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62" r:id="rId4"/>
    <p:sldId id="269" r:id="rId5"/>
    <p:sldId id="273" r:id="rId6"/>
    <p:sldId id="277" r:id="rId7"/>
    <p:sldId id="274" r:id="rId8"/>
    <p:sldId id="276" r:id="rId9"/>
    <p:sldId id="27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8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3: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91)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378517" y="865935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906247" y="1661106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873099" y="1626446"/>
            <a:ext cx="82503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số, hình khối và đơn vị đo dung tích lít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69767"/>
            <a:chOff x="778314" y="3315253"/>
            <a:chExt cx="10210371" cy="12697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 v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ới đơn vị đo là lít.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3200" b="1" i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3200" b="1" i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Rô-bốt có thân dạng khối lập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ghi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kết quả bằng 18 (vì 46 – 28 = 18).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số, hình khối và đơn vị đo dung tích lít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69767"/>
            <a:chOff x="778314" y="3315253"/>
            <a:chExt cx="10210371" cy="12697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 v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ới đơn vị đo là lít.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8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383</Words>
  <Application>Microsoft Office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95</cp:revision>
  <dcterms:created xsi:type="dcterms:W3CDTF">2021-06-02T14:28:43Z</dcterms:created>
  <dcterms:modified xsi:type="dcterms:W3CDTF">2022-11-27T12:32:35Z</dcterms:modified>
</cp:coreProperties>
</file>