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5" r:id="rId3"/>
    <p:sldId id="262" r:id="rId4"/>
    <p:sldId id="269" r:id="rId5"/>
    <p:sldId id="273" r:id="rId6"/>
    <p:sldId id="261" r:id="rId7"/>
    <p:sldId id="274" r:id="rId8"/>
    <p:sldId id="27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7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329970" y="528974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</a:t>
            </a:r>
            <a:r>
              <a:rPr lang="en-US" sz="36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3341705" y="2576519"/>
            <a:ext cx="55065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2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: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90)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45848" y="362109"/>
            <a:ext cx="5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êu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 và tính toán với đơn vị đo khối lượng ki-lô-gam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 vào giải các bài toán thực tế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463" y="5574040"/>
            <a:ext cx="917370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Em có nhận xét gì về các phép tính ở bài 1?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8185" y="5531351"/>
            <a:ext cx="91737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Muốn trừ số có hai chữ số cho số có hai chữ số (có nhớ) em thực hiện như thế nào?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5463" y="5547768"/>
            <a:ext cx="917370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Em cần lưu ý gì khi nhớ?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  <p:bldP spid="2" grpId="0" animBg="1"/>
      <p:bldP spid="2" grpId="1" animBg="1"/>
      <p:bldP spid="55" grpId="0" animBg="1"/>
      <p:bldP spid="55" grpId="1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396798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16kg.</a:t>
              </a:r>
            </a:p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ô-bốt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17kg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4637093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4816152"/>
            <a:ext cx="12211050" cy="2053253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-507425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-93062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265800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80177"/>
              </p:ext>
            </p:extLst>
          </p:nvPr>
        </p:nvGraphicFramePr>
        <p:xfrm>
          <a:off x="565655" y="1686314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168631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285307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168631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291521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165266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281942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168067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285325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5938464" y="1365683"/>
            <a:ext cx="5548718" cy="301701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39E66-3AC8-41AB-8FBD-F6EAB87DFD0B}"/>
              </a:ext>
            </a:extLst>
          </p:cNvPr>
          <p:cNvSpPr txBox="1"/>
          <p:nvPr/>
        </p:nvSpPr>
        <p:spPr>
          <a:xfrm>
            <a:off x="1592494" y="2234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5FD99-68CC-41E6-AC62-7B3F25FABCCA}"/>
              </a:ext>
            </a:extLst>
          </p:cNvPr>
          <p:cNvSpPr txBox="1"/>
          <p:nvPr/>
        </p:nvSpPr>
        <p:spPr>
          <a:xfrm>
            <a:off x="1592494" y="33677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03EED-9EE7-4847-925E-86FB278C4D31}"/>
              </a:ext>
            </a:extLst>
          </p:cNvPr>
          <p:cNvSpPr txBox="1"/>
          <p:nvPr/>
        </p:nvSpPr>
        <p:spPr>
          <a:xfrm>
            <a:off x="7170268" y="221446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E443B-7914-497B-99E2-7259E1E8587A}"/>
              </a:ext>
            </a:extLst>
          </p:cNvPr>
          <p:cNvSpPr txBox="1"/>
          <p:nvPr/>
        </p:nvSpPr>
        <p:spPr>
          <a:xfrm>
            <a:off x="10277406" y="20865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FB5304-87C7-48D4-9805-F2602A0A9B63}"/>
              </a:ext>
            </a:extLst>
          </p:cNvPr>
          <p:cNvSpPr txBox="1"/>
          <p:nvPr/>
        </p:nvSpPr>
        <p:spPr>
          <a:xfrm>
            <a:off x="7157387" y="34222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53A47-92B4-49AF-8656-0D60A9506C15}"/>
              </a:ext>
            </a:extLst>
          </p:cNvPr>
          <p:cNvSpPr txBox="1"/>
          <p:nvPr/>
        </p:nvSpPr>
        <p:spPr>
          <a:xfrm>
            <a:off x="10256602" y="340331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D2298-A953-4488-B73C-D34222FA5DE4}"/>
              </a:ext>
            </a:extLst>
          </p:cNvPr>
          <p:cNvSpPr txBox="1"/>
          <p:nvPr/>
        </p:nvSpPr>
        <p:spPr>
          <a:xfrm>
            <a:off x="609236" y="4571091"/>
            <a:ext cx="72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gì về hai phép so sánh?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F64732-2DAD-4B7B-AEFA-4FEE76352279}"/>
              </a:ext>
            </a:extLst>
          </p:cNvPr>
          <p:cNvSpPr txBox="1"/>
          <p:nvPr/>
        </p:nvSpPr>
        <p:spPr>
          <a:xfrm>
            <a:off x="565655" y="5205332"/>
            <a:ext cx="964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trừ, nếu số trừ bằng nhau mà số bị trừ lớn hơn thì hiệu lớn hơn và ngược lại.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" grpId="0"/>
      <p:bldP spid="21" grpId="0"/>
      <p:bldP spid="22" grpId="0"/>
      <p:bldP spid="23" grpId="0"/>
      <p:bldP spid="24" grpId="0"/>
      <p:bldP spid="25" grpId="0"/>
      <p:bldP spid="2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45848" y="362109"/>
            <a:ext cx="5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êu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 và tính toán với đơn vị đo khối lượng ki-lô-gam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 vào giải các bài toán thực tế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1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2191678" y="340273"/>
            <a:ext cx="723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92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502</Words>
  <Application>Microsoft Office PowerPoint</Application>
  <PresentationFormat>Widescreen</PresentationFormat>
  <Paragraphs>101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103</cp:revision>
  <dcterms:created xsi:type="dcterms:W3CDTF">2021-06-02T14:28:43Z</dcterms:created>
  <dcterms:modified xsi:type="dcterms:W3CDTF">2022-11-26T14:56:32Z</dcterms:modified>
</cp:coreProperties>
</file>