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sldIdLst>
    <p:sldId id="256" r:id="rId3"/>
    <p:sldId id="329" r:id="rId4"/>
    <p:sldId id="271" r:id="rId5"/>
    <p:sldId id="269" r:id="rId6"/>
    <p:sldId id="278" r:id="rId7"/>
    <p:sldId id="279" r:id="rId8"/>
    <p:sldId id="262" r:id="rId9"/>
    <p:sldId id="307" r:id="rId10"/>
    <p:sldId id="306" r:id="rId11"/>
    <p:sldId id="311" r:id="rId12"/>
    <p:sldId id="312" r:id="rId13"/>
    <p:sldId id="363" r:id="rId14"/>
    <p:sldId id="328" r:id="rId15"/>
    <p:sldId id="313" r:id="rId16"/>
    <p:sldId id="316" r:id="rId17"/>
    <p:sldId id="360" r:id="rId18"/>
    <p:sldId id="361" r:id="rId19"/>
    <p:sldId id="364" r:id="rId20"/>
    <p:sldId id="365" r:id="rId21"/>
    <p:sldId id="366" r:id="rId22"/>
    <p:sldId id="367" r:id="rId23"/>
    <p:sldId id="317" r:id="rId24"/>
    <p:sldId id="336" r:id="rId25"/>
    <p:sldId id="319" r:id="rId26"/>
    <p:sldId id="320" r:id="rId27"/>
    <p:sldId id="322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3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8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0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23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3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39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2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10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42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87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12-Jan-24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gif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7.gif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0.png"/><Relationship Id="rId17" Type="http://schemas.openxmlformats.org/officeDocument/2006/relationships/image" Target="../media/image9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png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5.png"/><Relationship Id="rId17" Type="http://schemas.openxmlformats.org/officeDocument/2006/relationships/image" Target="../media/image9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3.png"/><Relationship Id="rId17" Type="http://schemas.openxmlformats.org/officeDocument/2006/relationships/image" Target="../media/image9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71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pl-PL" sz="72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193827"/>
              </p:ext>
            </p:extLst>
          </p:nvPr>
        </p:nvGraphicFramePr>
        <p:xfrm>
          <a:off x="3638447" y="1808581"/>
          <a:ext cx="45405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297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2270297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1080209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ươc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10802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ược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1390778" y="4294426"/>
            <a:ext cx="9953083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bước</a:t>
            </a:r>
            <a:r>
              <a:rPr lang="en-US" sz="3600" dirty="0">
                <a:latin typeface="UTM Avo" panose="02040603050506020204" pitchFamily="18" charset="0"/>
              </a:rPr>
              <a:t>	     </a:t>
            </a:r>
            <a:r>
              <a:rPr lang="en-US" sz="3600" dirty="0" err="1">
                <a:latin typeface="UTM Avo" panose="02040603050506020204" pitchFamily="18" charset="0"/>
              </a:rPr>
              <a:t>lược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n</a:t>
            </a:r>
            <a:r>
              <a:rPr lang="en-US" sz="3200" dirty="0" err="1">
                <a:latin typeface=".VnAvant" panose="020B7200000000000000" pitchFamily="34" charset="0"/>
              </a:rPr>
              <a:t>g</a:t>
            </a:r>
            <a:r>
              <a:rPr lang="en-US" sz="3600" dirty="0" err="1">
                <a:latin typeface="UTM Avo" panose="02040603050506020204" pitchFamily="18" charset="0"/>
              </a:rPr>
              <a:t>ược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lướt</a:t>
            </a:r>
            <a:r>
              <a:rPr lang="en-US" sz="3600" dirty="0">
                <a:latin typeface="UTM Avo" panose="02040603050506020204" pitchFamily="18" charset="0"/>
              </a:rPr>
              <a:t>		     </a:t>
            </a:r>
            <a:r>
              <a:rPr lang="en-US" sz="3600" dirty="0" err="1">
                <a:latin typeface="UTM Avo" panose="02040603050506020204" pitchFamily="18" charset="0"/>
              </a:rPr>
              <a:t>lượt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mướt</a:t>
            </a:r>
            <a:r>
              <a:rPr lang="en-US" sz="3600" dirty="0">
                <a:latin typeface="UTM Avo" panose="02040603050506020204" pitchFamily="18" charset="0"/>
              </a:rPr>
              <a:t>		       </a:t>
            </a:r>
            <a:r>
              <a:rPr lang="en-US" sz="3600" dirty="0" err="1">
                <a:latin typeface="UTM Avo" panose="02040603050506020204" pitchFamily="18" charset="0"/>
              </a:rPr>
              <a:t>mượt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3385000" y="432278"/>
            <a:ext cx="78536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GB" sz="66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ơc</a:t>
            </a:r>
            <a:r>
              <a:rPr lang="en-GB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GB" sz="66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C8F52-7542-4F42-B779-68CE63906328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3" y="276516"/>
            <a:ext cx="1097280" cy="571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E3E86-80A6-4269-9D58-A80CB57CF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28" y="1259776"/>
            <a:ext cx="3276944" cy="2175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A7C44-9A9C-46DC-90D9-509C5A973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73" y="1248342"/>
            <a:ext cx="3276945" cy="2180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FB513-9020-4934-97DF-13698ACE0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" y="1259776"/>
            <a:ext cx="3226322" cy="2175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0CAE77-3292-44F2-B37B-01F3CFCF4071}"/>
              </a:ext>
            </a:extLst>
          </p:cNvPr>
          <p:cNvSpPr txBox="1"/>
          <p:nvPr/>
        </p:nvSpPr>
        <p:spPr>
          <a:xfrm>
            <a:off x="830041" y="4222065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thước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kẻ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9624E-AA13-46D7-8513-744EA5F7CAD5}"/>
              </a:ext>
            </a:extLst>
          </p:cNvPr>
          <p:cNvSpPr txBox="1"/>
          <p:nvPr/>
        </p:nvSpPr>
        <p:spPr>
          <a:xfrm>
            <a:off x="4804851" y="4222064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dược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sĩ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87C78-09F6-47A1-9308-F3D87709D3B4}"/>
              </a:ext>
            </a:extLst>
          </p:cNvPr>
          <p:cNvSpPr txBox="1"/>
          <p:nvPr/>
        </p:nvSpPr>
        <p:spPr>
          <a:xfrm>
            <a:off x="8405482" y="4222064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lướt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</a:t>
            </a:r>
            <a:r>
              <a:rPr lang="en-US" sz="4000" dirty="0" err="1">
                <a:latin typeface=".VnAvant" panose="020B7200000000000000" pitchFamily="34" charset="0"/>
              </a:rPr>
              <a:t>¸</a:t>
            </a:r>
            <a:r>
              <a:rPr lang="en-US" sz="4400" dirty="0" err="1">
                <a:latin typeface="UTM Avo" panose="02040603050506020204" pitchFamily="18" charset="0"/>
              </a:rPr>
              <a:t>n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064A0-CBFF-4C34-A7EC-082C83DE98A8}"/>
              </a:ext>
            </a:extLst>
          </p:cNvPr>
          <p:cNvSpPr txBox="1"/>
          <p:nvPr/>
        </p:nvSpPr>
        <p:spPr>
          <a:xfrm>
            <a:off x="1322510" y="4213038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8E83F-908E-4C75-83BF-1BA0C47C4222}"/>
              </a:ext>
            </a:extLst>
          </p:cNvPr>
          <p:cNvSpPr txBox="1"/>
          <p:nvPr/>
        </p:nvSpPr>
        <p:spPr>
          <a:xfrm>
            <a:off x="5103308" y="4222063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99B254-0984-4A97-A3F9-2D08F56978E3}"/>
              </a:ext>
            </a:extLst>
          </p:cNvPr>
          <p:cNvSpPr txBox="1"/>
          <p:nvPr/>
        </p:nvSpPr>
        <p:spPr>
          <a:xfrm>
            <a:off x="8522038" y="4222062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ươt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9CA079-F55E-4102-9BA5-D8604501C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57FCA8-0EA3-40B6-8B27-5D7FA9E6F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40006"/>
              </p:ext>
            </p:extLst>
          </p:nvPr>
        </p:nvGraphicFramePr>
        <p:xfrm>
          <a:off x="4187688" y="1278252"/>
          <a:ext cx="3540780" cy="1636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390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770390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818333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ươc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8183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ược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F25E5F-D227-45FB-90CC-5CDFEE4659ED}"/>
              </a:ext>
            </a:extLst>
          </p:cNvPr>
          <p:cNvSpPr txBox="1"/>
          <p:nvPr/>
        </p:nvSpPr>
        <p:spPr>
          <a:xfrm>
            <a:off x="1360407" y="2751312"/>
            <a:ext cx="10756997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bước</a:t>
            </a:r>
            <a:r>
              <a:rPr lang="en-US" sz="3600" dirty="0">
                <a:latin typeface="UTM Avo" panose="02040603050506020204" pitchFamily="18" charset="0"/>
              </a:rPr>
              <a:t>	      </a:t>
            </a:r>
            <a:r>
              <a:rPr lang="en-US" sz="3600" dirty="0" err="1">
                <a:latin typeface="UTM Avo" panose="02040603050506020204" pitchFamily="18" charset="0"/>
              </a:rPr>
              <a:t>lược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n</a:t>
            </a:r>
            <a:r>
              <a:rPr lang="en-US" sz="3200" dirty="0" err="1">
                <a:latin typeface=".VnAvant" panose="020B7200000000000000" pitchFamily="34" charset="0"/>
              </a:rPr>
              <a:t>g</a:t>
            </a:r>
            <a:r>
              <a:rPr lang="en-US" sz="3600" dirty="0" err="1">
                <a:latin typeface="UTM Avo" panose="02040603050506020204" pitchFamily="18" charset="0"/>
              </a:rPr>
              <a:t>ược</a:t>
            </a:r>
            <a:r>
              <a:rPr lang="en-US" sz="3600" dirty="0">
                <a:latin typeface="UTM Avo" panose="02040603050506020204" pitchFamily="18" charset="0"/>
              </a:rPr>
              <a:t>		      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lướt</a:t>
            </a:r>
            <a:r>
              <a:rPr lang="en-US" sz="3600" dirty="0">
                <a:latin typeface="UTM Avo" panose="02040603050506020204" pitchFamily="18" charset="0"/>
              </a:rPr>
              <a:t>		     </a:t>
            </a:r>
            <a:r>
              <a:rPr lang="en-US" sz="3600" dirty="0" err="1">
                <a:latin typeface="UTM Avo" panose="02040603050506020204" pitchFamily="18" charset="0"/>
              </a:rPr>
              <a:t>lượt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mướt</a:t>
            </a:r>
            <a:r>
              <a:rPr lang="en-US" sz="3600" dirty="0">
                <a:latin typeface="UTM Avo" panose="02040603050506020204" pitchFamily="18" charset="0"/>
              </a:rPr>
              <a:t>		       </a:t>
            </a:r>
            <a:r>
              <a:rPr lang="en-US" sz="3600" dirty="0" err="1">
                <a:latin typeface="UTM Avo" panose="02040603050506020204" pitchFamily="18" charset="0"/>
              </a:rPr>
              <a:t>mượt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52ABB-AF37-448E-A541-36D0A32CA1E6}"/>
              </a:ext>
            </a:extLst>
          </p:cNvPr>
          <p:cNvSpPr txBox="1"/>
          <p:nvPr/>
        </p:nvSpPr>
        <p:spPr>
          <a:xfrm>
            <a:off x="3954844" y="502526"/>
            <a:ext cx="7853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ơc</a:t>
            </a:r>
            <a:r>
              <a:rPr lang="en-GB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FECD2-3EA3-4BC5-998D-28D758923D28}"/>
              </a:ext>
            </a:extLst>
          </p:cNvPr>
          <p:cNvSpPr txBox="1"/>
          <p:nvPr/>
        </p:nvSpPr>
        <p:spPr>
          <a:xfrm>
            <a:off x="6374328" y="3622264"/>
            <a:ext cx="405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DA498-BA8A-445F-BAD1-B24E89E38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26" y="4563944"/>
            <a:ext cx="1402117" cy="931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F5C52-5621-4236-8D32-FDCCBBB91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10" y="4588434"/>
            <a:ext cx="1402118" cy="933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CD229F-EDCB-40F2-A91F-B85481D07A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81" y="4563944"/>
            <a:ext cx="1380458" cy="931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27833D-351B-4B7C-82DB-B6813883806F}"/>
              </a:ext>
            </a:extLst>
          </p:cNvPr>
          <p:cNvSpPr txBox="1"/>
          <p:nvPr/>
        </p:nvSpPr>
        <p:spPr>
          <a:xfrm>
            <a:off x="2079518" y="5625782"/>
            <a:ext cx="229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t</a:t>
            </a:r>
            <a:r>
              <a:rPr lang="en-US" sz="3600" dirty="0" err="1">
                <a:latin typeface="UTM Avo" panose="02040603050506020204" pitchFamily="18" charset="0"/>
              </a:rPr>
              <a:t>hước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kẻ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755EA-B5ED-4E85-A48D-9D4EDC2E1E3B}"/>
              </a:ext>
            </a:extLst>
          </p:cNvPr>
          <p:cNvSpPr txBox="1"/>
          <p:nvPr/>
        </p:nvSpPr>
        <p:spPr>
          <a:xfrm>
            <a:off x="5345010" y="5687337"/>
            <a:ext cx="199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dược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sĩ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717D6-4D2C-4BD2-B82E-81A03A2DCA40}"/>
              </a:ext>
            </a:extLst>
          </p:cNvPr>
          <p:cNvSpPr txBox="1"/>
          <p:nvPr/>
        </p:nvSpPr>
        <p:spPr>
          <a:xfrm>
            <a:off x="8371872" y="5655278"/>
            <a:ext cx="244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lướt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</a:t>
            </a:r>
            <a:r>
              <a:rPr lang="en-US" sz="3200" dirty="0" err="1">
                <a:latin typeface=".VnAvant" panose="020B7200000000000000" pitchFamily="34" charset="0"/>
              </a:rPr>
              <a:t>¸</a:t>
            </a:r>
            <a:r>
              <a:rPr lang="en-US" sz="3600" dirty="0" err="1">
                <a:latin typeface="UTM Avo" panose="02040603050506020204" pitchFamily="18" charset="0"/>
              </a:rPr>
              <a:t>n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15E3DC4-48EC-4F3A-B8F3-0AF992C9D7CE}"/>
              </a:ext>
            </a:extLst>
          </p:cNvPr>
          <p:cNvGrpSpPr/>
          <p:nvPr/>
        </p:nvGrpSpPr>
        <p:grpSpPr>
          <a:xfrm>
            <a:off x="3846820" y="2286000"/>
            <a:ext cx="4498360" cy="2286000"/>
            <a:chOff x="3307171" y="2137972"/>
            <a:chExt cx="4498360" cy="228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480234-EA40-4FED-A6AB-0EF1CA5A9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/>
            <a:stretch/>
          </p:blipFill>
          <p:spPr>
            <a:xfrm>
              <a:off x="4916556" y="2137972"/>
              <a:ext cx="2888975" cy="2286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28325B-DC5B-4983-B234-D7B902754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8111"/>
            <a:stretch/>
          </p:blipFill>
          <p:spPr>
            <a:xfrm>
              <a:off x="3307171" y="2137972"/>
              <a:ext cx="1609385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21C97-31C3-469D-B9E8-97EDD0EBFC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4" y="645513"/>
            <a:ext cx="1660415" cy="484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C23531-7F09-4FE8-BF07-ECAB55F39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72" y="2588254"/>
            <a:ext cx="9577107" cy="16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ƯƠC">
            <a:hlinkClick r:id="" action="ppaction://media"/>
            <a:extLst>
              <a:ext uri="{FF2B5EF4-FFF2-40B4-BE49-F238E27FC236}">
                <a16:creationId xmlns:a16="http://schemas.microsoft.com/office/drawing/2014/main" id="{DF3686FC-EE3F-4E5C-A960-0DA5DF007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501" y="1510058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ƠT">
            <a:hlinkClick r:id="" action="ppaction://media"/>
            <a:extLst>
              <a:ext uri="{FF2B5EF4-FFF2-40B4-BE49-F238E27FC236}">
                <a16:creationId xmlns:a16="http://schemas.microsoft.com/office/drawing/2014/main" id="{8DF73727-E7AD-445D-A75A-B250A757C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301" y="1443796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288FD8-9736-4520-8F16-8BA6904C8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 b="798"/>
          <a:stretch/>
        </p:blipFill>
        <p:spPr bwMode="auto">
          <a:xfrm>
            <a:off x="640632" y="324465"/>
            <a:ext cx="9668490" cy="59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33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492C38D-578D-42C7-83E6-91F278C7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3210" b="1646"/>
          <a:stretch/>
        </p:blipFill>
        <p:spPr bwMode="auto">
          <a:xfrm>
            <a:off x="781664" y="383457"/>
            <a:ext cx="9532912" cy="58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53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0635D29-A1E2-4D9F-866A-CDFD39513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4392" r="788" b="1836"/>
          <a:stretch/>
        </p:blipFill>
        <p:spPr bwMode="auto">
          <a:xfrm>
            <a:off x="678425" y="324463"/>
            <a:ext cx="9939691" cy="61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7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18C45A1-333C-4624-B4A6-953142A9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06" y="280217"/>
            <a:ext cx="7119537" cy="613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09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77E56-8FC1-4DAD-8F0B-E3577EDC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6" y="1877377"/>
            <a:ext cx="619870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2C0019-1448-47D3-9AA1-1140DB8D8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19" y="240305"/>
            <a:ext cx="9301315" cy="4363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9F129A-0ECC-48C6-8F29-1222CECC8713}"/>
              </a:ext>
            </a:extLst>
          </p:cNvPr>
          <p:cNvSpPr txBox="1"/>
          <p:nvPr/>
        </p:nvSpPr>
        <p:spPr>
          <a:xfrm>
            <a:off x="907720" y="4603364"/>
            <a:ext cx="10263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	</a:t>
            </a:r>
            <a:r>
              <a:rPr lang="en-US" sz="2400" dirty="0" err="1">
                <a:latin typeface="UTM Avo" panose="02040603050506020204" pitchFamily="18" charset="0"/>
              </a:rPr>
              <a:t>Lúc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hát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ca </a:t>
            </a:r>
            <a:r>
              <a:rPr lang="en-US" sz="2400" dirty="0" err="1">
                <a:latin typeface="UTM Avo" panose="02040603050506020204" pitchFamily="18" charset="0"/>
              </a:rPr>
              <a:t>sĩ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Lúc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nghe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thơ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trở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thơ</a:t>
            </a:r>
            <a:r>
              <a:rPr lang="en-US" sz="2400" dirty="0">
                <a:latin typeface="UTM Avo" panose="02040603050506020204" pitchFamily="18" charset="0"/>
              </a:rPr>
              <a:t>. Khi ra </a:t>
            </a:r>
            <a:r>
              <a:rPr lang="en-US" sz="2400" dirty="0" err="1">
                <a:latin typeface="UTM Avo" panose="02040603050506020204" pitchFamily="18" charset="0"/>
              </a:rPr>
              <a:t>biển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 err="1">
                <a:latin typeface="UTM Avo" panose="02040603050506020204" pitchFamily="18" charset="0"/>
              </a:rPr>
              <a:t>ười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tàu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vượt</a:t>
            </a:r>
            <a:r>
              <a:rPr lang="en-US" sz="2400" dirty="0">
                <a:latin typeface="UTM Avo" panose="02040603050506020204" pitchFamily="18" charset="0"/>
              </a:rPr>
              <a:t> qua </a:t>
            </a:r>
            <a:r>
              <a:rPr lang="en-US" sz="2400" dirty="0" err="1">
                <a:latin typeface="UTM Avo" panose="02040603050506020204" pitchFamily="18" charset="0"/>
              </a:rPr>
              <a:t>nhữn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</a:rPr>
              <a:t>són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lớn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bầu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trời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phi </a:t>
            </a:r>
            <a:r>
              <a:rPr lang="en-US" sz="2400" dirty="0" err="1">
                <a:latin typeface="UTM Avo" panose="02040603050506020204" pitchFamily="18" charset="0"/>
              </a:rPr>
              <a:t>côn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</a:rPr>
              <a:t>. Nam </a:t>
            </a:r>
            <a:r>
              <a:rPr lang="en-US" sz="2400" dirty="0" err="1">
                <a:latin typeface="UTM Avo" panose="020406030505060202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</a:rPr>
              <a:t>: “Bao 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 err="1">
                <a:latin typeface="UTM Avo" panose="02040603050506020204" pitchFamily="18" charset="0"/>
              </a:rPr>
              <a:t>iờ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lớn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nhỉ</a:t>
            </a:r>
            <a:r>
              <a:rPr lang="en-US" sz="2400" dirty="0">
                <a:latin typeface="UTM Avo" panose="02040603050506020204" pitchFamily="18" charset="0"/>
              </a:rPr>
              <a:t>?”.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5B3F3A-25C9-4F39-80E3-D2BEEE7F573D}"/>
              </a:ext>
            </a:extLst>
          </p:cNvPr>
          <p:cNvCxnSpPr/>
          <p:nvPr/>
        </p:nvCxnSpPr>
        <p:spPr>
          <a:xfrm>
            <a:off x="4085303" y="4999703"/>
            <a:ext cx="530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7A7BF8-2E81-4372-A273-6855991584E6}"/>
              </a:ext>
            </a:extLst>
          </p:cNvPr>
          <p:cNvCxnSpPr/>
          <p:nvPr/>
        </p:nvCxnSpPr>
        <p:spPr>
          <a:xfrm>
            <a:off x="7629832" y="5388194"/>
            <a:ext cx="530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F795E19-FC38-4AA0-8DCB-73B0799D3E79}"/>
              </a:ext>
            </a:extLst>
          </p:cNvPr>
          <p:cNvSpPr/>
          <p:nvPr/>
        </p:nvSpPr>
        <p:spPr>
          <a:xfrm>
            <a:off x="1587270" y="4603364"/>
            <a:ext cx="324036" cy="2880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4ED892-486A-48D5-821D-60C79CDB1651}"/>
              </a:ext>
            </a:extLst>
          </p:cNvPr>
          <p:cNvSpPr/>
          <p:nvPr/>
        </p:nvSpPr>
        <p:spPr>
          <a:xfrm>
            <a:off x="5682350" y="4459348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E351C5-93EE-4C35-864F-5E5E815A4396}"/>
              </a:ext>
            </a:extLst>
          </p:cNvPr>
          <p:cNvSpPr/>
          <p:nvPr/>
        </p:nvSpPr>
        <p:spPr>
          <a:xfrm>
            <a:off x="1332127" y="5290040"/>
            <a:ext cx="255143" cy="246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63FD0B-3458-4320-90B9-30E8E97A5F7D}"/>
              </a:ext>
            </a:extLst>
          </p:cNvPr>
          <p:cNvSpPr/>
          <p:nvPr/>
        </p:nvSpPr>
        <p:spPr>
          <a:xfrm>
            <a:off x="2766515" y="4911063"/>
            <a:ext cx="255143" cy="246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C6974C-A7F9-4BEC-B651-2279853F97AF}"/>
              </a:ext>
            </a:extLst>
          </p:cNvPr>
          <p:cNvSpPr/>
          <p:nvPr/>
        </p:nvSpPr>
        <p:spPr>
          <a:xfrm>
            <a:off x="6905893" y="5290040"/>
            <a:ext cx="255143" cy="246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326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23267-586F-4B68-B656-0232CBDF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1877376"/>
            <a:ext cx="5651772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517B55-76E5-4638-A80E-B370A931F543}"/>
              </a:ext>
            </a:extLst>
          </p:cNvPr>
          <p:cNvSpPr txBox="1"/>
          <p:nvPr/>
        </p:nvSpPr>
        <p:spPr>
          <a:xfrm>
            <a:off x="3756990" y="418549"/>
            <a:ext cx="587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ớc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mơ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em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03B6C-D684-4AB9-817E-E0CA1403C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20" y="1239785"/>
            <a:ext cx="8070471" cy="51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F783B4-E299-47D5-97B5-0F070B7A729C}"/>
              </a:ext>
            </a:extLst>
          </p:cNvPr>
          <p:cNvGrpSpPr/>
          <p:nvPr/>
        </p:nvGrpSpPr>
        <p:grpSpPr>
          <a:xfrm>
            <a:off x="2781302" y="1686781"/>
            <a:ext cx="9153164" cy="4624457"/>
            <a:chOff x="2781302" y="1686781"/>
            <a:chExt cx="7320735" cy="4624457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369BAE6-EB8C-4DA8-8110-F12C6BCD0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994FA8-91B3-4548-9984-FBB9327B826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7374" y="355810"/>
            <a:ext cx="5515524" cy="1173547"/>
          </a:xfrm>
          <a:prstGeom prst="wedgeRectCallout">
            <a:avLst>
              <a:gd name="adj1" fmla="val -14137"/>
              <a:gd name="adj2" fmla="val 13119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abaret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CHUYẾN XE TRI THỨC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464254" y="3479561"/>
            <a:ext cx="5281205" cy="830997"/>
          </a:xfrm>
          <a:prstGeom prst="rect">
            <a:avLst/>
          </a:prstGeom>
          <a:solidFill>
            <a:srgbClr val="FF33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3948" y="5555689"/>
            <a:ext cx="1595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1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38B0EA-B922-4E55-805A-87789A84918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3EB97D-18CF-43A9-A14D-53335863D56C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4310D74-28D4-41E1-9021-7627AC6D20B3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 animBg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15098A-DBEE-43ED-B006-529907662E8E}"/>
              </a:ext>
            </a:extLst>
          </p:cNvPr>
          <p:cNvGrpSpPr/>
          <p:nvPr/>
        </p:nvGrpSpPr>
        <p:grpSpPr>
          <a:xfrm>
            <a:off x="1248872" y="1802092"/>
            <a:ext cx="10957826" cy="4624457"/>
            <a:chOff x="2781302" y="1686781"/>
            <a:chExt cx="7320735" cy="4624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AB0A69-2FA5-406A-A195-37423B15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5B11D9-8FA8-4AD1-838C-6A30D1918E9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91361" y="3582194"/>
            <a:ext cx="84181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cưỡi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ự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333143" y="499058"/>
            <a:ext cx="6217051" cy="1173547"/>
          </a:xfrm>
          <a:prstGeom prst="wedgeRectCallout">
            <a:avLst>
              <a:gd name="adj1" fmla="val -19081"/>
              <a:gd name="adj2" fmla="val 13260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CD70D5-6D66-4904-A9B9-E699D1CA8D4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E3708D-A09A-4F94-AAB0-AFF91EB78DE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447128-B808-484B-B9A0-FE4857FCE648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49" y="2243293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51" y="2236871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7" y="166930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57" y="166930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52461-8F4B-424D-B37F-E271475251E1}"/>
              </a:ext>
            </a:extLst>
          </p:cNvPr>
          <p:cNvGrpSpPr/>
          <p:nvPr/>
        </p:nvGrpSpPr>
        <p:grpSpPr>
          <a:xfrm>
            <a:off x="-92765" y="1980661"/>
            <a:ext cx="12727393" cy="4624457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E16F9E-BFE3-42F2-B1D9-9E3D4BB5D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761981-C013-484E-B017-3B08E4CA5DDF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10742" y="332694"/>
            <a:ext cx="7064850" cy="1354087"/>
          </a:xfrm>
          <a:prstGeom prst="wedgeRectCallout">
            <a:avLst>
              <a:gd name="adj1" fmla="val -17057"/>
              <a:gd name="adj2" fmla="val 1062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2526969" y="3894667"/>
            <a:ext cx="9484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nhuộm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luốn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luốc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BB3E0D-C380-4D82-B815-2257BD814EC5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B95B17-1394-433F-8FA1-E42173F0721F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4DF759-D31B-41F7-9914-1978529EAE4D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1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321" y="2167480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61" y="2167480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A7409D-CFB4-49F6-9147-ECF54F6EBDC7}"/>
              </a:ext>
            </a:extLst>
          </p:cNvPr>
          <p:cNvGrpSpPr/>
          <p:nvPr/>
        </p:nvGrpSpPr>
        <p:grpSpPr>
          <a:xfrm>
            <a:off x="955878" y="1524746"/>
            <a:ext cx="10732676" cy="5292483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7DFAAE-F7AD-4AEF-BF98-52CCCA405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6DBFB9-B27B-4789-A0E4-C76AA1BD16E8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DC93A-453F-4A60-9CB8-77E45E3A9020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3218376-00EE-4F2D-9E96-043FBD7F235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F6E56CA-94B6-4CA3-8812-306785CC8A60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857427" y="141430"/>
            <a:ext cx="6465352" cy="1173547"/>
          </a:xfrm>
          <a:prstGeom prst="wedgeRectCallout">
            <a:avLst>
              <a:gd name="adj1" fmla="val -15488"/>
              <a:gd name="adj2" fmla="val 1226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FD8B4E-E300-41B7-B9AA-C9A6CFE4D79D}"/>
              </a:ext>
            </a:extLst>
          </p:cNvPr>
          <p:cNvSpPr/>
          <p:nvPr/>
        </p:nvSpPr>
        <p:spPr>
          <a:xfrm>
            <a:off x="4424689" y="5649958"/>
            <a:ext cx="4212761" cy="172944"/>
          </a:xfrm>
          <a:prstGeom prst="rect">
            <a:avLst/>
          </a:prstGeom>
          <a:solidFill>
            <a:srgbClr val="FFC600"/>
          </a:solidFill>
          <a:ln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B3C81B-3BE4-499E-82BD-6FE18DAD7EC1}"/>
              </a:ext>
            </a:extLst>
          </p:cNvPr>
          <p:cNvSpPr/>
          <p:nvPr/>
        </p:nvSpPr>
        <p:spPr>
          <a:xfrm>
            <a:off x="2948419" y="3783568"/>
            <a:ext cx="9484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xuốn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buốt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6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649"/>
                            </p:stCondLst>
                            <p:childTnLst>
                              <p:par>
                                <p:cTn id="8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27" grpId="0" animBg="1"/>
      <p:bldP spid="27" grpId="1" animBg="1"/>
      <p:bldP spid="5" grpId="0" animBg="1"/>
      <p:bldP spid="5" grpId="1" animBg="1"/>
      <p:bldP spid="5" grpId="2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CA06B-C413-4B79-9D58-5FAFEEE75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6"/>
          <a:stretch/>
        </p:blipFill>
        <p:spPr>
          <a:xfrm>
            <a:off x="550109" y="922010"/>
            <a:ext cx="10773737" cy="4113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27282-4D9B-470D-A6C1-C4868692C98E}"/>
              </a:ext>
            </a:extLst>
          </p:cNvPr>
          <p:cNvSpPr txBox="1"/>
          <p:nvPr/>
        </p:nvSpPr>
        <p:spPr>
          <a:xfrm>
            <a:off x="2822713" y="5168348"/>
            <a:ext cx="648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lướt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sóng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biển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D84B6-17D1-471C-A8FA-8ECD715000F5}"/>
              </a:ext>
            </a:extLst>
          </p:cNvPr>
          <p:cNvSpPr txBox="1"/>
          <p:nvPr/>
        </p:nvSpPr>
        <p:spPr>
          <a:xfrm>
            <a:off x="3289696" y="5167086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45307-19B7-4E1E-98E4-ECD0367D3F8A}"/>
              </a:ext>
            </a:extLst>
          </p:cNvPr>
          <p:cNvSpPr txBox="1"/>
          <p:nvPr/>
        </p:nvSpPr>
        <p:spPr>
          <a:xfrm>
            <a:off x="4142571" y="5167086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EB839-FC49-44A0-8825-2A54794AAC25}"/>
              </a:ext>
            </a:extLst>
          </p:cNvPr>
          <p:cNvSpPr txBox="1"/>
          <p:nvPr/>
        </p:nvSpPr>
        <p:spPr>
          <a:xfrm>
            <a:off x="4885800" y="5160219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132</Words>
  <Application>Microsoft Office PowerPoint</Application>
  <PresentationFormat>Widescreen</PresentationFormat>
  <Paragraphs>53</Paragraphs>
  <Slides>26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.VnAvant</vt:lpstr>
      <vt:lpstr>Arial</vt:lpstr>
      <vt:lpstr>Arial-Rounded</vt:lpstr>
      <vt:lpstr>Calibri</vt:lpstr>
      <vt:lpstr>Calibri Light</vt:lpstr>
      <vt:lpstr>Century Gothic</vt:lpstr>
      <vt:lpstr>Lato</vt:lpstr>
      <vt:lpstr>Quicksand Medium</vt:lpstr>
      <vt:lpstr>Tahoma</vt:lpstr>
      <vt:lpstr>Times New Roman</vt:lpstr>
      <vt:lpstr>UTM Avo</vt:lpstr>
      <vt:lpstr>UTM Cabaret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 Tuan Duy</cp:lastModifiedBy>
  <cp:revision>310</cp:revision>
  <dcterms:created xsi:type="dcterms:W3CDTF">2021-06-02T01:34:28Z</dcterms:created>
  <dcterms:modified xsi:type="dcterms:W3CDTF">2024-01-11T17:07:15Z</dcterms:modified>
</cp:coreProperties>
</file>