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1"/>
  </p:notesMasterIdLst>
  <p:sldIdLst>
    <p:sldId id="300" r:id="rId2"/>
    <p:sldId id="256" r:id="rId3"/>
    <p:sldId id="257" r:id="rId4"/>
    <p:sldId id="280" r:id="rId5"/>
    <p:sldId id="259" r:id="rId6"/>
    <p:sldId id="282" r:id="rId7"/>
    <p:sldId id="290" r:id="rId8"/>
    <p:sldId id="291" r:id="rId9"/>
    <p:sldId id="292" r:id="rId10"/>
    <p:sldId id="301" r:id="rId11"/>
    <p:sldId id="302" r:id="rId12"/>
    <p:sldId id="293" r:id="rId13"/>
    <p:sldId id="303" r:id="rId14"/>
    <p:sldId id="308" r:id="rId15"/>
    <p:sldId id="307" r:id="rId16"/>
    <p:sldId id="295" r:id="rId17"/>
    <p:sldId id="294" r:id="rId18"/>
    <p:sldId id="304" r:id="rId19"/>
    <p:sldId id="309" r:id="rId20"/>
    <p:sldId id="310" r:id="rId21"/>
    <p:sldId id="311" r:id="rId22"/>
    <p:sldId id="263" r:id="rId23"/>
    <p:sldId id="305" r:id="rId24"/>
    <p:sldId id="265" r:id="rId25"/>
    <p:sldId id="306" r:id="rId26"/>
    <p:sldId id="297" r:id="rId27"/>
    <p:sldId id="298" r:id="rId28"/>
    <p:sldId id="279" r:id="rId29"/>
    <p:sldId id="299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2784" y="13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8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2 câu</a:t>
            </a:r>
            <a:r>
              <a:rPr lang="en-US" baseline="0" smtClean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8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Mộc</a:t>
            </a:r>
            <a:r>
              <a:rPr lang="en-US" baseline="0" smtClean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8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4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8.gif"/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12" Type="http://schemas.openxmlformats.org/officeDocument/2006/relationships/image" Target="../media/image5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51.gif"/><Relationship Id="rId11" Type="http://schemas.openxmlformats.org/officeDocument/2006/relationships/image" Target="../media/image56.png"/><Relationship Id="rId5" Type="http://schemas.openxmlformats.org/officeDocument/2006/relationships/image" Target="../media/image50.gif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78594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95250"/>
            <a:ext cx="3657600" cy="857250"/>
          </a:xfrm>
        </p:spPr>
        <p:txBody>
          <a:bodyPr>
            <a:normAutofit/>
          </a:bodyPr>
          <a:lstStyle/>
          <a:p>
            <a:pPr algn="just"/>
            <a:r>
              <a:rPr lang="en-US" sz="3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gỗ, nhà tre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4816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6316133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0181" y="455472"/>
            <a:ext cx="6373779" cy="4688028"/>
            <a:chOff x="520181" y="455472"/>
            <a:chExt cx="6373779" cy="4688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81" y="455472"/>
              <a:ext cx="3016768" cy="21404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8" y="2895881"/>
              <a:ext cx="2952381" cy="2247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9807" y="2188395"/>
              <a:ext cx="2404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đầu hồi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13070" y="1931542"/>
              <a:ext cx="1448656" cy="513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25602" y="2691829"/>
              <a:ext cx="1564205" cy="15616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53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90550"/>
            <a:ext cx="2971800" cy="85725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803775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628"/>
            <a:ext cx="4495800" cy="2991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0" y="561109"/>
            <a:ext cx="29718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 rạ/rơm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0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55698" y="1848401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tiếng cùng vần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6816" y="1623317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chùm.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245" y="2995276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phơi.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2823" y="4060817"/>
            <a:ext cx="795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chùm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phơi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nước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lúm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um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hùm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bới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ợi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 rot="1414773">
            <a:off x="6221640" y="2776277"/>
            <a:ext cx="715755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ược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thước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lược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1000" y="8659"/>
            <a:ext cx="2288930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Viết từ 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3" y="1010294"/>
            <a:ext cx="7969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xao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5" y="1016917"/>
            <a:ext cx="13307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xu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ΐ</a:t>
            </a: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Ğn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19" y="2286200"/>
            <a:ext cx="117572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lảnh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61" y="2289368"/>
            <a:ext cx="7766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lĝ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01" y="921054"/>
            <a:ext cx="1363748" cy="938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833" y="955497"/>
            <a:ext cx="1907394" cy="8555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881" y="2229182"/>
            <a:ext cx="1723760" cy="8650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972" y="2198360"/>
            <a:ext cx="1168696" cy="9191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78" y="921054"/>
            <a:ext cx="1363748" cy="9384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010" y="955497"/>
            <a:ext cx="1907394" cy="855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006" y="2229706"/>
            <a:ext cx="1723760" cy="8650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097" y="2209158"/>
            <a:ext cx="1168696" cy="9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688091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chum, phơi, nước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71" y="898643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722" y="154825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473" y="216044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" y="10151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chùm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6" y="1640462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ph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7" y="2286286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wư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072" y="1013534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chum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270" y="1638810"/>
            <a:ext cx="8614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625" y="22862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xư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375228"/>
            <a:ext cx="88392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ngõ nhà bạn nhỏ có gì?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375228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chim hót ở đầu hồi như thế nào?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4375227"/>
            <a:ext cx="7453746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nói về hình ảnh mái nhà?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9482" y="133350"/>
            <a:ext cx="59470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  <a:endParaRPr lang="en-US" sz="20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3696" y="491979"/>
            <a:ext cx="2409825" cy="40010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>
              <a:spcAft>
                <a:spcPts val="1200"/>
              </a:spcAft>
            </a:pP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>
              <a:spcAft>
                <a:spcPts val="1200"/>
              </a:spcAft>
            </a:pP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Gỗ,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 mộc mạc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yêu đất nước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mùa chim ca.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(Tô Hà)</a:t>
            </a:r>
            <a:endParaRPr lang="en-US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8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731778" y="304800"/>
            <a:ext cx="4764148" cy="1207217"/>
          </a:xfrm>
          <a:prstGeom prst="rect">
            <a:avLst/>
          </a:prstGeom>
        </p:spPr>
      </p:pic>
      <p:pic>
        <p:nvPicPr>
          <p:cNvPr id="1026" name="Picture 2" descr="Thỏa sức sáng tạo, lan tỏa yêu thương cùng cuộc thi vẽ &quot;Đất Xanh ...">
            <a:extLst>
              <a:ext uri="{FF2B5EF4-FFF2-40B4-BE49-F238E27FC236}">
                <a16:creationId xmlns:a16="http://schemas.microsoft.com/office/drawing/2014/main" id="{A55C7A33-B9CC-4FD9-8801-37B7C2FC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2478"/>
            <a:ext cx="4076700" cy="2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thi vẽ tranh NGÔI NHÀ MƠ ƯỚC">
            <a:extLst>
              <a:ext uri="{FF2B5EF4-FFF2-40B4-BE49-F238E27FC236}">
                <a16:creationId xmlns:a16="http://schemas.microsoft.com/office/drawing/2014/main" id="{711189C2-0C02-4444-ACA8-469C420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312"/>
            <a:ext cx="4076700" cy="28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48000" y="1143000"/>
            <a:ext cx="2895600" cy="2228850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WordArt 32" descr="48"/>
          <p:cNvSpPr>
            <a:spLocks noChangeArrowheads="1" noChangeShapeType="1" noTextEdit="1"/>
          </p:cNvSpPr>
          <p:nvPr/>
        </p:nvSpPr>
        <p:spPr bwMode="auto">
          <a:xfrm>
            <a:off x="685800" y="514350"/>
            <a:ext cx="7772400" cy="3200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/>
              <a:t>Bài học đến đây là kết thúc</a:t>
            </a:r>
          </a:p>
          <a:p>
            <a:pPr algn="ctr"/>
            <a:r>
              <a:rPr lang="en-US"/>
              <a:t>Chúc các cô mạnh khỏe</a:t>
            </a:r>
          </a:p>
          <a:p>
            <a:pPr algn="ctr"/>
            <a:r>
              <a:rPr lang="en-US"/>
              <a:t>Chúc các em thực hiện  tốt bài học!</a:t>
            </a:r>
          </a:p>
        </p:txBody>
      </p:sp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53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7" y="976185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2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Bốn mua chim ca.</a:t>
            </a:r>
          </a:p>
          <a:p>
            <a:r>
              <a:rPr lang="vi-VN" sz="1600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</a:t>
            </a:r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765" y="1325367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nở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10765" y="2392243"/>
            <a:ext cx="289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0490" y="4075884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98560" y="191793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60" y="209519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887" y="350416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8822" y="208152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6486" y="351104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2430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16758" y="57041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58" y="211539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36" y="348565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389" y="1180276"/>
            <a:ext cx="1778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</a:t>
            </a:r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nở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4375" y="2436785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2880" y="2736886"/>
            <a:ext cx="2618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Mái vàng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thơm phức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380" y="3091939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Rạ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đầy sân phơi</a:t>
            </a:r>
          </a:p>
        </p:txBody>
      </p:sp>
    </p:spTree>
    <p:extLst>
      <p:ext uri="{BB962C8B-B14F-4D97-AF65-F5344CB8AC3E}">
        <p14:creationId xmlns:p14="http://schemas.microsoft.com/office/powerpoint/2010/main" val="13838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1483</TotalTime>
  <Words>744</Words>
  <Application>Microsoft Office PowerPoint</Application>
  <PresentationFormat>On-screen Show (16:9)</PresentationFormat>
  <Paragraphs>251</Paragraphs>
  <Slides>29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宋体</vt:lpstr>
      <vt:lpstr>Arial</vt:lpstr>
      <vt:lpstr>Arial Rounded</vt:lpstr>
      <vt:lpstr>Arial Rounded MT Bold</vt:lpstr>
      <vt:lpstr>Arial-Rounded</vt:lpstr>
      <vt:lpstr>Arial-SGK-TV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PowerPoint Presentation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Tran Tuan Duy</cp:lastModifiedBy>
  <cp:revision>42</cp:revision>
  <dcterms:created xsi:type="dcterms:W3CDTF">2020-08-13T09:19:08Z</dcterms:created>
  <dcterms:modified xsi:type="dcterms:W3CDTF">2023-07-25T19:49:35Z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