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sldIdLst>
    <p:sldId id="305" r:id="rId2"/>
    <p:sldId id="308" r:id="rId3"/>
    <p:sldId id="315" r:id="rId4"/>
    <p:sldId id="322" r:id="rId5"/>
    <p:sldId id="324" r:id="rId6"/>
    <p:sldId id="325" r:id="rId7"/>
    <p:sldId id="264" r:id="rId8"/>
    <p:sldId id="319" r:id="rId9"/>
    <p:sldId id="321" r:id="rId10"/>
    <p:sldId id="317" r:id="rId11"/>
    <p:sldId id="323" r:id="rId12"/>
    <p:sldId id="326" r:id="rId13"/>
    <p:sldId id="327" r:id="rId14"/>
  </p:sldIdLst>
  <p:sldSz cx="9147175" cy="5145088"/>
  <p:notesSz cx="6858000" cy="9144000"/>
  <p:embeddedFontLst>
    <p:embeddedFont>
      <p:font typeface="Arial-SGK-TV" panose="020B0604020202020204" charset="0"/>
      <p:regular r:id="rId15"/>
      <p:bold r:id="rId16"/>
      <p:italic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6BDD"/>
    <a:srgbClr val="40505E"/>
    <a:srgbClr val="E1EFFF"/>
    <a:srgbClr val="8599A8"/>
    <a:srgbClr val="73C6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8" autoAdjust="0"/>
    <p:restoredTop sz="94660" autoAdjust="0"/>
  </p:normalViewPr>
  <p:slideViewPr>
    <p:cSldViewPr snapToGrid="0">
      <p:cViewPr varScale="1">
        <p:scale>
          <a:sx n="152" d="100"/>
          <a:sy n="152" d="100"/>
        </p:scale>
        <p:origin x="276" y="138"/>
      </p:cViewPr>
      <p:guideLst>
        <p:guide orient="horz" pos="1620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26/07/2023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923947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26/07/2023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075394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26/07/2023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907570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26/07/2023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715933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26/07/2023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135706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26/07/2023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304597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26/07/2023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646663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26/07/2023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058630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26/07/2023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99556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26/07/2023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086918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26/07/2023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306588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/>
              <a:pPr/>
              <a:t>26/07/2023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24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zoom/>
  </p:transition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/>
          <p:cNvSpPr txBox="1">
            <a:spLocks/>
          </p:cNvSpPr>
          <p:nvPr/>
        </p:nvSpPr>
        <p:spPr>
          <a:xfrm>
            <a:off x="2409109" y="3381468"/>
            <a:ext cx="6831144" cy="399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 err="1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Toán</a:t>
            </a:r>
            <a:r>
              <a:rPr lang="en-GB" sz="3200" b="1" dirty="0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- </a:t>
            </a:r>
            <a:r>
              <a:rPr lang="en-GB" sz="3200" b="1" dirty="0" err="1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Bài</a:t>
            </a:r>
            <a:r>
              <a:rPr lang="en-GB" sz="3200" b="1" dirty="0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11: </a:t>
            </a:r>
            <a:r>
              <a:rPr lang="en-GB" sz="3200" b="1" dirty="0" err="1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Phép</a:t>
            </a:r>
            <a:r>
              <a:rPr lang="en-GB" sz="3200" b="1" dirty="0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trừ</a:t>
            </a:r>
            <a:r>
              <a:rPr lang="en-GB" sz="3200" b="1" dirty="0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trong</a:t>
            </a:r>
            <a:r>
              <a:rPr lang="en-GB" sz="3200" b="1" dirty="0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phạm</a:t>
            </a:r>
            <a:r>
              <a:rPr lang="en-GB" sz="3200" b="1" dirty="0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vi 10</a:t>
            </a:r>
            <a:endParaRPr lang="en-GB" sz="3200" b="1" dirty="0">
              <a:solidFill>
                <a:srgbClr val="40505E"/>
              </a:solidFill>
              <a:latin typeface="Lato Heavy" panose="020F0502020204030203" pitchFamily="34" charset="0"/>
              <a:ea typeface="+mn-ea"/>
              <a:cs typeface="Lato Heavy" panose="020F0502020204030203" pitchFamily="34" charset="0"/>
            </a:endParaRP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861563" y="3945676"/>
            <a:ext cx="6008553" cy="31013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err="1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Bớt</a:t>
            </a:r>
            <a:r>
              <a:rPr lang="en-GB" sz="20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dirty="0" err="1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đi</a:t>
            </a:r>
            <a:r>
              <a:rPr lang="en-GB" sz="20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dirty="0" err="1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còn</a:t>
            </a:r>
            <a:r>
              <a:rPr lang="en-GB" sz="20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dirty="0" err="1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lại</a:t>
            </a:r>
            <a:r>
              <a:rPr lang="en-GB" sz="20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dirty="0" err="1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mấy</a:t>
            </a:r>
            <a:r>
              <a:rPr lang="en-GB" sz="2000" dirty="0" smtClean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  <a:endParaRPr lang="en-GB" sz="2000" dirty="0">
              <a:solidFill>
                <a:srgbClr val="8599A8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138"/>
            <a:ext cx="4715466" cy="47154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73" y="1467717"/>
            <a:ext cx="286804" cy="2868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895" y="1240812"/>
            <a:ext cx="286804" cy="286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5" y="1553336"/>
            <a:ext cx="286804" cy="2868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793" y="639203"/>
            <a:ext cx="286804" cy="2868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594" y="1342022"/>
            <a:ext cx="286804" cy="2868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032" y="1865960"/>
            <a:ext cx="286804" cy="2868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623" y="2199331"/>
            <a:ext cx="286804" cy="2868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648" y="1965624"/>
            <a:ext cx="286804" cy="2868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309" y="2329140"/>
            <a:ext cx="286804" cy="2868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594" y="4734504"/>
            <a:ext cx="286804" cy="2868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2148">
            <a:off x="3236066" y="3805825"/>
            <a:ext cx="286804" cy="2868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829" y="4783207"/>
            <a:ext cx="286804" cy="2868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3344">
            <a:off x="352868" y="2126340"/>
            <a:ext cx="286804" cy="28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55798"/>
      </p:ext>
    </p:extLst>
  </p:cSld>
  <p:clrMapOvr>
    <a:masterClrMapping/>
  </p:clrMapOvr>
  <p:transition advTm="142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7036E-6 3.55137E-6 L 0.00277 0.491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2456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3468E-6 -3.29836E-6 L 0.00087 0.52669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2631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9035E-6 4.2456E-6 L -0.00191 0.18698 " pathEditMode="relative" rAng="0" ptsTypes="AA">
                                      <p:cBhvr>
                                        <p:cTn id="7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93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67" y="1699302"/>
            <a:ext cx="3193384" cy="1596693"/>
          </a:xfrm>
          <a:prstGeom prst="rect">
            <a:avLst/>
          </a:prstGeom>
        </p:spPr>
      </p:pic>
      <p:pic>
        <p:nvPicPr>
          <p:cNvPr id="6146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4" cstate="print"/>
          <a:srcRect l="17175" t="58180" r="8588" b="36093"/>
          <a:stretch/>
        </p:blipFill>
        <p:spPr bwMode="auto">
          <a:xfrm>
            <a:off x="3699794" y="1138877"/>
            <a:ext cx="5383316" cy="560425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833396" y="533480"/>
            <a:ext cx="808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2</a:t>
            </a:r>
            <a:r>
              <a:rPr lang="en-GB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GB" b="1" dirty="0" err="1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  <a:endParaRPr lang="en-GB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2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4" cstate="print"/>
          <a:srcRect l="16859" t="64955" r="8904" b="29318"/>
          <a:stretch/>
        </p:blipFill>
        <p:spPr bwMode="auto">
          <a:xfrm>
            <a:off x="3699794" y="1824677"/>
            <a:ext cx="5383316" cy="560425"/>
          </a:xfrm>
          <a:prstGeom prst="rect">
            <a:avLst/>
          </a:prstGeom>
          <a:noFill/>
        </p:spPr>
      </p:pic>
      <p:pic>
        <p:nvPicPr>
          <p:cNvPr id="13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4" cstate="print"/>
          <a:srcRect l="16755" t="71807" r="9009" b="22466"/>
          <a:stretch/>
        </p:blipFill>
        <p:spPr bwMode="auto">
          <a:xfrm>
            <a:off x="3699794" y="2510477"/>
            <a:ext cx="5383316" cy="560425"/>
          </a:xfrm>
          <a:prstGeom prst="rect">
            <a:avLst/>
          </a:prstGeom>
          <a:noFill/>
        </p:spPr>
      </p:pic>
      <p:pic>
        <p:nvPicPr>
          <p:cNvPr id="14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4" cstate="print"/>
          <a:srcRect l="16649" t="78660" r="9114" b="15613"/>
          <a:stretch/>
        </p:blipFill>
        <p:spPr bwMode="auto">
          <a:xfrm>
            <a:off x="3699794" y="3196277"/>
            <a:ext cx="5383316" cy="560425"/>
          </a:xfrm>
          <a:prstGeom prst="rect">
            <a:avLst/>
          </a:prstGeom>
          <a:noFill/>
        </p:spPr>
      </p:pic>
      <p:pic>
        <p:nvPicPr>
          <p:cNvPr id="15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4" cstate="print"/>
          <a:srcRect l="16859" t="85512" r="8904" b="8761"/>
          <a:stretch/>
        </p:blipFill>
        <p:spPr bwMode="auto">
          <a:xfrm>
            <a:off x="3699794" y="3882077"/>
            <a:ext cx="5383316" cy="5604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 advTm="425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" y="647024"/>
            <a:ext cx="1670428" cy="835215"/>
          </a:xfrm>
          <a:prstGeom prst="rect">
            <a:avLst/>
          </a:prstGeom>
        </p:spPr>
      </p:pic>
      <p:pic>
        <p:nvPicPr>
          <p:cNvPr id="12" name="Picture 2" descr="F:\AAA-PDF-SGK\PNG\Bai11-HĐ1-2.png"/>
          <p:cNvPicPr>
            <a:picLocks noChangeAspect="1" noChangeArrowheads="1"/>
          </p:cNvPicPr>
          <p:nvPr/>
        </p:nvPicPr>
        <p:blipFill>
          <a:blip r:embed="rId4"/>
          <a:srcRect l="17175" t="58180" r="8588" b="35453"/>
          <a:stretch>
            <a:fillRect/>
          </a:stretch>
        </p:blipFill>
        <p:spPr bwMode="auto">
          <a:xfrm>
            <a:off x="2433181" y="858023"/>
            <a:ext cx="6131001" cy="709476"/>
          </a:xfrm>
          <a:prstGeom prst="rect">
            <a:avLst/>
          </a:prstGeom>
          <a:noFill/>
        </p:spPr>
      </p:pic>
      <p:pic>
        <p:nvPicPr>
          <p:cNvPr id="16" name="Picture 2" descr="F:\AAA-PDF-SGK\PNG\Bai11-HĐ1-2.png"/>
          <p:cNvPicPr>
            <a:picLocks noChangeAspect="1" noChangeArrowheads="1"/>
          </p:cNvPicPr>
          <p:nvPr/>
        </p:nvPicPr>
        <p:blipFill>
          <a:blip r:embed="rId4"/>
          <a:srcRect l="17175" t="64543" r="8588" b="29090"/>
          <a:stretch>
            <a:fillRect/>
          </a:stretch>
        </p:blipFill>
        <p:spPr bwMode="auto">
          <a:xfrm>
            <a:off x="2433181" y="1567271"/>
            <a:ext cx="6131001" cy="709684"/>
          </a:xfrm>
          <a:prstGeom prst="rect">
            <a:avLst/>
          </a:prstGeom>
          <a:noFill/>
        </p:spPr>
      </p:pic>
      <p:pic>
        <p:nvPicPr>
          <p:cNvPr id="19" name="Picture 2" descr="F:\AAA-PDF-SGK\PNG\Bai11-HĐ1-2.png"/>
          <p:cNvPicPr>
            <a:picLocks noChangeAspect="1" noChangeArrowheads="1"/>
          </p:cNvPicPr>
          <p:nvPr/>
        </p:nvPicPr>
        <p:blipFill>
          <a:blip r:embed="rId4"/>
          <a:srcRect l="17175" t="70907" r="8588" b="21818"/>
          <a:stretch>
            <a:fillRect/>
          </a:stretch>
        </p:blipFill>
        <p:spPr bwMode="auto">
          <a:xfrm>
            <a:off x="2433181" y="2276378"/>
            <a:ext cx="6131001" cy="810941"/>
          </a:xfrm>
          <a:prstGeom prst="rect">
            <a:avLst/>
          </a:prstGeom>
          <a:noFill/>
        </p:spPr>
      </p:pic>
      <p:pic>
        <p:nvPicPr>
          <p:cNvPr id="20" name="Picture 2" descr="F:\AAA-PDF-SGK\PNG\Bai11-HĐ1-2.png"/>
          <p:cNvPicPr>
            <a:picLocks noChangeAspect="1" noChangeArrowheads="1"/>
          </p:cNvPicPr>
          <p:nvPr/>
        </p:nvPicPr>
        <p:blipFill>
          <a:blip r:embed="rId4"/>
          <a:srcRect l="17175" t="78179" r="8588" b="15454"/>
          <a:stretch>
            <a:fillRect/>
          </a:stretch>
        </p:blipFill>
        <p:spPr bwMode="auto">
          <a:xfrm>
            <a:off x="2433181" y="3087070"/>
            <a:ext cx="6131001" cy="709640"/>
          </a:xfrm>
          <a:prstGeom prst="rect">
            <a:avLst/>
          </a:prstGeom>
          <a:noFill/>
        </p:spPr>
      </p:pic>
      <p:pic>
        <p:nvPicPr>
          <p:cNvPr id="21" name="Picture 2" descr="F:\AAA-PDF-SGK\PNG\Bai11-HĐ1-2.png"/>
          <p:cNvPicPr>
            <a:picLocks noChangeAspect="1" noChangeArrowheads="1"/>
          </p:cNvPicPr>
          <p:nvPr/>
        </p:nvPicPr>
        <p:blipFill>
          <a:blip r:embed="rId4"/>
          <a:srcRect l="17175" t="85452" r="8588" b="8182"/>
          <a:stretch>
            <a:fillRect/>
          </a:stretch>
        </p:blipFill>
        <p:spPr bwMode="auto">
          <a:xfrm>
            <a:off x="2433181" y="3897525"/>
            <a:ext cx="6131001" cy="709538"/>
          </a:xfrm>
          <a:prstGeom prst="rect">
            <a:avLst/>
          </a:prstGeom>
          <a:noFill/>
        </p:spPr>
      </p:pic>
      <p:grpSp>
        <p:nvGrpSpPr>
          <p:cNvPr id="22" name="Group 21"/>
          <p:cNvGrpSpPr/>
          <p:nvPr/>
        </p:nvGrpSpPr>
        <p:grpSpPr>
          <a:xfrm>
            <a:off x="7993272" y="993960"/>
            <a:ext cx="347649" cy="349551"/>
            <a:chOff x="7632352" y="2681286"/>
            <a:chExt cx="405942" cy="408164"/>
          </a:xfrm>
        </p:grpSpPr>
        <p:sp>
          <p:nvSpPr>
            <p:cNvPr id="2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9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19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983807" y="1785880"/>
            <a:ext cx="354136" cy="356073"/>
            <a:chOff x="7632352" y="2681286"/>
            <a:chExt cx="405942" cy="408164"/>
          </a:xfrm>
        </p:grpSpPr>
        <p:sp>
          <p:nvSpPr>
            <p:cNvPr id="2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9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19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981334" y="2552700"/>
            <a:ext cx="353630" cy="355564"/>
            <a:chOff x="7632352" y="2681286"/>
            <a:chExt cx="405942" cy="408164"/>
          </a:xfrm>
        </p:grpSpPr>
        <p:sp>
          <p:nvSpPr>
            <p:cNvPr id="2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9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19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984742" y="3307075"/>
            <a:ext cx="344200" cy="346083"/>
            <a:chOff x="7632352" y="2681286"/>
            <a:chExt cx="405942" cy="408164"/>
          </a:xfrm>
        </p:grpSpPr>
        <p:sp>
          <p:nvSpPr>
            <p:cNvPr id="3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9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19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988598" y="4091514"/>
            <a:ext cx="349692" cy="335624"/>
            <a:chOff x="7632352" y="2681286"/>
            <a:chExt cx="405942" cy="408164"/>
          </a:xfrm>
        </p:grpSpPr>
        <p:sp>
          <p:nvSpPr>
            <p:cNvPr id="3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9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19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179379" y="1482239"/>
            <a:ext cx="808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2</a:t>
            </a:r>
            <a:r>
              <a:rPr lang="en-GB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GB" b="1" dirty="0" err="1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  <a:endParaRPr lang="en-GB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064275"/>
      </p:ext>
    </p:extLst>
  </p:cSld>
  <p:clrMapOvr>
    <a:masterClrMapping/>
  </p:clrMapOvr>
  <p:transition spd="slow" advTm="27554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triggerEvt type="onClick" time="5901" objId="12"/>
        <p14:triggerEvt type="onClick" time="9829" objId="16"/>
        <p14:triggerEvt type="onClick" time="12141" objId="19"/>
        <p14:triggerEvt type="onClick" time="14749" objId="20"/>
        <p14:triggerEvt type="onClick" time="17429" objId="21"/>
        <p14:triggerEvt type="onClick" time="25437" objId="20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529" y="600146"/>
            <a:ext cx="6860117" cy="3906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692253" y="2023329"/>
            <a:ext cx="3425294" cy="11414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515790">
              <a:buClr>
                <a:srgbClr val="000000"/>
              </a:buClr>
            </a:pPr>
            <a:endParaRPr lang="en-US" sz="3046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3366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89782" y="1995090"/>
            <a:ext cx="4990470" cy="12381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515790">
              <a:buClr>
                <a:srgbClr val="000000"/>
              </a:buClr>
            </a:pPr>
            <a:r>
              <a:rPr lang="en-US" sz="3723" b="1" kern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  <a:sym typeface="Arial"/>
              </a:rPr>
              <a:t>ĐỊNH  HƯỚNG </a:t>
            </a:r>
          </a:p>
          <a:p>
            <a:pPr algn="ctr" defTabSz="515790">
              <a:buClr>
                <a:srgbClr val="000000"/>
              </a:buClr>
            </a:pPr>
            <a:r>
              <a:rPr lang="en-US" sz="3723" b="1" kern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  <a:sym typeface="Arial"/>
              </a:rPr>
              <a:t>HỌC TẬP TIẾP THEO</a:t>
            </a:r>
          </a:p>
        </p:txBody>
      </p:sp>
    </p:spTree>
    <p:extLst>
      <p:ext uri="{BB962C8B-B14F-4D97-AF65-F5344CB8AC3E}">
        <p14:creationId xmlns:p14="http://schemas.microsoft.com/office/powerpoint/2010/main" val="999674002"/>
      </p:ext>
    </p:extLst>
  </p:cSld>
  <p:clrMapOvr>
    <a:masterClrMapping/>
  </p:clrMapOvr>
  <p:transition advTm="24579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8" descr="4a5d6a26_12ed0ad3_anhve10331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529" y="632212"/>
            <a:ext cx="6860117" cy="387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WordArt 7" descr="Paper bag"/>
          <p:cNvSpPr>
            <a:spLocks noChangeArrowheads="1" noChangeShapeType="1" noTextEdit="1"/>
          </p:cNvSpPr>
          <p:nvPr/>
        </p:nvSpPr>
        <p:spPr bwMode="auto">
          <a:xfrm>
            <a:off x="3400728" y="1669921"/>
            <a:ext cx="4331832" cy="120349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515790">
              <a:buClr>
                <a:srgbClr val="000000"/>
              </a:buClr>
            </a:pPr>
            <a:r>
              <a:rPr lang="en-US" sz="1072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Arial-SGK-TV" pitchFamily="2" charset="0"/>
                <a:ea typeface="+mn-lt"/>
                <a:cs typeface="Arial-SGK-TV" pitchFamily="2" charset="0"/>
                <a:sym typeface="Arial"/>
              </a:rPr>
              <a:t>TẠM BIỆT CÁC CON !</a:t>
            </a:r>
          </a:p>
        </p:txBody>
      </p:sp>
    </p:spTree>
    <p:extLst>
      <p:ext uri="{BB962C8B-B14F-4D97-AF65-F5344CB8AC3E}">
        <p14:creationId xmlns:p14="http://schemas.microsoft.com/office/powerpoint/2010/main" val="2896197217"/>
      </p:ext>
    </p:extLst>
  </p:cSld>
  <p:clrMapOvr>
    <a:masterClrMapping/>
  </p:clrMapOvr>
  <p:transition advTm="7733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87" y="1804251"/>
            <a:ext cx="3305040" cy="1652520"/>
          </a:xfrm>
          <a:prstGeom prst="rect">
            <a:avLst/>
          </a:prstGeom>
        </p:spPr>
      </p:pic>
      <p:pic>
        <p:nvPicPr>
          <p:cNvPr id="2" name="Picture 2" descr="F:\AAA-PDF-SGK\PNG\Bai11-KP1.png"/>
          <p:cNvPicPr>
            <a:picLocks noChangeAspect="1" noChangeArrowheads="1"/>
          </p:cNvPicPr>
          <p:nvPr/>
        </p:nvPicPr>
        <p:blipFill>
          <a:blip r:embed="rId4" cstate="print"/>
          <a:srcRect l="17175" t="26363" r="8588" b="10000"/>
          <a:stretch>
            <a:fillRect/>
          </a:stretch>
        </p:blipFill>
        <p:spPr bwMode="auto">
          <a:xfrm>
            <a:off x="4207798" y="98692"/>
            <a:ext cx="4268174" cy="4937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 advTm="65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45" y="505690"/>
            <a:ext cx="1523776" cy="761888"/>
          </a:xfrm>
          <a:prstGeom prst="rect">
            <a:avLst/>
          </a:prstGeom>
        </p:spPr>
      </p:pic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49504" y="4361513"/>
            <a:ext cx="2780735" cy="38463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Bớt</a:t>
            </a:r>
            <a:r>
              <a:rPr lang="en-GB" sz="18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1 </a:t>
            </a:r>
            <a:r>
              <a:rPr lang="en-GB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quả</a:t>
            </a:r>
            <a:r>
              <a:rPr lang="en-GB" sz="18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còn</a:t>
            </a:r>
            <a:r>
              <a:rPr lang="en-GB" sz="18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lại</a:t>
            </a:r>
            <a:r>
              <a:rPr lang="en-GB" sz="18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          </a:t>
            </a:r>
            <a:r>
              <a:rPr lang="en-GB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quả</a:t>
            </a:r>
            <a:endParaRPr lang="en-GB" sz="18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050" name="Picture 2" descr="F:\AAA-LÀM ẢNH SLIDE\Bai11-KP1-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9691" y="1617210"/>
            <a:ext cx="2633034" cy="2508753"/>
          </a:xfrm>
          <a:prstGeom prst="rect">
            <a:avLst/>
          </a:prstGeom>
          <a:noFill/>
        </p:spPr>
      </p:pic>
      <p:sp>
        <p:nvSpPr>
          <p:cNvPr id="13" name="Rounded Rectangular Callout 12"/>
          <p:cNvSpPr/>
          <p:nvPr/>
        </p:nvSpPr>
        <p:spPr>
          <a:xfrm flipH="1">
            <a:off x="203122" y="1771511"/>
            <a:ext cx="1490129" cy="562542"/>
          </a:xfrm>
          <a:prstGeom prst="wedgeRoundRectCallou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 err="1" smtClean="0">
                <a:solidFill>
                  <a:schemeClr val="bg1"/>
                </a:solidFill>
                <a:cs typeface="Lato" pitchFamily="34" charset="0"/>
              </a:rPr>
              <a:t>Bớt</a:t>
            </a:r>
            <a:r>
              <a:rPr lang="en-US" sz="1400" i="1" dirty="0" smtClean="0">
                <a:solidFill>
                  <a:schemeClr val="bg1"/>
                </a:solidFill>
                <a:cs typeface="Lato" pitchFamily="34" charset="0"/>
              </a:rPr>
              <a:t> 1 </a:t>
            </a:r>
            <a:r>
              <a:rPr lang="en-US" sz="1400" i="1" dirty="0" err="1" smtClean="0">
                <a:solidFill>
                  <a:schemeClr val="bg1"/>
                </a:solidFill>
                <a:cs typeface="Lato" pitchFamily="34" charset="0"/>
              </a:rPr>
              <a:t>quả</a:t>
            </a:r>
            <a:r>
              <a:rPr lang="en-US" sz="1400" i="1" dirty="0" smtClean="0">
                <a:solidFill>
                  <a:schemeClr val="bg1"/>
                </a:solidFill>
                <a:cs typeface="Lato" pitchFamily="34" charset="0"/>
              </a:rPr>
              <a:t>,</a:t>
            </a:r>
          </a:p>
          <a:p>
            <a:pPr algn="ctr"/>
            <a:r>
              <a:rPr lang="en-US" sz="1400" i="1" dirty="0" err="1" smtClean="0">
                <a:solidFill>
                  <a:schemeClr val="bg1"/>
                </a:solidFill>
                <a:cs typeface="Lato" pitchFamily="34" charset="0"/>
              </a:rPr>
              <a:t>còn</a:t>
            </a:r>
            <a:r>
              <a:rPr lang="en-US" sz="1400" i="1" dirty="0" smtClean="0">
                <a:solidFill>
                  <a:schemeClr val="bg1"/>
                </a:solidFill>
                <a:cs typeface="Lato" pitchFamily="34" charset="0"/>
              </a:rPr>
              <a:t> </a:t>
            </a:r>
            <a:r>
              <a:rPr lang="en-US" sz="1400" i="1" dirty="0" err="1" smtClean="0">
                <a:solidFill>
                  <a:schemeClr val="bg1"/>
                </a:solidFill>
                <a:cs typeface="Lato" pitchFamily="34" charset="0"/>
              </a:rPr>
              <a:t>lại</a:t>
            </a:r>
            <a:r>
              <a:rPr lang="en-US" sz="1400" i="1" dirty="0" smtClean="0">
                <a:solidFill>
                  <a:schemeClr val="bg1"/>
                </a:solidFill>
                <a:cs typeface="Lato" pitchFamily="34" charset="0"/>
              </a:rPr>
              <a:t> </a:t>
            </a:r>
            <a:r>
              <a:rPr lang="en-US" sz="1400" i="1" dirty="0" err="1" smtClean="0">
                <a:solidFill>
                  <a:schemeClr val="bg1"/>
                </a:solidFill>
                <a:cs typeface="Lato" pitchFamily="34" charset="0"/>
              </a:rPr>
              <a:t>mấy</a:t>
            </a:r>
            <a:r>
              <a:rPr lang="en-US" sz="1400" i="1" dirty="0" smtClean="0">
                <a:solidFill>
                  <a:schemeClr val="bg1"/>
                </a:solidFill>
                <a:cs typeface="Lato" pitchFamily="34" charset="0"/>
              </a:rPr>
              <a:t> </a:t>
            </a:r>
            <a:r>
              <a:rPr lang="en-US" sz="1400" i="1" dirty="0" err="1" smtClean="0">
                <a:solidFill>
                  <a:schemeClr val="bg1"/>
                </a:solidFill>
                <a:cs typeface="Lato" pitchFamily="34" charset="0"/>
              </a:rPr>
              <a:t>quả</a:t>
            </a:r>
            <a:r>
              <a:rPr lang="en-US" sz="1400" i="1" dirty="0" smtClean="0">
                <a:solidFill>
                  <a:schemeClr val="bg1"/>
                </a:solidFill>
                <a:cs typeface="Lato" pitchFamily="34" charset="0"/>
              </a:rPr>
              <a:t>?</a:t>
            </a:r>
            <a:endParaRPr lang="en-US" sz="1400" i="1" dirty="0">
              <a:solidFill>
                <a:schemeClr val="bg1"/>
              </a:solidFill>
              <a:cs typeface="Lato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824486" y="4317993"/>
            <a:ext cx="446022" cy="471673"/>
            <a:chOff x="1975996" y="3646349"/>
            <a:chExt cx="446022" cy="471673"/>
          </a:xfrm>
        </p:grpSpPr>
        <p:sp>
          <p:nvSpPr>
            <p:cNvPr id="1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 smtClean="0">
                  <a:latin typeface="Lato"/>
                  <a:cs typeface="Lato" panose="020F0502020204030203" pitchFamily="34" charset="0"/>
                </a:rPr>
                <a:t>?</a:t>
              </a:r>
              <a:endParaRPr lang="en-GB" b="1" dirty="0"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824486" y="4317993"/>
            <a:ext cx="446022" cy="493935"/>
            <a:chOff x="3641220" y="3902951"/>
            <a:chExt cx="446022" cy="491488"/>
          </a:xfrm>
        </p:grpSpPr>
        <p:sp>
          <p:nvSpPr>
            <p:cNvPr id="19" name="Rounded Rectangle 3"/>
            <p:cNvSpPr/>
            <p:nvPr/>
          </p:nvSpPr>
          <p:spPr>
            <a:xfrm>
              <a:off x="3641220" y="3902951"/>
              <a:ext cx="446022" cy="446024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3739543" y="3960532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pic>
        <p:nvPicPr>
          <p:cNvPr id="1027" name="Picture 3" descr="F:\AAA-PDF-SGK\PNG\Bai11-KP1(1).png"/>
          <p:cNvPicPr>
            <a:picLocks noChangeAspect="1" noChangeArrowheads="1"/>
          </p:cNvPicPr>
          <p:nvPr/>
        </p:nvPicPr>
        <p:blipFill>
          <a:blip r:embed="rId6"/>
          <a:srcRect l="1439" t="3478" r="1439" b="8696"/>
          <a:stretch>
            <a:fillRect/>
          </a:stretch>
        </p:blipFill>
        <p:spPr bwMode="auto">
          <a:xfrm>
            <a:off x="3760269" y="2292139"/>
            <a:ext cx="5307073" cy="992928"/>
          </a:xfrm>
          <a:prstGeom prst="rect">
            <a:avLst/>
          </a:prstGeom>
          <a:noFill/>
        </p:spPr>
      </p:pic>
      <p:pic>
        <p:nvPicPr>
          <p:cNvPr id="21" name="Picture 2" descr="F:\AAA-PDF-SGK\PNG\Bai11-KP1(1)(2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05181" y="2375300"/>
            <a:ext cx="1638506" cy="819253"/>
          </a:xfrm>
          <a:prstGeom prst="rect">
            <a:avLst/>
          </a:prstGeom>
          <a:noFill/>
        </p:spPr>
      </p:pic>
      <p:sp>
        <p:nvSpPr>
          <p:cNvPr id="23" name="Rounded Rectangle 22"/>
          <p:cNvSpPr/>
          <p:nvPr/>
        </p:nvSpPr>
        <p:spPr>
          <a:xfrm>
            <a:off x="3928534" y="2528711"/>
            <a:ext cx="3206044" cy="564444"/>
          </a:xfrm>
          <a:prstGeom prst="roundRect">
            <a:avLst/>
          </a:prstGeom>
          <a:solidFill>
            <a:schemeClr val="bg1"/>
          </a:solidFill>
          <a:ln>
            <a:solidFill>
              <a:srgbClr val="3B6B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4" descr="F:\AAA-PDF-SGK\PNG\Bai11-KP1(1)(3).png"/>
          <p:cNvPicPr>
            <a:picLocks noChangeAspect="1" noChangeArrowheads="1"/>
          </p:cNvPicPr>
          <p:nvPr/>
        </p:nvPicPr>
        <p:blipFill>
          <a:blip r:embed="rId8" cstate="print"/>
          <a:srcRect t="9275" r="17778" b="9275"/>
          <a:stretch>
            <a:fillRect/>
          </a:stretch>
        </p:blipFill>
        <p:spPr bwMode="auto">
          <a:xfrm>
            <a:off x="4006320" y="2620664"/>
            <a:ext cx="400758" cy="380455"/>
          </a:xfrm>
          <a:prstGeom prst="rect">
            <a:avLst/>
          </a:prstGeom>
          <a:noFill/>
        </p:spPr>
      </p:pic>
      <p:pic>
        <p:nvPicPr>
          <p:cNvPr id="25" name="Picture 4" descr="F:\AAA-PDF-SGK\PNG\Bai11-KP1(1)(3).png"/>
          <p:cNvPicPr>
            <a:picLocks noChangeAspect="1" noChangeArrowheads="1"/>
          </p:cNvPicPr>
          <p:nvPr/>
        </p:nvPicPr>
        <p:blipFill>
          <a:blip r:embed="rId8" cstate="print"/>
          <a:srcRect t="9275" r="17778" b="9275"/>
          <a:stretch>
            <a:fillRect/>
          </a:stretch>
        </p:blipFill>
        <p:spPr bwMode="auto">
          <a:xfrm>
            <a:off x="4488457" y="2620664"/>
            <a:ext cx="400758" cy="380455"/>
          </a:xfrm>
          <a:prstGeom prst="rect">
            <a:avLst/>
          </a:prstGeom>
          <a:noFill/>
        </p:spPr>
      </p:pic>
      <p:pic>
        <p:nvPicPr>
          <p:cNvPr id="26" name="Picture 4" descr="F:\AAA-PDF-SGK\PNG\Bai11-KP1(1)(3).png"/>
          <p:cNvPicPr>
            <a:picLocks noChangeAspect="1" noChangeArrowheads="1"/>
          </p:cNvPicPr>
          <p:nvPr/>
        </p:nvPicPr>
        <p:blipFill>
          <a:blip r:embed="rId8" cstate="print"/>
          <a:srcRect t="9275" r="17778" b="9275"/>
          <a:stretch>
            <a:fillRect/>
          </a:stretch>
        </p:blipFill>
        <p:spPr bwMode="auto">
          <a:xfrm>
            <a:off x="4967055" y="2620664"/>
            <a:ext cx="400758" cy="380455"/>
          </a:xfrm>
          <a:prstGeom prst="rect">
            <a:avLst/>
          </a:prstGeom>
          <a:noFill/>
        </p:spPr>
      </p:pic>
      <p:pic>
        <p:nvPicPr>
          <p:cNvPr id="27" name="Picture 4" descr="F:\AAA-PDF-SGK\PNG\Bai11-KP1(1)(3).png"/>
          <p:cNvPicPr>
            <a:picLocks noChangeAspect="1" noChangeArrowheads="1"/>
          </p:cNvPicPr>
          <p:nvPr/>
        </p:nvPicPr>
        <p:blipFill>
          <a:blip r:embed="rId8" cstate="print"/>
          <a:srcRect t="9275" r="17778" b="9275"/>
          <a:stretch>
            <a:fillRect/>
          </a:stretch>
        </p:blipFill>
        <p:spPr bwMode="auto">
          <a:xfrm>
            <a:off x="5445654" y="2620664"/>
            <a:ext cx="400758" cy="380455"/>
          </a:xfrm>
          <a:prstGeom prst="rect">
            <a:avLst/>
          </a:prstGeom>
          <a:noFill/>
        </p:spPr>
      </p:pic>
      <p:pic>
        <p:nvPicPr>
          <p:cNvPr id="28" name="Picture 4" descr="F:\AAA-PDF-SGK\PNG\Bai11-KP1(1)(3).png"/>
          <p:cNvPicPr>
            <a:picLocks noChangeAspect="1" noChangeArrowheads="1"/>
          </p:cNvPicPr>
          <p:nvPr/>
        </p:nvPicPr>
        <p:blipFill>
          <a:blip r:embed="rId8" cstate="print"/>
          <a:srcRect t="9275" r="17778" b="9275"/>
          <a:stretch>
            <a:fillRect/>
          </a:stretch>
        </p:blipFill>
        <p:spPr bwMode="auto">
          <a:xfrm>
            <a:off x="5925432" y="2620664"/>
            <a:ext cx="400758" cy="380455"/>
          </a:xfrm>
          <a:prstGeom prst="rect">
            <a:avLst/>
          </a:prstGeom>
          <a:noFill/>
        </p:spPr>
      </p:pic>
      <p:pic>
        <p:nvPicPr>
          <p:cNvPr id="29" name="Picture 4" descr="F:\AAA-PDF-SGK\PNG\Bai11-KP1(1)(3).png"/>
          <p:cNvPicPr>
            <a:picLocks noChangeAspect="1" noChangeArrowheads="1"/>
          </p:cNvPicPr>
          <p:nvPr/>
        </p:nvPicPr>
        <p:blipFill>
          <a:blip r:embed="rId8" cstate="print"/>
          <a:srcRect t="9275" r="17778" b="9275"/>
          <a:stretch>
            <a:fillRect/>
          </a:stretch>
        </p:blipFill>
        <p:spPr bwMode="auto">
          <a:xfrm>
            <a:off x="6395100" y="2620664"/>
            <a:ext cx="400758" cy="380455"/>
          </a:xfrm>
          <a:prstGeom prst="rect">
            <a:avLst/>
          </a:prstGeom>
          <a:noFill/>
        </p:spPr>
      </p:pic>
      <p:cxnSp>
        <p:nvCxnSpPr>
          <p:cNvPr id="34" name="Straight Connector 33"/>
          <p:cNvCxnSpPr/>
          <p:nvPr/>
        </p:nvCxnSpPr>
        <p:spPr>
          <a:xfrm rot="16200000" flipH="1">
            <a:off x="6393976" y="2613546"/>
            <a:ext cx="402609" cy="40260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 advTm="565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13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5" y="485632"/>
            <a:ext cx="1523776" cy="761888"/>
          </a:xfrm>
          <a:prstGeom prst="rect">
            <a:avLst/>
          </a:prstGeom>
        </p:spPr>
      </p:pic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57763" y="3833754"/>
            <a:ext cx="3233138" cy="38463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18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Bay </a:t>
            </a:r>
            <a:r>
              <a:rPr lang="en-GB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mất</a:t>
            </a:r>
            <a:r>
              <a:rPr lang="en-GB" sz="18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2 </a:t>
            </a:r>
            <a:r>
              <a:rPr lang="en-GB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quả</a:t>
            </a:r>
            <a:r>
              <a:rPr lang="en-GB" sz="18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còn</a:t>
            </a:r>
            <a:r>
              <a:rPr lang="en-GB" sz="18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lại</a:t>
            </a:r>
            <a:r>
              <a:rPr lang="en-GB" sz="18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          </a:t>
            </a:r>
            <a:r>
              <a:rPr lang="en-GB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quả</a:t>
            </a:r>
            <a:endParaRPr lang="en-GB" sz="18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" name="Group 14"/>
          <p:cNvGrpSpPr/>
          <p:nvPr/>
        </p:nvGrpSpPr>
        <p:grpSpPr>
          <a:xfrm>
            <a:off x="2260195" y="3746715"/>
            <a:ext cx="446022" cy="471673"/>
            <a:chOff x="1975996" y="3646349"/>
            <a:chExt cx="446022" cy="471673"/>
          </a:xfrm>
        </p:grpSpPr>
        <p:sp>
          <p:nvSpPr>
            <p:cNvPr id="1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 smtClean="0">
                  <a:latin typeface="Lato"/>
                  <a:cs typeface="Lato" panose="020F0502020204030203" pitchFamily="34" charset="0"/>
                </a:rPr>
                <a:t>?</a:t>
              </a:r>
              <a:endParaRPr lang="en-GB" b="1" dirty="0"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" name="Group 17"/>
          <p:cNvGrpSpPr/>
          <p:nvPr/>
        </p:nvGrpSpPr>
        <p:grpSpPr>
          <a:xfrm>
            <a:off x="2260195" y="3743182"/>
            <a:ext cx="446022" cy="465217"/>
            <a:chOff x="1975996" y="3646349"/>
            <a:chExt cx="446022" cy="465217"/>
          </a:xfrm>
        </p:grpSpPr>
        <p:sp>
          <p:nvSpPr>
            <p:cNvPr id="1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59358" y="3677659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pic>
        <p:nvPicPr>
          <p:cNvPr id="4" name="Picture 2" descr="F:\AAA-LÀM ẢNH SLIDE\Bai11-KP1-b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269" y="1546578"/>
            <a:ext cx="5339879" cy="3178000"/>
          </a:xfrm>
          <a:prstGeom prst="rect">
            <a:avLst/>
          </a:prstGeom>
          <a:noFill/>
        </p:spPr>
      </p:pic>
      <p:sp>
        <p:nvSpPr>
          <p:cNvPr id="31" name="Rounded Rectangular Callout 30"/>
          <p:cNvSpPr/>
          <p:nvPr/>
        </p:nvSpPr>
        <p:spPr>
          <a:xfrm>
            <a:off x="5977462" y="1241776"/>
            <a:ext cx="1936048" cy="500455"/>
          </a:xfrm>
          <a:prstGeom prst="wedgeRoundRectCallou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 smtClean="0">
                <a:solidFill>
                  <a:schemeClr val="tx1"/>
                </a:solidFill>
                <a:cs typeface="Lato" pitchFamily="34" charset="0"/>
              </a:rPr>
              <a:t>Bay </a:t>
            </a:r>
            <a:r>
              <a:rPr lang="en-US" sz="1400" i="1" dirty="0" err="1" smtClean="0">
                <a:solidFill>
                  <a:schemeClr val="tx1"/>
                </a:solidFill>
                <a:cs typeface="Lato" pitchFamily="34" charset="0"/>
              </a:rPr>
              <a:t>mất</a:t>
            </a:r>
            <a:r>
              <a:rPr lang="en-US" sz="1400" i="1" dirty="0" smtClean="0">
                <a:solidFill>
                  <a:schemeClr val="tx1"/>
                </a:solidFill>
                <a:cs typeface="Lato" pitchFamily="34" charset="0"/>
              </a:rPr>
              <a:t> 2 </a:t>
            </a:r>
            <a:r>
              <a:rPr lang="en-US" sz="1400" i="1" dirty="0" err="1" smtClean="0">
                <a:solidFill>
                  <a:schemeClr val="tx1"/>
                </a:solidFill>
                <a:cs typeface="Lato" pitchFamily="34" charset="0"/>
              </a:rPr>
              <a:t>quả</a:t>
            </a:r>
            <a:r>
              <a:rPr lang="en-US" sz="1400" i="1" dirty="0" smtClean="0">
                <a:solidFill>
                  <a:schemeClr val="tx1"/>
                </a:solidFill>
                <a:cs typeface="Lato" pitchFamily="34" charset="0"/>
              </a:rPr>
              <a:t>,</a:t>
            </a:r>
          </a:p>
          <a:p>
            <a:pPr algn="ctr"/>
            <a:r>
              <a:rPr lang="en-US" sz="1400" i="1" dirty="0" err="1" smtClean="0">
                <a:solidFill>
                  <a:schemeClr val="tx1"/>
                </a:solidFill>
                <a:cs typeface="Lato" pitchFamily="34" charset="0"/>
              </a:rPr>
              <a:t>còn</a:t>
            </a:r>
            <a:r>
              <a:rPr lang="en-US" sz="1400" i="1" dirty="0" smtClean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1400" i="1" dirty="0" err="1" smtClean="0">
                <a:solidFill>
                  <a:schemeClr val="tx1"/>
                </a:solidFill>
                <a:cs typeface="Lato" pitchFamily="34" charset="0"/>
              </a:rPr>
              <a:t>lại</a:t>
            </a:r>
            <a:r>
              <a:rPr lang="en-US" sz="1400" i="1" dirty="0" smtClean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1400" i="1" dirty="0" err="1" smtClean="0">
                <a:solidFill>
                  <a:schemeClr val="tx1"/>
                </a:solidFill>
                <a:cs typeface="Lato" pitchFamily="34" charset="0"/>
              </a:rPr>
              <a:t>mấy</a:t>
            </a:r>
            <a:r>
              <a:rPr lang="en-US" sz="1400" i="1" dirty="0" smtClean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1400" i="1" dirty="0" err="1" smtClean="0">
                <a:solidFill>
                  <a:schemeClr val="tx1"/>
                </a:solidFill>
                <a:cs typeface="Lato" pitchFamily="34" charset="0"/>
              </a:rPr>
              <a:t>quả</a:t>
            </a:r>
            <a:r>
              <a:rPr lang="en-US" sz="1400" i="1" dirty="0" smtClean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1400" i="1" dirty="0" err="1" smtClean="0">
                <a:solidFill>
                  <a:schemeClr val="tx1"/>
                </a:solidFill>
                <a:cs typeface="Lato" pitchFamily="34" charset="0"/>
              </a:rPr>
              <a:t>bóng</a:t>
            </a:r>
            <a:r>
              <a:rPr lang="en-US" sz="1400" i="1" dirty="0" smtClean="0">
                <a:solidFill>
                  <a:schemeClr val="tx1"/>
                </a:solidFill>
                <a:cs typeface="Lato" pitchFamily="34" charset="0"/>
              </a:rPr>
              <a:t>?</a:t>
            </a:r>
            <a:endParaRPr lang="en-US" sz="1400" i="1" dirty="0">
              <a:solidFill>
                <a:schemeClr val="tx1"/>
              </a:solidFill>
              <a:cs typeface="Lato" pitchFamily="34" charset="0"/>
            </a:endParaRPr>
          </a:p>
        </p:txBody>
      </p:sp>
      <p:pic>
        <p:nvPicPr>
          <p:cNvPr id="2052" name="Picture 4" descr="F:\AAA-PDF-SGK\PNG\Bai11-KP1(2).png"/>
          <p:cNvPicPr>
            <a:picLocks noChangeAspect="1" noChangeArrowheads="1"/>
          </p:cNvPicPr>
          <p:nvPr/>
        </p:nvPicPr>
        <p:blipFill rotWithShape="1">
          <a:blip r:embed="rId6"/>
          <a:srcRect l="4904" t="8393"/>
          <a:stretch/>
        </p:blipFill>
        <p:spPr bwMode="auto">
          <a:xfrm>
            <a:off x="213360" y="1859279"/>
            <a:ext cx="3103245" cy="1277411"/>
          </a:xfrm>
          <a:prstGeom prst="rect">
            <a:avLst/>
          </a:prstGeom>
          <a:noFill/>
        </p:spPr>
      </p:pic>
      <p:pic>
        <p:nvPicPr>
          <p:cNvPr id="32" name="Picture 3" descr="F:\AAA-PDF-SGK\PNG\Bai11-KP1(2)(2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431" y="1811375"/>
            <a:ext cx="2743200" cy="1371600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 advTm="363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Background template with school kids Royalty Free Vector">
            <a:extLst>
              <a:ext uri="{FF2B5EF4-FFF2-40B4-BE49-F238E27FC236}">
                <a16:creationId xmlns:a16="http://schemas.microsoft.com/office/drawing/2014/main" id="{89AD7DD1-2472-4510-84B4-59353321F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9"/>
          <a:stretch>
            <a:fillRect/>
          </a:stretch>
        </p:blipFill>
        <p:spPr bwMode="auto">
          <a:xfrm>
            <a:off x="1143529" y="643136"/>
            <a:ext cx="6860117" cy="3858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2">
            <a:extLst>
              <a:ext uri="{FF2B5EF4-FFF2-40B4-BE49-F238E27FC236}">
                <a16:creationId xmlns:a16="http://schemas.microsoft.com/office/drawing/2014/main" id="{FFEA77D9-2E7A-45DE-BDF6-3F11BFB60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222" y="1843658"/>
            <a:ext cx="4482896" cy="820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575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320"/>
    </mc:Choice>
    <mc:Fallback xmlns="">
      <p:transition advClick="0" advTm="1632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đếm - Nhạc thiếu nhi_Trim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529" y="0"/>
            <a:ext cx="6910932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60532"/>
      </p:ext>
    </p:extLst>
  </p:cSld>
  <p:clrMapOvr>
    <a:masterClrMapping/>
  </p:clrMapOvr>
  <p:transition advTm="66477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660" objId="2"/>
        <p14:stopEvt time="62903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67" y="1699302"/>
            <a:ext cx="3193384" cy="1596693"/>
          </a:xfrm>
          <a:prstGeom prst="rect">
            <a:avLst/>
          </a:prstGeom>
        </p:spPr>
      </p:pic>
      <p:pic>
        <p:nvPicPr>
          <p:cNvPr id="3074" name="Picture 2" descr="F:\AAA-PDF-SGK\PNG\Bai11-HĐ1-1.png"/>
          <p:cNvPicPr>
            <a:picLocks noChangeAspect="1" noChangeArrowheads="1"/>
          </p:cNvPicPr>
          <p:nvPr/>
        </p:nvPicPr>
        <p:blipFill>
          <a:blip r:embed="rId4" cstate="print"/>
          <a:srcRect l="17175" t="7273" r="8588" b="46362"/>
          <a:stretch>
            <a:fillRect/>
          </a:stretch>
        </p:blipFill>
        <p:spPr bwMode="auto">
          <a:xfrm>
            <a:off x="3864822" y="679349"/>
            <a:ext cx="5207563" cy="438912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719096" y="640160"/>
            <a:ext cx="808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b="1" dirty="0" err="1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  <a:endParaRPr lang="en-GB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 advTm="256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8" y="580364"/>
            <a:ext cx="1670428" cy="835215"/>
          </a:xfrm>
          <a:prstGeom prst="rect">
            <a:avLst/>
          </a:prstGeom>
        </p:spPr>
      </p:pic>
      <p:pic>
        <p:nvPicPr>
          <p:cNvPr id="4098" name="Picture 2" descr="F:\AAA-LÀM ẢNH SLIDE\Bai11-HĐ1-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6733" y="893763"/>
            <a:ext cx="4005262" cy="3859213"/>
          </a:xfrm>
          <a:prstGeom prst="rect">
            <a:avLst/>
          </a:prstGeom>
          <a:noFill/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496" y="3560570"/>
            <a:ext cx="1584518" cy="1584518"/>
          </a:xfrm>
          <a:prstGeom prst="rect">
            <a:avLst/>
          </a:prstGeom>
        </p:spPr>
      </p:pic>
      <p:grpSp>
        <p:nvGrpSpPr>
          <p:cNvPr id="45" name="Group 13"/>
          <p:cNvGrpSpPr/>
          <p:nvPr/>
        </p:nvGrpSpPr>
        <p:grpSpPr>
          <a:xfrm>
            <a:off x="1732276" y="2823369"/>
            <a:ext cx="2300638" cy="1011601"/>
            <a:chOff x="479832" y="1354564"/>
            <a:chExt cx="2583058" cy="1173005"/>
          </a:xfrm>
        </p:grpSpPr>
        <p:sp>
          <p:nvSpPr>
            <p:cNvPr id="46" name="Cloud Callout 45"/>
            <p:cNvSpPr/>
            <p:nvPr/>
          </p:nvSpPr>
          <p:spPr>
            <a:xfrm>
              <a:off x="479832" y="1354564"/>
              <a:ext cx="2583058" cy="1173005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70748" y="1523514"/>
              <a:ext cx="1945699" cy="856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Đố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các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bạn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còn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lại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bao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nhiêu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quả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bưởi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trên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cây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?</a:t>
              </a:r>
              <a:endParaRPr lang="en-US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48" name="Picture 2" descr="F:\AAA-PDF-SGK\PNG\Bai11-HĐ1-1.png"/>
          <p:cNvPicPr>
            <a:picLocks noChangeAspect="1" noChangeArrowheads="1"/>
          </p:cNvPicPr>
          <p:nvPr/>
        </p:nvPicPr>
        <p:blipFill>
          <a:blip r:embed="rId6"/>
          <a:srcRect l="22082" t="25454" r="68700" b="67271"/>
          <a:stretch>
            <a:fillRect/>
          </a:stretch>
        </p:blipFill>
        <p:spPr bwMode="auto">
          <a:xfrm>
            <a:off x="434345" y="1415725"/>
            <a:ext cx="1252780" cy="1334574"/>
          </a:xfrm>
          <a:prstGeom prst="rect">
            <a:avLst/>
          </a:prstGeom>
          <a:noFill/>
        </p:spPr>
      </p:pic>
      <p:pic>
        <p:nvPicPr>
          <p:cNvPr id="55" name="Picture 2" descr="F:\AAA-PDF-SGK\PNG\Bai11-HĐ1-1.png"/>
          <p:cNvPicPr>
            <a:picLocks noChangeAspect="1" noChangeArrowheads="1"/>
          </p:cNvPicPr>
          <p:nvPr/>
        </p:nvPicPr>
        <p:blipFill>
          <a:blip r:embed="rId6"/>
          <a:srcRect l="30670" t="25454" r="60113" b="67271"/>
          <a:stretch>
            <a:fillRect/>
          </a:stretch>
        </p:blipFill>
        <p:spPr bwMode="auto">
          <a:xfrm>
            <a:off x="1601365" y="1415871"/>
            <a:ext cx="1253053" cy="1334574"/>
          </a:xfrm>
          <a:prstGeom prst="rect">
            <a:avLst/>
          </a:prstGeom>
          <a:noFill/>
        </p:spPr>
      </p:pic>
      <p:grpSp>
        <p:nvGrpSpPr>
          <p:cNvPr id="49" name="Group 21"/>
          <p:cNvGrpSpPr/>
          <p:nvPr/>
        </p:nvGrpSpPr>
        <p:grpSpPr>
          <a:xfrm>
            <a:off x="2140309" y="1779595"/>
            <a:ext cx="577741" cy="600316"/>
            <a:chOff x="7632352" y="2681286"/>
            <a:chExt cx="405942" cy="42180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20232" y="2708177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32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pic>
        <p:nvPicPr>
          <p:cNvPr id="56" name="Picture 2" descr="F:\AAA-PDF-SGK\PNG\Bai11-HĐ1-1.png"/>
          <p:cNvPicPr>
            <a:picLocks noChangeAspect="1" noChangeArrowheads="1"/>
          </p:cNvPicPr>
          <p:nvPr/>
        </p:nvPicPr>
        <p:blipFill>
          <a:blip r:embed="rId6"/>
          <a:srcRect l="39257" t="25454" r="49072" b="67271"/>
          <a:stretch>
            <a:fillRect/>
          </a:stretch>
        </p:blipFill>
        <p:spPr bwMode="auto">
          <a:xfrm>
            <a:off x="2768800" y="1415871"/>
            <a:ext cx="1586402" cy="1334574"/>
          </a:xfrm>
          <a:prstGeom prst="rect">
            <a:avLst/>
          </a:prstGeom>
          <a:noFill/>
        </p:spPr>
      </p:pic>
      <p:grpSp>
        <p:nvGrpSpPr>
          <p:cNvPr id="52" name="Group 21"/>
          <p:cNvGrpSpPr/>
          <p:nvPr/>
        </p:nvGrpSpPr>
        <p:grpSpPr>
          <a:xfrm>
            <a:off x="3331287" y="1785240"/>
            <a:ext cx="577741" cy="600316"/>
            <a:chOff x="7632352" y="2681286"/>
            <a:chExt cx="405942" cy="42180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2300" y="2708177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32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 advTm="279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triggerEvt type="onClick" time="19131" objId="55"/>
        <p14:triggerEvt type="onClick" time="21091" objId="56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61693" y="1396264"/>
            <a:ext cx="3924865" cy="1354710"/>
            <a:chOff x="361693" y="1396264"/>
            <a:chExt cx="3924865" cy="1354710"/>
          </a:xfrm>
        </p:grpSpPr>
        <p:pic>
          <p:nvPicPr>
            <p:cNvPr id="55" name="Picture 2" descr="F:\AAA-PDF-SGK\PNG\Bai11-HĐ1-1.png"/>
            <p:cNvPicPr>
              <a:picLocks noChangeAspect="1" noChangeArrowheads="1"/>
            </p:cNvPicPr>
            <p:nvPr/>
          </p:nvPicPr>
          <p:blipFill>
            <a:blip r:embed="rId4"/>
            <a:srcRect l="30670" t="25454" r="60113" b="67271"/>
            <a:stretch>
              <a:fillRect/>
            </a:stretch>
          </p:blipFill>
          <p:spPr bwMode="auto">
            <a:xfrm>
              <a:off x="1532721" y="1396264"/>
              <a:ext cx="1253053" cy="1334574"/>
            </a:xfrm>
            <a:prstGeom prst="rect">
              <a:avLst/>
            </a:prstGeom>
            <a:noFill/>
          </p:spPr>
        </p:pic>
        <p:pic>
          <p:nvPicPr>
            <p:cNvPr id="56" name="Picture 2" descr="F:\AAA-PDF-SGK\PNG\Bai11-HĐ1-1.png"/>
            <p:cNvPicPr>
              <a:picLocks noChangeAspect="1" noChangeArrowheads="1"/>
            </p:cNvPicPr>
            <p:nvPr/>
          </p:nvPicPr>
          <p:blipFill>
            <a:blip r:embed="rId4"/>
            <a:srcRect l="39257" t="25454" r="49072" b="67271"/>
            <a:stretch>
              <a:fillRect/>
            </a:stretch>
          </p:blipFill>
          <p:spPr bwMode="auto">
            <a:xfrm>
              <a:off x="2700156" y="1396264"/>
              <a:ext cx="1586402" cy="1334574"/>
            </a:xfrm>
            <a:prstGeom prst="rect">
              <a:avLst/>
            </a:prstGeom>
            <a:noFill/>
          </p:spPr>
        </p:pic>
        <p:pic>
          <p:nvPicPr>
            <p:cNvPr id="18" name="Picture 2" descr="F:\AAA-PDF-SGK\PNG\Bai11-HĐ1-1.png"/>
            <p:cNvPicPr>
              <a:picLocks noChangeAspect="1" noChangeArrowheads="1"/>
            </p:cNvPicPr>
            <p:nvPr/>
          </p:nvPicPr>
          <p:blipFill>
            <a:blip r:embed="rId4"/>
            <a:srcRect l="22082" t="42726" r="68700" b="49998"/>
            <a:stretch>
              <a:fillRect/>
            </a:stretch>
          </p:blipFill>
          <p:spPr bwMode="auto">
            <a:xfrm>
              <a:off x="361693" y="1415950"/>
              <a:ext cx="1253234" cy="1335024"/>
            </a:xfrm>
            <a:prstGeom prst="rect">
              <a:avLst/>
            </a:prstGeom>
            <a:noFill/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7" y="605250"/>
            <a:ext cx="1670428" cy="83521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6968" y="3560570"/>
            <a:ext cx="1584518" cy="1584518"/>
          </a:xfrm>
          <a:prstGeom prst="rect">
            <a:avLst/>
          </a:prstGeom>
        </p:spPr>
      </p:pic>
      <p:grpSp>
        <p:nvGrpSpPr>
          <p:cNvPr id="2" name="Group 13"/>
          <p:cNvGrpSpPr/>
          <p:nvPr/>
        </p:nvGrpSpPr>
        <p:grpSpPr>
          <a:xfrm>
            <a:off x="1663632" y="2813757"/>
            <a:ext cx="2300638" cy="1011601"/>
            <a:chOff x="479832" y="1354564"/>
            <a:chExt cx="2583058" cy="1173005"/>
          </a:xfrm>
        </p:grpSpPr>
        <p:sp>
          <p:nvSpPr>
            <p:cNvPr id="46" name="Cloud Callout 45"/>
            <p:cNvSpPr/>
            <p:nvPr/>
          </p:nvSpPr>
          <p:spPr>
            <a:xfrm>
              <a:off x="479832" y="1354564"/>
              <a:ext cx="2583058" cy="1173005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70748" y="1523514"/>
              <a:ext cx="1945699" cy="856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Đố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các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bạn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còn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lại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bao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nhiêu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quả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trứng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chưa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nở</a:t>
              </a:r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?</a:t>
              </a:r>
              <a:endParaRPr lang="en-US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3" name="Group 21"/>
          <p:cNvGrpSpPr/>
          <p:nvPr/>
        </p:nvGrpSpPr>
        <p:grpSpPr>
          <a:xfrm>
            <a:off x="2071665" y="1759988"/>
            <a:ext cx="577741" cy="600316"/>
            <a:chOff x="7632352" y="2681286"/>
            <a:chExt cx="405942" cy="42180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20232" y="2708177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7</a:t>
              </a:r>
              <a:endParaRPr lang="en-GB" sz="32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4" name="Group 21"/>
          <p:cNvGrpSpPr/>
          <p:nvPr/>
        </p:nvGrpSpPr>
        <p:grpSpPr>
          <a:xfrm>
            <a:off x="3262643" y="1765633"/>
            <a:ext cx="577741" cy="600316"/>
            <a:chOff x="7632352" y="2681286"/>
            <a:chExt cx="405942" cy="42180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2300" y="2708177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32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pic>
        <p:nvPicPr>
          <p:cNvPr id="5122" name="Picture 2" descr="F:\AAA-LÀM ẢNH SLIDE\Bai11-HĐ1-b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8757" y="1298222"/>
            <a:ext cx="4197892" cy="3255786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 advTm="365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0.1|10.5|3.4|1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2.5|5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1|2.6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9291</TotalTime>
  <Words>110</Words>
  <Application>Microsoft Office PowerPoint</Application>
  <PresentationFormat>Custom</PresentationFormat>
  <Paragraphs>29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Arial-SGK-TV</vt:lpstr>
      <vt:lpstr>Lato Heavy</vt:lpstr>
      <vt:lpstr>Arial</vt:lpstr>
      <vt:lpstr>Lato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Windows User</dc:creator>
  <cp:lastModifiedBy>Tran Tuan Duy</cp:lastModifiedBy>
  <cp:revision>286</cp:revision>
  <dcterms:created xsi:type="dcterms:W3CDTF">2020-02-21T03:04:01Z</dcterms:created>
  <dcterms:modified xsi:type="dcterms:W3CDTF">2023-07-25T19:09:57Z</dcterms:modified>
</cp:coreProperties>
</file>