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2007577113" r:id="rId12"/>
    <p:sldId id="2007577114" r:id="rId13"/>
    <p:sldId id="2007577115" r:id="rId14"/>
    <p:sldId id="2007577116" r:id="rId15"/>
    <p:sldId id="2007577122" r:id="rId16"/>
    <p:sldId id="2007577117" r:id="rId17"/>
    <p:sldId id="2007577118" r:id="rId18"/>
    <p:sldId id="2007577120" r:id="rId19"/>
    <p:sldId id="2007577119" r:id="rId20"/>
    <p:sldId id="2007577121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>
        <p:scale>
          <a:sx n="70" d="100"/>
          <a:sy n="70" d="100"/>
        </p:scale>
        <p:origin x="2010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4.png"/><Relationship Id="rId3" Type="http://schemas.openxmlformats.org/officeDocument/2006/relationships/audio" Target="../media/media2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0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2.gif"/><Relationship Id="rId12" Type="http://schemas.openxmlformats.org/officeDocument/2006/relationships/image" Target="../media/image8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1.gif"/><Relationship Id="rId11" Type="http://schemas.openxmlformats.org/officeDocument/2006/relationships/image" Target="../media/image86.gif"/><Relationship Id="rId5" Type="http://schemas.openxmlformats.org/officeDocument/2006/relationships/image" Target="../media/image80.gif"/><Relationship Id="rId10" Type="http://schemas.openxmlformats.org/officeDocument/2006/relationships/image" Target="../media/image85.gif"/><Relationship Id="rId4" Type="http://schemas.openxmlformats.org/officeDocument/2006/relationships/audio" Target="../media/audio1.wav"/><Relationship Id="rId9" Type="http://schemas.openxmlformats.org/officeDocument/2006/relationships/image" Target="../media/image8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7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>
        <p14:ferris dir="l"/>
      </p:transition>
    </mc:Choice>
    <mc:Fallback xmlns="">
      <p:transition spd="slow" advTm="1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219253" y="533400"/>
            <a:ext cx="9226551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711200" y="838200"/>
            <a:ext cx="4557184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99200" y="1828800"/>
            <a:ext cx="4572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1066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6933" y="0"/>
            <a:ext cx="12192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984638" y="3203842"/>
            <a:ext cx="893763" cy="11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228600"/>
            <a:ext cx="121708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-233363"/>
            <a:ext cx="10668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762004"/>
            <a:ext cx="1066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124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4AF272D-26CB-4794-A2E6-C8D73CFF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42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C036B-A9F4-4E3F-9905-7B44ABDD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8E5D9-433F-4E6A-9483-5401CEB7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1" t="21316" r="961" b="59592"/>
          <a:stretch/>
        </p:blipFill>
        <p:spPr>
          <a:xfrm>
            <a:off x="-504734" y="1402671"/>
            <a:ext cx="13201467" cy="396044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8880310" y="3864132"/>
            <a:ext cx="1056117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40550" r="375" b="21651"/>
          <a:stretch/>
        </p:blipFill>
        <p:spPr>
          <a:xfrm>
            <a:off x="1680401" y="413005"/>
            <a:ext cx="8192467" cy="6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5">
        <p14:ferris dir="l"/>
      </p:transition>
    </mc:Choice>
    <mc:Fallback xmlns="">
      <p:transition spd="slow" advTm="965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a.Hình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 ?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5122" name="Picture 2" descr="C:\Users\sony\Desktop\1dc9f3f53d40f61ea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98" y="1510748"/>
            <a:ext cx="8301289" cy="35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6713241" y="4187687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</a:t>
            </a:r>
            <a:r>
              <a:rPr lang="en-US" sz="3200" dirty="0" err="1" smtClean="0"/>
              <a:t>.Hình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 ?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147" name="Picture 3" descr="C:\Users\sony\Desktop\8a6b5de69353580d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" y="1295399"/>
            <a:ext cx="10159035" cy="25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645692" y="3101651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33DC-02EA-42C6-9591-51CACEE5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0B1B-F744-4419-B215-260F6339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40550" r="375" b="21651"/>
          <a:stretch/>
        </p:blipFill>
        <p:spPr>
          <a:xfrm>
            <a:off x="-17151" y="0"/>
            <a:ext cx="12432704" cy="7297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5A55A7-9896-43F2-B3E3-25482C158CA4}"/>
              </a:ext>
            </a:extLst>
          </p:cNvPr>
          <p:cNvSpPr/>
          <p:nvPr/>
        </p:nvSpPr>
        <p:spPr>
          <a:xfrm>
            <a:off x="6672064" y="3284984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2A9801-2A9F-46F5-8F1C-9044718C8458}"/>
              </a:ext>
            </a:extLst>
          </p:cNvPr>
          <p:cNvSpPr/>
          <p:nvPr/>
        </p:nvSpPr>
        <p:spPr>
          <a:xfrm>
            <a:off x="3503712" y="6309320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1">
        <p14:ferris dir="l"/>
      </p:transition>
    </mc:Choice>
    <mc:Fallback xmlns="">
      <p:transition spd="slow" advTm="34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14 :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lập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phương</a:t>
            </a:r>
            <a:endParaRPr lang="en-US" sz="4400" b="1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hộp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chữ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nhật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LÀM QUEN VỚI MỘT SỐ HÌNH KHỐI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>
        <p14:ferris dir="l"/>
      </p:transition>
    </mc:Choice>
    <mc:Fallback xmlns="">
      <p:transition spd="slow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(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94-95)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">
        <p14:ferris dir="l"/>
      </p:transition>
    </mc:Choice>
    <mc:Fallback xmlns="">
      <p:transition spd="slow" advTm="73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B9CC7C-49AB-4BB3-82B4-687AAEBF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6088" r="961" b="48658"/>
          <a:stretch/>
        </p:blipFill>
        <p:spPr>
          <a:xfrm>
            <a:off x="907522" y="806218"/>
            <a:ext cx="9767105" cy="51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>
        <p14:ferris dir="l"/>
      </p:transition>
    </mc:Choice>
    <mc:Fallback xmlns="">
      <p:transition spd="slow" advTm="254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081" y="3907449"/>
            <a:ext cx="1914050" cy="1914050"/>
          </a:xfrm>
          <a:prstGeom prst="rect">
            <a:avLst/>
          </a:prstGeom>
        </p:spPr>
      </p:pic>
      <p:sp>
        <p:nvSpPr>
          <p:cNvPr id="34" name="Action Button: Home 33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4131" y="596348"/>
            <a:ext cx="735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a.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1026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176141"/>
            <a:ext cx="8292721" cy="43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109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65374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615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460" y="409725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1461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93772" y="5231971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5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>
        <p14:ferris dir="l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11" grpId="0"/>
      <p:bldP spid="12" grpId="0"/>
      <p:bldP spid="13" grpId="0"/>
      <p:bldP spid="4" grpId="0"/>
    </p:bldLst>
  </p:timing>
  <p:extLst mod="1"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739" y="331304"/>
            <a:ext cx="911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b.Có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hộp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đỏ</a:t>
            </a:r>
            <a:r>
              <a:rPr lang="en-US" sz="3600" dirty="0" smtClean="0"/>
              <a:t> ?</a:t>
            </a:r>
            <a:endParaRPr lang="en-US" sz="3600" dirty="0"/>
          </a:p>
        </p:txBody>
      </p:sp>
      <p:pic>
        <p:nvPicPr>
          <p:cNvPr id="2050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36" y="977634"/>
            <a:ext cx="7683923" cy="40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790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38729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0836" y="5231971"/>
            <a:ext cx="72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hộp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đỏ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D20505-5244-4E13-9210-20024A6E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9953" r="961" b="22175"/>
          <a:stretch/>
        </p:blipFill>
        <p:spPr>
          <a:xfrm>
            <a:off x="1241956" y="200608"/>
            <a:ext cx="9841093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a.Chữ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xếp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nhiều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                                  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nhất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57739" y="5524358"/>
            <a:ext cx="950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H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bởi</a:t>
            </a:r>
            <a:r>
              <a:rPr lang="en-US" sz="3200" dirty="0" smtClean="0"/>
              <a:t> </a:t>
            </a:r>
            <a:r>
              <a:rPr lang="en-US" sz="3200" dirty="0" err="1" smtClean="0"/>
              <a:t>nhiều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nhất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136834" y="462129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07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pic>
        <p:nvPicPr>
          <p:cNvPr id="3075" name="Picture 3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72" y="2090531"/>
            <a:ext cx="749670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ony\Desktop\fcf91aac52199947c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7" y="2160344"/>
            <a:ext cx="8474260" cy="30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b.Hai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xếp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nhau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57739" y="5524358"/>
            <a:ext cx="9501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Chữ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bởi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098" name="Picture 2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20" y="1838739"/>
            <a:ext cx="6992017" cy="22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7391" y="4638261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570249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1182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7315200" y="1838739"/>
            <a:ext cx="2213113" cy="218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398918" y="1627185"/>
            <a:ext cx="2432105" cy="2202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172</Words>
  <Application>Microsoft Office PowerPoint</Application>
  <PresentationFormat>Widescreen</PresentationFormat>
  <Paragraphs>39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微软雅黑</vt:lpstr>
      <vt:lpstr>Arial</vt:lpstr>
      <vt:lpstr>Arial-Rounded</vt:lpstr>
      <vt:lpstr>Ariston</vt:lpstr>
      <vt:lpstr>Calibri</vt:lpstr>
      <vt:lpstr>等线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Tuan Duy</cp:lastModifiedBy>
  <cp:revision>111</cp:revision>
  <dcterms:created xsi:type="dcterms:W3CDTF">2021-07-20T01:55:21Z</dcterms:created>
  <dcterms:modified xsi:type="dcterms:W3CDTF">2023-07-25T19:26:38Z</dcterms:modified>
</cp:coreProperties>
</file>