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</p:sldMasterIdLst>
  <p:notesMasterIdLst>
    <p:notesMasterId r:id="rId24"/>
  </p:notesMasterIdLst>
  <p:handoutMasterIdLst>
    <p:handoutMasterId r:id="rId25"/>
  </p:handoutMasterIdLst>
  <p:sldIdLst>
    <p:sldId id="2007577109" r:id="rId4"/>
    <p:sldId id="2007577095" r:id="rId5"/>
    <p:sldId id="2007577112" r:id="rId6"/>
    <p:sldId id="292" r:id="rId7"/>
    <p:sldId id="298" r:id="rId8"/>
    <p:sldId id="260" r:id="rId9"/>
    <p:sldId id="297" r:id="rId10"/>
    <p:sldId id="299" r:id="rId11"/>
    <p:sldId id="300" r:id="rId12"/>
    <p:sldId id="301" r:id="rId13"/>
    <p:sldId id="284" r:id="rId14"/>
    <p:sldId id="302" r:id="rId15"/>
    <p:sldId id="304" r:id="rId16"/>
    <p:sldId id="305" r:id="rId17"/>
    <p:sldId id="306" r:id="rId18"/>
    <p:sldId id="307" r:id="rId19"/>
    <p:sldId id="311" r:id="rId20"/>
    <p:sldId id="310" r:id="rId21"/>
    <p:sldId id="303" r:id="rId22"/>
    <p:sldId id="20075770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FF66FF"/>
    <a:srgbClr val="CC66FF"/>
    <a:srgbClr val="DB93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8766" autoAdjust="0"/>
  </p:normalViewPr>
  <p:slideViewPr>
    <p:cSldViewPr snapToGrid="0">
      <p:cViewPr varScale="1">
        <p:scale>
          <a:sx n="102" d="100"/>
          <a:sy n="102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20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8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46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5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65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00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43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68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08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8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35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8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7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7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29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8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1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4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0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2023/7/26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52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1.wav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64.png"/><Relationship Id="rId3" Type="http://schemas.openxmlformats.org/officeDocument/2006/relationships/slide" Target="slide13.xml"/><Relationship Id="rId7" Type="http://schemas.openxmlformats.org/officeDocument/2006/relationships/image" Target="../media/image61.png"/><Relationship Id="rId12" Type="http://schemas.openxmlformats.org/officeDocument/2006/relationships/slide" Target="slide17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slide" Target="slide16.xml"/><Relationship Id="rId4" Type="http://schemas.openxmlformats.org/officeDocument/2006/relationships/image" Target="../media/image59.png"/><Relationship Id="rId9" Type="http://schemas.openxmlformats.org/officeDocument/2006/relationships/image" Target="../media/image62.png"/><Relationship Id="rId1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10.xml"/><Relationship Id="rId18" Type="http://schemas.openxmlformats.org/officeDocument/2006/relationships/image" Target="../media/image37.png"/><Relationship Id="rId3" Type="http://schemas.openxmlformats.org/officeDocument/2006/relationships/slide" Target="slide14.xml"/><Relationship Id="rId7" Type="http://schemas.openxmlformats.org/officeDocument/2006/relationships/slide" Target="slide6.xml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11" Type="http://schemas.openxmlformats.org/officeDocument/2006/relationships/slide" Target="slide9.xml"/><Relationship Id="rId5" Type="http://schemas.openxmlformats.org/officeDocument/2006/relationships/slide" Target="slide16.xml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19" Type="http://schemas.openxmlformats.org/officeDocument/2006/relationships/image" Target="../media/image38.png"/><Relationship Id="rId4" Type="http://schemas.openxmlformats.org/officeDocument/2006/relationships/slide" Target="slide5.xml"/><Relationship Id="rId9" Type="http://schemas.openxmlformats.org/officeDocument/2006/relationships/slide" Target="slide7.xml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slide" Target="slide4.xml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39.png"/><Relationship Id="rId10" Type="http://schemas.openxmlformats.org/officeDocument/2006/relationships/image" Target="../media/image40.png"/><Relationship Id="rId4" Type="http://schemas.openxmlformats.org/officeDocument/2006/relationships/slide" Target="slide4.xml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51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35">
        <p:random/>
      </p:transition>
    </mc:Choice>
    <mc:Fallback xmlns="">
      <p:transition spd="slow" advTm="12035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1636815" y="6256341"/>
            <a:ext cx="555185" cy="5631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7" y="1994803"/>
            <a:ext cx="1347529" cy="119687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674370" y="400050"/>
            <a:ext cx="3672227" cy="237974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bao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chú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vịt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21" y="1901424"/>
            <a:ext cx="1347529" cy="119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81" y="3157680"/>
            <a:ext cx="1347529" cy="11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33" y="3818627"/>
            <a:ext cx="1347529" cy="1196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7109" y="3336130"/>
            <a:ext cx="1430978" cy="1196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97" y="11549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763">
        <p:random/>
      </p:transition>
    </mc:Choice>
    <mc:Fallback xmlns="">
      <p:transition spd="slow" advTm="3676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 mod="1">
    <p:ext uri="{E180D4A7-C9FB-4DFB-919C-405C955672EB}">
      <p14:showEvtLst xmlns:p14="http://schemas.microsoft.com/office/powerpoint/2010/main">
        <p14:triggerEvt type="onClick" time="14915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1695991"/>
            <a:ext cx="10359603" cy="4532326"/>
          </a:xfrm>
          <a:prstGeom prst="roundRect">
            <a:avLst>
              <a:gd name="adj" fmla="val 38607"/>
            </a:avLst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983242" y="1406518"/>
            <a:ext cx="8081246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2. </a:t>
            </a:r>
            <a:r>
              <a:rPr lang="en-GB" sz="40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40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01" y="3170082"/>
            <a:ext cx="1927279" cy="1413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6" y="3170083"/>
            <a:ext cx="1959085" cy="1436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7" y="3161514"/>
            <a:ext cx="1938963" cy="14219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62" y="3149852"/>
            <a:ext cx="1986673" cy="1456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547917"/>
            <a:ext cx="2030996" cy="10154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C0F458-BE13-4297-B6FE-C5C2569AB888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856">
        <p:random/>
      </p:transition>
    </mc:Choice>
    <mc:Fallback xmlns="">
      <p:transition spd="slow" advTm="6985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31776" objId="12"/>
        <p14:triggerEvt type="onClick" time="34176" objId="1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721333" y="656291"/>
            <a:ext cx="870544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3.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Có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bao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nhiêu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củ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?</a:t>
            </a: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21349"/>
          <a:stretch/>
        </p:blipFill>
        <p:spPr>
          <a:xfrm>
            <a:off x="3231880" y="1620658"/>
            <a:ext cx="3468340" cy="10322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3" y="1859492"/>
            <a:ext cx="2671792" cy="4342217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22170"/>
          <a:stretch/>
        </p:blipFill>
        <p:spPr>
          <a:xfrm>
            <a:off x="3231883" y="3123852"/>
            <a:ext cx="3468337" cy="1060522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249"/>
          <a:stretch/>
        </p:blipFill>
        <p:spPr>
          <a:xfrm>
            <a:off x="3231881" y="4628584"/>
            <a:ext cx="3473267" cy="1060522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1853"/>
          <a:stretch/>
        </p:blipFill>
        <p:spPr>
          <a:xfrm>
            <a:off x="7843343" y="1620659"/>
            <a:ext cx="3596610" cy="1087370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011"/>
          <a:stretch/>
        </p:blipFill>
        <p:spPr>
          <a:xfrm>
            <a:off x="7843340" y="3090850"/>
            <a:ext cx="3596613" cy="1093524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r="21931"/>
          <a:stretch/>
        </p:blipFill>
        <p:spPr>
          <a:xfrm>
            <a:off x="7843341" y="4610688"/>
            <a:ext cx="3583440" cy="10833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33913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8951" y="339147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28951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4529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24529" y="3407977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4529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7" y="576251"/>
            <a:ext cx="2030996" cy="10154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2FFD591-E420-4F26-943E-E17E4E21A90C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128">
        <p:random/>
      </p:transition>
    </mc:Choice>
    <mc:Fallback xmlns="">
      <p:transition spd="slow" advTm="27128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82377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0" name="Action Button: Home 19">
            <a:hlinkClick r:id="rId6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9D5D3D-4E1B-43A1-8597-F0313D23DEF1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305">
        <p:random/>
      </p:transition>
    </mc:Choice>
    <mc:Fallback xmlns="">
      <p:transition spd="slow" advTm="2730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017 -0.06757 C -0.12288 -0.08269 -0.15464 -0.09071 -0.18778 -0.09071 C -0.22597 -0.09071 -0.25616 -0.08269 -0.27716 -0.06757 L -0.37869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4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486E-7 -1.2959E-6 L -0.1102 -0.06757 C -0.13329 -0.08269 -0.16765 -0.09071 -0.20375 -0.09071 C -0.24488 -0.09071 -0.27768 -0.08269 -0.30059 -0.06757 L -0.41062 -1.2959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 mod="1">
    <p:ext uri="{E180D4A7-C9FB-4DFB-919C-405C955672EB}">
      <p14:showEvtLst xmlns:p14="http://schemas.microsoft.com/office/powerpoint/2010/main">
        <p14:triggerEvt type="onClick" time="12326" objId="4"/>
        <p14:triggerEvt type="onClick" time="14405" objId="11"/>
        <p14:triggerEvt type="onClick" time="16153" objId="12"/>
        <p14:triggerEvt type="onClick" time="22843" objId="16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03" y="2210815"/>
            <a:ext cx="1315506" cy="2217777"/>
          </a:xfrm>
          <a:prstGeom prst="rect">
            <a:avLst/>
          </a:prstGeom>
        </p:spPr>
      </p:pic>
      <p:sp>
        <p:nvSpPr>
          <p:cNvPr id="15" name="Action Button: Home 14">
            <a:hlinkClick r:id="rId6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C1ECBE-99F4-4C5E-9E4D-A514805C5581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514">
        <p:random/>
      </p:transition>
    </mc:Choice>
    <mc:Fallback xmlns="">
      <p:transition spd="slow" advTm="1951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8608 -0.06757 C -0.10413 -0.08269 -0.13103 -0.09071 -0.15915 -0.09071 C -0.19143 -0.09071 -0.21694 -0.08269 -0.23482 -0.06757 L -0.32073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2959E-6 L -0.11489 -0.06757 C -0.13901 -0.08269 -0.17477 -0.09071 -0.21243 -0.09071 C -0.25529 -0.09071 -0.28948 -0.08269 -0.31343 -0.06757 L -0.4279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 mod="1">
    <p:ext uri="{E180D4A7-C9FB-4DFB-919C-405C955672EB}">
      <p14:showEvtLst xmlns:p14="http://schemas.microsoft.com/office/powerpoint/2010/main">
        <p14:triggerEvt type="onClick" time="11630" objId="4"/>
        <p14:triggerEvt type="onClick" time="12999" objId="12"/>
        <p14:triggerEvt type="onClick" time="16236" objId="16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4" y="2210812"/>
            <a:ext cx="1315506" cy="2217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8" name="Action Button: Home 17">
            <a:hlinkClick r:id="rId6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BC44A6-46C6-41B3-9C06-EFE39DA8362A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999">
        <p:random/>
      </p:transition>
    </mc:Choice>
    <mc:Fallback xmlns="">
      <p:transition spd="slow" advTm="2299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003 -0.06757 C -0.13294 -0.08269 -0.16731 -0.09071 -0.20323 -0.09071 C -0.24454 -0.09071 -0.27716 -0.08269 -0.2999 -0.06757 L -0.4095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79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 mod="1">
    <p:ext uri="{E180D4A7-C9FB-4DFB-919C-405C955672EB}">
      <p14:showEvtLst xmlns:p14="http://schemas.microsoft.com/office/powerpoint/2010/main">
        <p14:triggerEvt type="onClick" time="5684" objId="4"/>
        <p14:triggerEvt type="onClick" time="8347" objId="11"/>
        <p14:triggerEvt type="onClick" time="10625" objId="13"/>
        <p14:triggerEvt type="onClick" time="12949" objId="15"/>
        <p14:triggerEvt type="onClick" time="17657" objId="16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56" y="2210813"/>
            <a:ext cx="1315506" cy="2217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39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90" y="2210813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58" y="2320110"/>
            <a:ext cx="1315506" cy="2217777"/>
          </a:xfrm>
          <a:prstGeom prst="rect">
            <a:avLst/>
          </a:prstGeom>
        </p:spPr>
      </p:pic>
      <p:sp>
        <p:nvSpPr>
          <p:cNvPr id="18" name="Action Button: Home 17">
            <a:hlinkClick r:id="rId6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95F97A-8D3F-40C6-BB8B-2BA0C0DA5E67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987">
        <p:random/>
      </p:transition>
    </mc:Choice>
    <mc:Fallback xmlns="">
      <p:transition spd="slow" advTm="1498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232E-8 -1.2959E-6 L -0.12877 -0.06757 C -0.1555 -0.08269 -0.19577 -0.09071 -0.23759 -0.09071 C -0.28584 -0.09071 -0.32402 -0.08269 -0.35075 -0.06757 L -0.479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0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 mod="1">
    <p:ext uri="{E180D4A7-C9FB-4DFB-919C-405C955672EB}">
      <p14:showEvtLst xmlns:p14="http://schemas.microsoft.com/office/powerpoint/2010/main">
        <p14:triggerEvt type="onClick" time="7883" objId="11"/>
        <p14:triggerEvt type="onClick" time="11651" objId="16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59" y="2320107"/>
            <a:ext cx="1066077" cy="1999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762E47-9158-4E72-9B34-A8EFCE67319D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578">
        <p:random/>
      </p:transition>
    </mc:Choice>
    <mc:Fallback xmlns="">
      <p:transition spd="slow" advTm="2357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541 -0.06757 C -0.13954 -0.08269 -0.17546 -0.09071 -0.2133 -0.09071 C -0.25651 -0.09071 -0.2907 -0.08269 -0.31465 -0.06757 L -0.42954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05E-6 -1.2959E-6 L -0.13103 -0.06757 C -0.15845 -0.08269 -0.19923 -0.09071 -0.24193 -0.09071 C -0.29104 -0.09071 -0.32974 -0.08269 -0.35682 -0.06757 L -0.48715 -1.2959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7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 mod="1">
    <p:ext uri="{E180D4A7-C9FB-4DFB-919C-405C955672EB}">
      <p14:showEvtLst xmlns:p14="http://schemas.microsoft.com/office/powerpoint/2010/main">
        <p14:triggerEvt type="onClick" time="10281" objId="4"/>
        <p14:triggerEvt type="onClick" time="11740" objId="11"/>
        <p14:triggerEvt type="onClick" time="13091" objId="14"/>
        <p14:triggerEvt type="onClick" time="14491" objId="13"/>
        <p14:triggerEvt type="onClick" time="15940" objId="15"/>
        <p14:triggerEvt type="onClick" time="20533" objId="16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0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865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80" y="2320109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64" y="2320108"/>
            <a:ext cx="1315506" cy="2217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58" y="2320108"/>
            <a:ext cx="1315506" cy="2217777"/>
          </a:xfrm>
          <a:prstGeom prst="rect">
            <a:avLst/>
          </a:prstGeom>
        </p:spPr>
      </p:pic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957214" y="1244941"/>
            <a:ext cx="3016655" cy="16753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Không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củ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cà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rốt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đã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tô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màu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nào</a:t>
            </a:r>
            <a:endParaRPr lang="en-GB" sz="28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3439B7-CA88-4095-B261-5EF2536FDFFD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360">
        <p:random/>
      </p:transition>
    </mc:Choice>
    <mc:Fallback xmlns="">
      <p:transition spd="slow" advTm="2936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  <p:extLst mod="1">
    <p:ext uri="{E180D4A7-C9FB-4DFB-919C-405C955672EB}">
      <p14:showEvtLst xmlns:p14="http://schemas.microsoft.com/office/powerpoint/2010/main">
        <p14:triggerEvt type="onClick" time="8016" objId="16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64426"/>
            <a:ext cx="6026174" cy="451963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730742" y="398727"/>
            <a:ext cx="733611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4.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bao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nhiêu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con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gà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ghi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2?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r="70451"/>
          <a:stretch/>
        </p:blipFill>
        <p:spPr>
          <a:xfrm>
            <a:off x="4041321" y="3627444"/>
            <a:ext cx="2510953" cy="23601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5219" r="73884" b="67981"/>
          <a:stretch/>
        </p:blipFill>
        <p:spPr>
          <a:xfrm>
            <a:off x="5412860" y="1993439"/>
            <a:ext cx="1013643" cy="1234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15515" r="51455" b="56839"/>
          <a:stretch/>
        </p:blipFill>
        <p:spPr>
          <a:xfrm>
            <a:off x="7114748" y="2449987"/>
            <a:ext cx="1225717" cy="1413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73910" r="57919"/>
          <a:stretch/>
        </p:blipFill>
        <p:spPr>
          <a:xfrm>
            <a:off x="6482564" y="5054039"/>
            <a:ext cx="1112563" cy="1286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7782487" y="4010607"/>
            <a:ext cx="1115955" cy="1271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7" r="4042" b="54723"/>
          <a:stretch/>
        </p:blipFill>
        <p:spPr>
          <a:xfrm>
            <a:off x="9672833" y="1034905"/>
            <a:ext cx="2273116" cy="2259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8902939" y="2667091"/>
            <a:ext cx="1115955" cy="1271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6" t="69538" r="28546" b="4650"/>
          <a:stretch/>
        </p:blipFill>
        <p:spPr>
          <a:xfrm>
            <a:off x="8823404" y="5049118"/>
            <a:ext cx="975753" cy="1451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7" t="55433"/>
          <a:stretch/>
        </p:blipFill>
        <p:spPr>
          <a:xfrm>
            <a:off x="9803655" y="3627443"/>
            <a:ext cx="2253291" cy="22344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75" y="337348"/>
            <a:ext cx="2030996" cy="1015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85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403">
        <p:random/>
      </p:transition>
    </mc:Choice>
    <mc:Fallback xmlns="">
      <p:transition spd="slow" advTm="5940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384E-6 -1.32058E-6 L 2.53384E-6 -1.32058E-6 C -0.00191 -0.00278 -0.00399 -0.00525 -0.00555 -0.00833 C -0.00677 -0.01049 -0.00729 -0.01389 -0.00885 -0.01543 C -0.00972 -0.01635 -0.01093 -0.01635 -0.01198 -0.01666 C -0.01666 -0.00864 -0.01441 -0.01173 -0.0184 -0.0071 C -0.02638 -0.00864 -0.02256 -0.0071 -0.0295 -0.01111 L -0.03176 -0.01265 C -0.03367 -0.01204 -0.03558 -0.01234 -0.03731 -0.01111 C -0.03888 -0.01049 -0.03992 -0.00802 -0.04131 -0.0071 C -0.04235 -0.00617 -0.04339 -0.00617 -0.04443 -0.00556 C -0.0453 -0.00525 -0.04599 -0.00463 -0.04686 -0.00432 C -0.04738 -0.00525 -0.04773 -0.00617 -0.04842 -0.0071 C -0.04912 -0.00772 -0.05016 -0.00772 -0.05085 -0.00833 C -0.05172 -0.00926 -0.05241 -0.01018 -0.05328 -0.01111 C -0.05484 -0.0108 -0.05658 -0.01111 -0.05797 -0.00988 C -0.05988 -0.00772 -0.06265 -0.00124 -0.06265 -0.00124 C -0.063 0.00062 -0.06387 0.00247 -0.06352 0.00432 C -0.06317 0.00555 -0.06196 0.00586 -0.06109 0.00555 C -0.05953 0.00524 -0.0564 0.00277 -0.0564 0.00277 C -0.05554 0.0037 -0.05467 0.00463 -0.05398 0.00555 C -0.05345 0.00648 -0.05311 0.00771 -0.05241 0.00833 C -0.05137 0.00956 -0.05033 0.01018 -0.04929 0.01141 C -0.03922 0.00771 -0.04998 0.01234 -0.04287 0.00709 C -0.04183 0.00617 -0.04079 0.00617 -0.03974 0.00555 C -0.03888 0.00524 -0.03818 0.00463 -0.03731 0.00432 C -0.03575 0.00463 -0.03419 0.00493 -0.03263 0.00555 C -0.03176 0.00586 -0.03107 0.00679 -0.0302 0.00709 C -0.02916 0.00771 -0.02812 0.00802 -0.02707 0.00833 C -0.02517 0.00802 -0.02326 0.00802 -0.02152 0.00709 C -0.02013 0.00617 -0.01857 0.00339 -0.01753 0.00154 C -0.0151 0.00216 -0.01198 0.00432 -0.00955 0.00154 C -0.00798 -0.00031 -0.00555 -0.00556 -0.00555 -0.00556 C -0.00451 -0.00525 -0.00347 -0.00494 -0.00243 -0.00432 C -0.00156 -0.0034 -0.00052 -0.00062 2.53384E-6 -1.32058E-6 Z " pathEditMode="relative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575E-6 -8.02222E-7 L 2.24575E-6 -8.02222E-7 C -0.00868 -0.00339 -0.00747 -0.00432 -0.01753 -0.00154 L -0.02465 0.00278 L -0.02708 0.00401 C -0.02899 0.00371 -0.0309 0.0034 -0.03263 0.00278 C -0.03437 0.00216 -0.03749 -8.02222E-7 -0.03749 -8.02222E-7 C -0.03957 0.00031 -0.04166 0.00062 -0.04374 0.00124 C -0.04461 0.00155 -0.04565 0.00155 -0.04617 0.00278 C -0.04686 0.00432 -0.04669 0.00648 -0.04686 0.00833 C -0.04582 0.00926 -0.04495 0.01111 -0.04374 0.01111 C -0.04183 0.01142 -0.04009 0.00988 -0.03819 0.00988 C -0.0368 0.00988 -0.03558 0.0108 -0.03419 0.01111 C -0.03298 0.0145 -0.03263 0.01605 -0.03107 0.01821 C -0.03038 0.01944 -0.02951 0.02006 -0.02864 0.02129 C -0.02604 0.02068 -0.02326 0.02068 -0.02066 0.01975 C -0.01979 0.01944 -0.01927 0.01697 -0.0184 0.01697 C -0.01562 0.01666 -0.01302 0.0179 -0.01042 0.01821 C -0.00938 0.0179 -0.00781 0.01852 -0.00729 0.01697 C -0.00625 0.0145 -0.00677 0.01111 -0.00643 0.00833 C -0.00625 0.00679 -0.00625 0.00525 -0.00573 0.00401 C -0.00504 0.00309 -0.004 0.00309 -0.0033 0.00278 C -0.00035 -0.00061 -0.0007 0.00031 2.24575E-6 -8.02222E-7 Z " pathEditMode="relative" ptsTypes="AAAAAAAAAAAAAAAA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813E-6 -5.16199E-6 L 3.39813E-6 -5.16199E-6 C 0.00208 -0.00124 0.00416 -0.00248 0.00624 -0.00402 C 0.00729 -0.00494 0.00833 -0.00618 0.00937 -0.0068 C 0.01805 -0.01235 0.00694 -0.00309 0.01579 -0.01081 C 0.01822 -0.0105 0.02048 -0.01019 0.02291 -0.00957 C 0.02377 -0.00926 0.02447 -0.00834 0.02534 -0.00834 C 0.03332 -0.00741 0.04113 -0.0071 0.04911 -0.0068 C 0.0505 -0.00618 0.05171 -0.00556 0.0531 -0.00525 C 0.05605 -0.00464 0.05935 -0.0068 0.06178 -0.00402 C 0.063 -0.00278 0.06126 0.00061 0.06109 0.00308 C 0.05154 0.00246 0.042 0.00277 0.03245 0.00154 C 0.03176 0.00154 0.03141 -0.00062 0.03089 -0.00124 C 0.02985 -0.00248 0.02881 -0.00309 0.02776 -0.00402 C 0.02638 -0.00371 0.02499 -0.00278 0.02377 -0.00278 C 0.01874 -0.00278 0.01371 -0.00371 0.00867 -0.00402 C 0.00729 -0.00402 0.00139 -0.00062 3.39813E-6 -5.16199E-6 Z " pathEditMode="relative" ptsTypes="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4.86887E-6 L 1.16973E-6 4.86887E-6 C -0.00712 -0.00155 -0.00937 -0.00155 -0.01666 -0.00432 C -0.01753 -0.00463 -0.0184 -0.00525 -0.01909 -0.00556 C -0.02048 -0.00525 -0.02187 -0.00525 -0.02308 -0.00432 C -0.02603 -0.00216 -0.02482 0.00463 -0.02378 0.00833 C -0.02343 0.00987 -0.02222 0.01018 -0.02152 0.01141 C -0.01892 0.0108 -0.01614 0.0108 -0.01354 0.00987 C -0.01198 0.00925 -0.01041 0.00802 -0.00885 0.00709 L -0.00642 0.00555 C -0.00382 0.00092 -0.00122 0.00092 1.16973E-6 4.86887E-6 Z " pathEditMode="relative" ptsTypes="AAAAAAAAA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787E-6 -2.92194E-6 L -0.28983 -2.92194E-6 C -0.41948 -2.92194E-6 -0.57914 0.10244 -0.57914 0.18667 L -0.57914 0.37334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66" y="18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142E-6 -1.04906E-7 L -0.20947 -1.04906E-7 C -0.30336 -1.04906E-7 -0.41895 0.04165 -0.41895 0.07559 L -0.41895 0.15119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48" y="7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145E-6 1.79574E-6 L -0.16731 1.79574E-6 C -0.24228 1.79574E-6 -0.33443 0.01543 -0.33443 0.02777 L -0.33443 0.0564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0" y="2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 mod="1">
    <p:ext uri="{E180D4A7-C9FB-4DFB-919C-405C955672EB}">
      <p14:showEvtLst xmlns:p14="http://schemas.microsoft.com/office/powerpoint/2010/main">
        <p14:triggerEvt type="onClick" time="25272" objId="3"/>
        <p14:triggerEvt type="onClick" time="27755" objId="10"/>
        <p14:triggerEvt type="onClick" time="34554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245703" y="2325022"/>
            <a:ext cx="9634331" cy="8972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B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ài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1: 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Các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con 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số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0,1, 2, 3, 4, 5 </a:t>
            </a:r>
            <a:endParaRPr lang="vi-VN" sz="48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615469" y="896203"/>
            <a:ext cx="2205877" cy="1240636"/>
            <a:chOff x="1523997" y="1729"/>
            <a:chExt cx="2233188" cy="10135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66434" y="1729"/>
              <a:ext cx="2190751" cy="980661"/>
              <a:chOff x="1548899" y="3224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48899" y="3224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36605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0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8C349-D723-4013-8E21-77BAD3D2FCF4}"/>
              </a:ext>
            </a:extLst>
          </p:cNvPr>
          <p:cNvSpPr txBox="1"/>
          <p:nvPr/>
        </p:nvSpPr>
        <p:spPr>
          <a:xfrm>
            <a:off x="4082822" y="3551252"/>
            <a:ext cx="385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878">
        <p:random/>
      </p:transition>
    </mc:Choice>
    <mc:Fallback xmlns="">
      <p:transition spd="slow" advTm="2487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904" y="2055285"/>
            <a:ext cx="7577527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err="1">
                <a:solidFill>
                  <a:srgbClr val="0070C0"/>
                </a:solidFill>
                <a:latin typeface="UNI Chu viet tay" panose="03030302030807070C03" pitchFamily="66" charset="0"/>
              </a:rPr>
              <a:t>Củng</a:t>
            </a:r>
            <a:r>
              <a:rPr lang="en-US" sz="8000" b="1" dirty="0">
                <a:solidFill>
                  <a:srgbClr val="0070C0"/>
                </a:solidFill>
                <a:latin typeface="UNI Chu viet tay" panose="03030302030807070C03" pitchFamily="66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UNI Chu viet tay" panose="03030302030807070C03" pitchFamily="66" charset="0"/>
              </a:rPr>
              <a:t>cố</a:t>
            </a:r>
            <a:r>
              <a:rPr lang="en-US" sz="8000" b="1" dirty="0">
                <a:solidFill>
                  <a:srgbClr val="0070C0"/>
                </a:solidFill>
                <a:latin typeface="UNI Chu viet tay" panose="03030302030807070C03" pitchFamily="66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UNI Chu viet tay" panose="03030302030807070C03" pitchFamily="66" charset="0"/>
              </a:rPr>
              <a:t>bài</a:t>
            </a:r>
            <a:r>
              <a:rPr lang="en-US" sz="8000" b="1" dirty="0">
                <a:solidFill>
                  <a:srgbClr val="0070C0"/>
                </a:solidFill>
                <a:latin typeface="UNI Chu viet tay" panose="03030302030807070C03" pitchFamily="66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UNI Chu viet tay" panose="03030302030807070C03" pitchFamily="66" charset="0"/>
              </a:rPr>
              <a:t>học</a:t>
            </a:r>
            <a:endParaRPr lang="en-US" sz="8000" b="1" dirty="0">
              <a:solidFill>
                <a:srgbClr val="0070C0"/>
              </a:solidFill>
              <a:latin typeface="UNI Chu viet tay" panose="03030302030807070C03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757">
        <p:random/>
      </p:transition>
    </mc:Choice>
    <mc:Fallback xmlns="">
      <p:transition spd="slow" advTm="4575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8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800">
        <p:random/>
      </p:transition>
    </mc:Choice>
    <mc:Fallback xmlns="">
      <p:transition spd="slow" advTm="158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618768" y="207651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746229" y="205409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2746229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5189718" y="201900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5189718" y="3869684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7633207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68" y="2290865"/>
            <a:ext cx="1529938" cy="1121954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94" y="2376606"/>
            <a:ext cx="1252116" cy="918219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61" y="4142680"/>
            <a:ext cx="1380978" cy="1012718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9" y="4084878"/>
            <a:ext cx="1541571" cy="1130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90" y="4133031"/>
            <a:ext cx="547682" cy="547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56" y="4152079"/>
            <a:ext cx="543918" cy="5439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97" y="4704476"/>
            <a:ext cx="496601" cy="4966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41" y="4703230"/>
            <a:ext cx="497847" cy="497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5" y="595467"/>
            <a:ext cx="2287521" cy="114376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970518" y="1044382"/>
            <a:ext cx="694007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1. </a:t>
            </a:r>
            <a:r>
              <a:rPr lang="en-GB" sz="40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40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00087" y="3254288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80218" y="3232902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383657" y="3259994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00087" y="5080399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980218" y="5059013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83657" y="5086105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EB4E08-4BB5-49B0-91FC-1E42FA96D840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914">
        <p:random/>
      </p:transition>
    </mc:Choice>
    <mc:Fallback xmlns="">
      <p:transition spd="slow" advTm="3091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350777" y="6059684"/>
            <a:ext cx="580573" cy="5888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61183" y="885790"/>
            <a:ext cx="3727938" cy="22003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vật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6" y="221904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96">
        <p:random/>
      </p:transition>
    </mc:Choice>
    <mc:Fallback xmlns="">
      <p:transition spd="slow" advTm="2409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 mod="1">
    <p:ext uri="{E180D4A7-C9FB-4DFB-919C-405C955672EB}">
      <p14:showEvtLst xmlns:p14="http://schemas.microsoft.com/office/powerpoint/2010/main">
        <p14:triggerEvt type="onClick" time="20992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534573" y="897523"/>
            <a:ext cx="4000498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bao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chú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1427859" y="6128347"/>
            <a:ext cx="572109" cy="580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16" y="3899588"/>
            <a:ext cx="2600808" cy="2875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68" y="2141384"/>
            <a:ext cx="1437532" cy="1276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90" y="2327223"/>
            <a:ext cx="1616180" cy="1435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54" y="3253064"/>
            <a:ext cx="1634018" cy="1451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10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848">
        <p:random/>
      </p:transition>
    </mc:Choice>
    <mc:Fallback xmlns="">
      <p:transition spd="slow" advTm="1884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 mod="1">
    <p:ext uri="{E180D4A7-C9FB-4DFB-919C-405C955672EB}">
      <p14:showEvtLst xmlns:p14="http://schemas.microsoft.com/office/powerpoint/2010/main">
        <p14:triggerEvt type="onClick" time="15232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1624502" y="6253837"/>
            <a:ext cx="567498" cy="5756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2578249"/>
            <a:ext cx="2236426" cy="1986392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422032" y="834390"/>
            <a:ext cx="3938954" cy="269747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bao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chú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mèo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9" y="3956125"/>
            <a:ext cx="2600808" cy="2875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86" y="2666283"/>
            <a:ext cx="2038195" cy="1810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17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748">
        <p:random/>
      </p:transition>
    </mc:Choice>
    <mc:Fallback xmlns="">
      <p:transition spd="slow" advTm="1874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 mod="1">
    <p:ext uri="{E180D4A7-C9FB-4DFB-919C-405C955672EB}">
      <p14:showEvtLst xmlns:p14="http://schemas.microsoft.com/office/powerpoint/2010/main">
        <p14:triggerEvt type="onClick" time="15016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1607338" y="6227600"/>
            <a:ext cx="584662" cy="593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74081" y="707367"/>
            <a:ext cx="3582604" cy="272163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bao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chú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gà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823" y="3956125"/>
            <a:ext cx="2600808" cy="2875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1935902"/>
            <a:ext cx="1459139" cy="1459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10" y="2090914"/>
            <a:ext cx="1449110" cy="14491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61" y="3466190"/>
            <a:ext cx="1323049" cy="1323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0" y="3406346"/>
            <a:ext cx="1326369" cy="1326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630">
        <p:random/>
      </p:transition>
    </mc:Choice>
    <mc:Fallback xmlns="">
      <p:transition spd="slow" advTm="1963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 mod="1">
    <p:ext uri="{E180D4A7-C9FB-4DFB-919C-405C955672EB}">
      <p14:showEvtLst xmlns:p14="http://schemas.microsoft.com/office/powerpoint/2010/main">
        <p14:triggerEvt type="onClick" time="16391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1562113" y="6257176"/>
            <a:ext cx="554362" cy="5622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81" y="2289132"/>
            <a:ext cx="2515680" cy="2234424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732564" y="392881"/>
            <a:ext cx="3819773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bao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chú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thỏ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181">
        <p:random/>
      </p:transition>
    </mc:Choice>
    <mc:Fallback xmlns="">
      <p:transition spd="slow" advTm="2118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 mod="1">
    <p:ext uri="{E180D4A7-C9FB-4DFB-919C-405C955672EB}">
      <p14:showEvtLst xmlns:p14="http://schemas.microsoft.com/office/powerpoint/2010/main">
        <p14:triggerEvt type="onClick" time="16681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228</Words>
  <Application>Microsoft Office PowerPoint</Application>
  <PresentationFormat>Widescreen</PresentationFormat>
  <Paragraphs>80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Microsoft YaHei</vt:lpstr>
      <vt:lpstr>Microsoft YaHei</vt:lpstr>
      <vt:lpstr>Arial</vt:lpstr>
      <vt:lpstr>Arial-Rounded</vt:lpstr>
      <vt:lpstr>Calibri</vt:lpstr>
      <vt:lpstr>等线</vt:lpstr>
      <vt:lpstr>Lato Heavy</vt:lpstr>
      <vt:lpstr>UNI Chu viet tay</vt:lpstr>
      <vt:lpstr>Office Theme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Tuan Duy</cp:lastModifiedBy>
  <cp:revision>54</cp:revision>
  <dcterms:created xsi:type="dcterms:W3CDTF">2021-07-24T01:07:49Z</dcterms:created>
  <dcterms:modified xsi:type="dcterms:W3CDTF">2023-07-25T17:44:00Z</dcterms:modified>
</cp:coreProperties>
</file>