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33"/>
  </p:notesMasterIdLst>
  <p:sldIdLst>
    <p:sldId id="315" r:id="rId2"/>
    <p:sldId id="302" r:id="rId3"/>
    <p:sldId id="328" r:id="rId4"/>
    <p:sldId id="296" r:id="rId5"/>
    <p:sldId id="329" r:id="rId6"/>
    <p:sldId id="330" r:id="rId7"/>
    <p:sldId id="323" r:id="rId8"/>
    <p:sldId id="259" r:id="rId9"/>
    <p:sldId id="271" r:id="rId10"/>
    <p:sldId id="327" r:id="rId11"/>
    <p:sldId id="260" r:id="rId12"/>
    <p:sldId id="333" r:id="rId13"/>
    <p:sldId id="282" r:id="rId14"/>
    <p:sldId id="264" r:id="rId15"/>
    <p:sldId id="313" r:id="rId16"/>
    <p:sldId id="337" r:id="rId17"/>
    <p:sldId id="320" r:id="rId18"/>
    <p:sldId id="303" r:id="rId19"/>
    <p:sldId id="334" r:id="rId20"/>
    <p:sldId id="335" r:id="rId21"/>
    <p:sldId id="324" r:id="rId22"/>
    <p:sldId id="332" r:id="rId23"/>
    <p:sldId id="338" r:id="rId24"/>
    <p:sldId id="336" r:id="rId25"/>
    <p:sldId id="289" r:id="rId26"/>
    <p:sldId id="321" r:id="rId27"/>
    <p:sldId id="326" r:id="rId28"/>
    <p:sldId id="273" r:id="rId29"/>
    <p:sldId id="294" r:id="rId30"/>
    <p:sldId id="331" r:id="rId31"/>
    <p:sldId id="322" r:id="rId32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  <a:srgbClr val="FFFFCC"/>
    <a:srgbClr val="0070C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3725" autoAdjust="0"/>
  </p:normalViewPr>
  <p:slideViewPr>
    <p:cSldViewPr>
      <p:cViewPr varScale="1">
        <p:scale>
          <a:sx n="115" d="100"/>
          <a:sy n="115" d="100"/>
        </p:scale>
        <p:origin x="153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F895E-6ADE-46BD-A904-78CD47090906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1B1C-1BB0-414C-97A2-23D6FB0BF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81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11B1C-1BB0-414C-97A2-23D6FB0BF98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6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442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97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29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62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19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44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43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55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0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0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55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97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58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43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9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w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8.xml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37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48600" y="4344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" y="228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1398114" y="4896067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9: U </a:t>
            </a:r>
            <a:r>
              <a:rPr lang="en-US" sz="3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u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Ư ư</a:t>
            </a:r>
          </a:p>
        </p:txBody>
      </p:sp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1638300" y="3843032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788801" y="2513416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984957" y="290125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427171" y="1961649"/>
            <a:ext cx="8462661" cy="3290133"/>
          </a:xfrm>
          <a:prstGeom prst="rect">
            <a:avLst/>
          </a:prstGeom>
          <a:ln>
            <a:noFill/>
          </a:ln>
        </p:spPr>
        <p:txBody>
          <a:bodyPr spcFirstLastPara="1" wrap="none" fromWordArt="1">
            <a:prstTxWarp prst="textArchUp">
              <a:avLst>
                <a:gd name="adj" fmla="val 10980156"/>
              </a:avLst>
            </a:prstTxWarp>
          </a:bodyPr>
          <a:lstStyle/>
          <a:p>
            <a:pPr algn="ctr"/>
            <a:r>
              <a:rPr lang="en-US" b="1" dirty="0">
                <a:solidFill>
                  <a:srgbClr val="FF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EM HỌC SINH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646514" y="4310580"/>
            <a:ext cx="1316420" cy="239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06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788147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6999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1905000" y="903414"/>
            <a:ext cx="990600" cy="1207278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TextBox 9"/>
          <p:cNvSpPr txBox="1"/>
          <p:nvPr/>
        </p:nvSpPr>
        <p:spPr>
          <a:xfrm>
            <a:off x="2133601" y="1066800"/>
            <a:ext cx="838200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1371600" cy="7142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98455" y="1130524"/>
            <a:ext cx="803689" cy="753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u</a:t>
            </a: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6781800" y="836713"/>
            <a:ext cx="990600" cy="1207278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/>
          <p:cNvSpPr/>
          <p:nvPr/>
        </p:nvSpPr>
        <p:spPr>
          <a:xfrm>
            <a:off x="6459717" y="984869"/>
            <a:ext cx="1634766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ư</a:t>
            </a:r>
          </a:p>
        </p:txBody>
      </p:sp>
      <p:sp>
        <p:nvSpPr>
          <p:cNvPr id="2" name="Rectangle 1"/>
          <p:cNvSpPr/>
          <p:nvPr/>
        </p:nvSpPr>
        <p:spPr>
          <a:xfrm>
            <a:off x="957357" y="2337803"/>
            <a:ext cx="1481042" cy="8688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332540" y="2390865"/>
            <a:ext cx="803689" cy="753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124127" y="3050081"/>
            <a:ext cx="803689" cy="753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5400" dirty="0">
              <a:solidFill>
                <a:srgbClr val="FF0066"/>
              </a:solidFill>
              <a:latin typeface="Arial-SGK-TV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491237" y="2337802"/>
            <a:ext cx="1623563" cy="8591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77571" y="3269557"/>
            <a:ext cx="3137229" cy="8591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671235" y="2400062"/>
            <a:ext cx="1481042" cy="8688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205115" y="2400061"/>
            <a:ext cx="1623563" cy="8591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691449" y="3331816"/>
            <a:ext cx="3137229" cy="8591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168527" y="2407903"/>
            <a:ext cx="1634766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ư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686253" y="2459437"/>
            <a:ext cx="1634766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endParaRPr lang="en-US" sz="5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07430" y="3406036"/>
            <a:ext cx="1634766" cy="7849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54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ừ</a:t>
            </a:r>
            <a:endParaRPr lang="en-US" sz="5400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33675" y="2379740"/>
            <a:ext cx="803689" cy="753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u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791267" y="3319129"/>
            <a:ext cx="1294264" cy="753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5400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ủ</a:t>
            </a:r>
            <a:endParaRPr lang="en-US" sz="5400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  <p:bldP spid="2" grpId="0" animBg="1"/>
      <p:bldP spid="20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924" y="2332419"/>
            <a:ext cx="776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SGK-TV"/>
              </a:rPr>
              <a:t>dù</a:t>
            </a:r>
            <a:endParaRPr lang="en-US" sz="4000" dirty="0">
              <a:latin typeface="Arial-SGK-TV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4230" y="2332419"/>
            <a:ext cx="963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đủ</a:t>
            </a:r>
            <a:endParaRPr lang="vi-VN" sz="4000" dirty="0">
              <a:latin typeface="Arial-SGK-TV" pitchFamily="2" charset="0"/>
              <a:cs typeface="Arial-SGK-TV" pitchFamily="2" charset="0"/>
            </a:endParaRPr>
          </a:p>
          <a:p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5490" y="2330594"/>
            <a:ext cx="7617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hũ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Hộp Văn bản 15">
            <a:extLst>
              <a:ext uri="{FF2B5EF4-FFF2-40B4-BE49-F238E27FC236}">
                <a16:creationId xmlns:a16="http://schemas.microsoft.com/office/drawing/2014/main" id="{54AA764D-3AE4-4E21-B563-8C250034CBE6}"/>
              </a:ext>
            </a:extLst>
          </p:cNvPr>
          <p:cNvSpPr txBox="1"/>
          <p:nvPr/>
        </p:nvSpPr>
        <p:spPr>
          <a:xfrm>
            <a:off x="590366" y="2317380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</a:t>
            </a:r>
            <a:endParaRPr lang="vi-VN" sz="4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Hộp Văn bản 16">
            <a:extLst>
              <a:ext uri="{FF2B5EF4-FFF2-40B4-BE49-F238E27FC236}">
                <a16:creationId xmlns:a16="http://schemas.microsoft.com/office/drawing/2014/main" id="{F03603D3-3B97-4584-A60E-CD8E52497433}"/>
              </a:ext>
            </a:extLst>
          </p:cNvPr>
          <p:cNvSpPr txBox="1"/>
          <p:nvPr/>
        </p:nvSpPr>
        <p:spPr>
          <a:xfrm>
            <a:off x="1996312" y="2330594"/>
            <a:ext cx="619514" cy="711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</a:t>
            </a:r>
            <a:endParaRPr lang="vi-VN" sz="4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Hộp Văn bản 17">
            <a:extLst>
              <a:ext uri="{FF2B5EF4-FFF2-40B4-BE49-F238E27FC236}">
                <a16:creationId xmlns:a16="http://schemas.microsoft.com/office/drawing/2014/main" id="{91461BE4-36A7-4BE1-899E-756EE484D813}"/>
              </a:ext>
            </a:extLst>
          </p:cNvPr>
          <p:cNvSpPr txBox="1"/>
          <p:nvPr/>
        </p:nvSpPr>
        <p:spPr>
          <a:xfrm>
            <a:off x="3359539" y="2334441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u</a:t>
            </a:r>
            <a:endParaRPr lang="vi-VN" sz="4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5930" y="2287826"/>
            <a:ext cx="73930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SGK-TV" pitchFamily="2" charset="0"/>
                <a:cs typeface="Arial-SGK-TV" pitchFamily="2" charset="0"/>
              </a:rPr>
              <a:t>cử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5237" y="2287826"/>
            <a:ext cx="78258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SGK-TV" pitchFamily="2" charset="0"/>
                <a:cs typeface="Arial-SGK-TV" pitchFamily="2" charset="0"/>
              </a:rPr>
              <a:t>dự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Hộp Văn bản 18">
            <a:extLst>
              <a:ext uri="{FF2B5EF4-FFF2-40B4-BE49-F238E27FC236}">
                <a16:creationId xmlns:a16="http://schemas.microsoft.com/office/drawing/2014/main" id="{875775C4-5681-4AC7-A2D1-C31DADFF8823}"/>
              </a:ext>
            </a:extLst>
          </p:cNvPr>
          <p:cNvSpPr txBox="1"/>
          <p:nvPr/>
        </p:nvSpPr>
        <p:spPr>
          <a:xfrm>
            <a:off x="5521605" y="2286000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endParaRPr lang="vi-VN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Hộp Văn bản 20">
            <a:extLst>
              <a:ext uri="{FF2B5EF4-FFF2-40B4-BE49-F238E27FC236}">
                <a16:creationId xmlns:a16="http://schemas.microsoft.com/office/drawing/2014/main" id="{2781A47F-D621-4C58-BA94-1B2130A8C704}"/>
              </a:ext>
            </a:extLst>
          </p:cNvPr>
          <p:cNvSpPr txBox="1"/>
          <p:nvPr/>
        </p:nvSpPr>
        <p:spPr>
          <a:xfrm>
            <a:off x="6978725" y="2307538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endParaRPr lang="vi-VN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54477" y="2313533"/>
            <a:ext cx="59503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SGK-TV" pitchFamily="2" charset="0"/>
                <a:cs typeface="Arial-SGK-TV" pitchFamily="2" charset="0"/>
              </a:rPr>
              <a:t>lữ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Hộp Văn bản 21">
            <a:extLst>
              <a:ext uri="{FF2B5EF4-FFF2-40B4-BE49-F238E27FC236}">
                <a16:creationId xmlns:a16="http://schemas.microsoft.com/office/drawing/2014/main" id="{3A882D83-26E8-42D9-8EBE-F74B2A950D74}"/>
              </a:ext>
            </a:extLst>
          </p:cNvPr>
          <p:cNvSpPr txBox="1"/>
          <p:nvPr/>
        </p:nvSpPr>
        <p:spPr>
          <a:xfrm>
            <a:off x="8185396" y="2307538"/>
            <a:ext cx="955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endParaRPr lang="vi-VN" sz="20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01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55371" y="4688674"/>
            <a:ext cx="9031309" cy="1423037"/>
            <a:chOff x="0" y="4376382"/>
            <a:chExt cx="12465441" cy="258239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941" y="4376382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542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5" y="2183042"/>
            <a:ext cx="8605403" cy="19564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4" y="226419"/>
            <a:ext cx="1389306" cy="7234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924" y="4064083"/>
            <a:ext cx="78418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 smtClean="0">
                <a:latin typeface="Arial-SGK-TV"/>
              </a:rPr>
              <a:t>dù</a:t>
            </a:r>
            <a:endParaRPr lang="en-US" sz="4050" dirty="0">
              <a:latin typeface="Arial-SGK-TV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4230" y="4064083"/>
            <a:ext cx="77777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 smtClean="0">
                <a:latin typeface="Arial-SGK-TV" pitchFamily="2" charset="0"/>
                <a:cs typeface="Arial-SGK-TV" pitchFamily="2" charset="0"/>
              </a:rPr>
              <a:t>đủ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5490" y="4062258"/>
            <a:ext cx="7617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SGK-TV" pitchFamily="2" charset="0"/>
                <a:cs typeface="Arial-SGK-TV" pitchFamily="2" charset="0"/>
              </a:rPr>
              <a:t>hũ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5930" y="4088015"/>
            <a:ext cx="73609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cs typeface="Arial-SGK-TV" pitchFamily="2" charset="0"/>
              </a:rPr>
              <a:t>c</a:t>
            </a:r>
            <a:r>
              <a:rPr lang="en-US" sz="4050" dirty="0" err="1" smtClean="0">
                <a:latin typeface="Arial-SGK-TV" pitchFamily="2" charset="0"/>
                <a:cs typeface="Arial-SGK-TV" pitchFamily="2" charset="0"/>
              </a:rPr>
              <a:t>ử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85237" y="4088015"/>
            <a:ext cx="78258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SGK-TV" pitchFamily="2" charset="0"/>
                <a:cs typeface="Arial-SGK-TV" pitchFamily="2" charset="0"/>
              </a:rPr>
              <a:t>dự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6496" y="4086189"/>
            <a:ext cx="59503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 err="1">
                <a:latin typeface="Arial-SGK-TV" pitchFamily="2" charset="0"/>
                <a:cs typeface="Arial-SGK-TV" pitchFamily="2" charset="0"/>
              </a:rPr>
              <a:t>lữ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65735" y="1241423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59147" y="1241423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094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58793" y="1501672"/>
            <a:ext cx="10264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125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13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488" y="1797684"/>
            <a:ext cx="2448691" cy="1800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7" y="1009084"/>
            <a:ext cx="2414149" cy="2589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05" y="1656592"/>
            <a:ext cx="3459195" cy="19401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6781" y="3774127"/>
            <a:ext cx="7193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dù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50593" y="3774127"/>
            <a:ext cx="12882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3000" dirty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lang="en-US" sz="3000" dirty="0">
              <a:latin typeface="Arial-SGK-TV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22326" y="3774127"/>
            <a:ext cx="1610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hổ dữ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42" y="155475"/>
            <a:ext cx="1302292" cy="67813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18949" y="5334000"/>
            <a:ext cx="9031309" cy="1423037"/>
            <a:chOff x="0" y="4376382"/>
            <a:chExt cx="12465441" cy="258239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941" y="4376382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78" b="97761" l="0" r="100000">
                          <a14:foregroundMark x1="80822" y1="21269" x2="80822" y2="21269"/>
                          <a14:foregroundMark x1="82975" y1="13433" x2="82975" y2="13433"/>
                          <a14:foregroundMark x1="59883" y1="18657" x2="59883" y2="18657"/>
                          <a14:foregroundMark x1="45205" y1="30597" x2="45205" y2="30597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542" y="4376383"/>
              <a:ext cx="4923899" cy="2582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5" y="1649642"/>
            <a:ext cx="8605403" cy="19564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" y="13478"/>
            <a:ext cx="1389306" cy="7234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1211" y="3530683"/>
            <a:ext cx="78418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Arial-SGK-TV"/>
              </a:rPr>
              <a:t>dù</a:t>
            </a:r>
            <a:endParaRPr lang="en-US" sz="4000" dirty="0">
              <a:latin typeface="Arial-SGK-TV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13023" y="3530683"/>
            <a:ext cx="77777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đủ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5490" y="3528858"/>
            <a:ext cx="76174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hũ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95930" y="3554615"/>
            <a:ext cx="74892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SGK-TV"/>
                <a:cs typeface="Arial-SGK-TV" pitchFamily="2" charset="0"/>
              </a:rPr>
              <a:t>c</a:t>
            </a:r>
            <a:r>
              <a:rPr lang="en-US" sz="4000" dirty="0" err="1" smtClean="0">
                <a:latin typeface="Arial-SGK-TV"/>
                <a:cs typeface="Arial-SGK-TV" pitchFamily="2" charset="0"/>
              </a:rPr>
              <a:t>ử</a:t>
            </a:r>
            <a:endParaRPr lang="en-US" sz="4000" dirty="0">
              <a:latin typeface="Arial-SGK-TV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5237" y="3554615"/>
            <a:ext cx="8050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dự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66496" y="3552789"/>
            <a:ext cx="628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lữ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65735" y="708023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u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59147" y="708023"/>
            <a:ext cx="1634766" cy="784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6600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53772" y="4724400"/>
            <a:ext cx="171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4000" dirty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lang="en-US" sz="4000" dirty="0">
              <a:latin typeface="Arial-SGK-TV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15000" y="4724400"/>
            <a:ext cx="1610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000" dirty="0" err="1" smtClean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ổ</a:t>
            </a:r>
            <a:r>
              <a:rPr lang="en-US" sz="4000" dirty="0" smtClean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endParaRPr lang="en-US" sz="4000" dirty="0">
              <a:latin typeface="Arial-SGK-TV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5088" y="4724400"/>
            <a:ext cx="1049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dù</a:t>
            </a:r>
          </a:p>
        </p:txBody>
      </p:sp>
    </p:spTree>
    <p:extLst>
      <p:ext uri="{BB962C8B-B14F-4D97-AF65-F5344CB8AC3E}">
        <p14:creationId xmlns:p14="http://schemas.microsoft.com/office/powerpoint/2010/main" val="41468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077278"/>
            <a:ext cx="2119400" cy="1840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1505954" y="981824"/>
            <a:ext cx="6122030" cy="36339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7909" y="2969649"/>
            <a:ext cx="7886700" cy="996638"/>
          </a:xfrm>
        </p:spPr>
        <p:txBody>
          <a:bodyPr>
            <a:noAutofit/>
          </a:bodyPr>
          <a:lstStyle/>
          <a:p>
            <a:pPr algn="ctr"/>
            <a:r>
              <a:rPr lang="en-US" sz="7218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7211359" y="4188209"/>
            <a:ext cx="1932641" cy="180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by Shark Dance - Sing and Dance! - @Baby Shark Official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385EB7F3-2720-4563-B36C-844B2D5B32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228600"/>
            <a:ext cx="8534400" cy="4800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29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26"/>
    </mc:Choice>
    <mc:Fallback xmlns="">
      <p:transition spd="slow" advTm="122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9" objId="4"/>
        <p14:stopEvt time="122626" objId="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860972"/>
      </p:ext>
    </p:extLst>
  </p:cSld>
  <p:clrMapOvr>
    <a:masterClrMapping/>
  </p:clrMapOvr>
  <p:transition spd="slow" advTm="481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78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5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20955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200400" y="2266950"/>
            <a:ext cx="5029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61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3459" y="-929059"/>
            <a:ext cx="5254388" cy="817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6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10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057400"/>
            <a:ext cx="5410200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460724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2767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 bwMode="auto">
          <a:xfrm>
            <a:off x="1295400" y="298450"/>
            <a:ext cx="7162800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929154" y="4858754"/>
            <a:ext cx="1697038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dù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7655" name="TextBox 4"/>
          <p:cNvSpPr txBox="1">
            <a:spLocks noChangeArrowheads="1"/>
          </p:cNvSpPr>
          <p:nvPr/>
        </p:nvSpPr>
        <p:spPr bwMode="auto">
          <a:xfrm>
            <a:off x="1404836" y="5800989"/>
            <a:ext cx="11287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hổ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7666" name="TextBox 36"/>
          <p:cNvSpPr txBox="1">
            <a:spLocks noChangeArrowheads="1"/>
          </p:cNvSpPr>
          <p:nvPr/>
        </p:nvSpPr>
        <p:spPr bwMode="auto">
          <a:xfrm>
            <a:off x="2360581" y="3094466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7669" name="TextBox 28"/>
          <p:cNvSpPr txBox="1">
            <a:spLocks noChangeArrowheads="1"/>
          </p:cNvSpPr>
          <p:nvPr/>
        </p:nvSpPr>
        <p:spPr bwMode="auto">
          <a:xfrm>
            <a:off x="3301892" y="3081499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7674" name="TextBox 44"/>
          <p:cNvSpPr txBox="1">
            <a:spLocks noChangeArrowheads="1"/>
          </p:cNvSpPr>
          <p:nvPr/>
        </p:nvSpPr>
        <p:spPr bwMode="auto">
          <a:xfrm>
            <a:off x="4290361" y="3094467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8" name="TextBox 44"/>
          <p:cNvSpPr txBox="1">
            <a:spLocks noChangeArrowheads="1"/>
          </p:cNvSpPr>
          <p:nvPr/>
        </p:nvSpPr>
        <p:spPr bwMode="auto">
          <a:xfrm>
            <a:off x="4341028" y="4024526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3" name="TextBox 44"/>
          <p:cNvSpPr txBox="1">
            <a:spLocks noChangeArrowheads="1"/>
          </p:cNvSpPr>
          <p:nvPr/>
        </p:nvSpPr>
        <p:spPr bwMode="auto">
          <a:xfrm>
            <a:off x="3307452" y="5044610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4" name="TextBox 44"/>
          <p:cNvSpPr txBox="1">
            <a:spLocks noChangeArrowheads="1"/>
          </p:cNvSpPr>
          <p:nvPr/>
        </p:nvSpPr>
        <p:spPr bwMode="auto">
          <a:xfrm>
            <a:off x="4352385" y="5016135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5" name="TextBox 44"/>
          <p:cNvSpPr txBox="1">
            <a:spLocks noChangeArrowheads="1"/>
          </p:cNvSpPr>
          <p:nvPr/>
        </p:nvSpPr>
        <p:spPr bwMode="auto">
          <a:xfrm>
            <a:off x="2895501" y="4013124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319962" y="1135745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365660" y="1111384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1375321" y="3118418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8" name="TextBox 20"/>
          <p:cNvSpPr txBox="1">
            <a:spLocks noChangeArrowheads="1"/>
          </p:cNvSpPr>
          <p:nvPr/>
        </p:nvSpPr>
        <p:spPr bwMode="auto">
          <a:xfrm>
            <a:off x="2040771" y="852449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64" name="TextBox 20"/>
          <p:cNvSpPr txBox="1">
            <a:spLocks noChangeArrowheads="1"/>
          </p:cNvSpPr>
          <p:nvPr/>
        </p:nvSpPr>
        <p:spPr bwMode="auto">
          <a:xfrm>
            <a:off x="2040771" y="2809881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1" name="TextBox 20">
            <a:extLst>
              <a:ext uri="{FF2B5EF4-FFF2-40B4-BE49-F238E27FC236}">
                <a16:creationId xmlns:a16="http://schemas.microsoft.com/office/drawing/2014/main" id="{15E2FD59-B1CA-4B55-B3CC-50B32FFE8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490" y="857110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2" name="TextBox 20">
            <a:extLst>
              <a:ext uri="{FF2B5EF4-FFF2-40B4-BE49-F238E27FC236}">
                <a16:creationId xmlns:a16="http://schemas.microsoft.com/office/drawing/2014/main" id="{89FF08DD-F12D-45AC-A80B-D1E77CA2D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2545" y="857110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3" name="TextBox 20">
            <a:extLst>
              <a:ext uri="{FF2B5EF4-FFF2-40B4-BE49-F238E27FC236}">
                <a16:creationId xmlns:a16="http://schemas.microsoft.com/office/drawing/2014/main" id="{F9C18800-8541-409B-91B3-84D246479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9264" y="87260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4" name="TextBox 20">
            <a:extLst>
              <a:ext uri="{FF2B5EF4-FFF2-40B4-BE49-F238E27FC236}">
                <a16:creationId xmlns:a16="http://schemas.microsoft.com/office/drawing/2014/main" id="{318C3F86-8444-44CB-81B8-EEEBC92E5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319" y="84956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5" name="TextBox 20">
            <a:extLst>
              <a:ext uri="{FF2B5EF4-FFF2-40B4-BE49-F238E27FC236}">
                <a16:creationId xmlns:a16="http://schemas.microsoft.com/office/drawing/2014/main" id="{3FA97F78-9CE3-44FA-9A86-89974D819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1038" y="857110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56" name="TextBox 42">
            <a:extLst>
              <a:ext uri="{FF2B5EF4-FFF2-40B4-BE49-F238E27FC236}">
                <a16:creationId xmlns:a16="http://schemas.microsoft.com/office/drawing/2014/main" id="{35CB1DA1-F330-437E-97EA-4C982E10F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889" y="1128652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7" name="TextBox 36">
            <a:extLst>
              <a:ext uri="{FF2B5EF4-FFF2-40B4-BE49-F238E27FC236}">
                <a16:creationId xmlns:a16="http://schemas.microsoft.com/office/drawing/2014/main" id="{6B79EA53-82B4-4103-8927-919826004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6681" y="1128652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0" name="TextBox 36">
            <a:extLst>
              <a:ext uri="{FF2B5EF4-FFF2-40B4-BE49-F238E27FC236}">
                <a16:creationId xmlns:a16="http://schemas.microsoft.com/office/drawing/2014/main" id="{6087C569-7F6F-4655-B94A-EA5AB2EC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207" y="1128651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1" name="TextBox 36">
            <a:extLst>
              <a:ext uri="{FF2B5EF4-FFF2-40B4-BE49-F238E27FC236}">
                <a16:creationId xmlns:a16="http://schemas.microsoft.com/office/drawing/2014/main" id="{6D07C999-8148-48D0-BDD8-EB30ADD59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906" y="1135745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2" name="TextBox 36">
            <a:extLst>
              <a:ext uri="{FF2B5EF4-FFF2-40B4-BE49-F238E27FC236}">
                <a16:creationId xmlns:a16="http://schemas.microsoft.com/office/drawing/2014/main" id="{FC27CD2C-9611-4031-B8E4-EDE61A670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883" y="1133896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3" name="TextBox 20">
            <a:extLst>
              <a:ext uri="{FF2B5EF4-FFF2-40B4-BE49-F238E27FC236}">
                <a16:creationId xmlns:a16="http://schemas.microsoft.com/office/drawing/2014/main" id="{CD732B9A-7B2D-4ABC-B0E9-535F42726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490" y="2842979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74" name="TextBox 20">
            <a:extLst>
              <a:ext uri="{FF2B5EF4-FFF2-40B4-BE49-F238E27FC236}">
                <a16:creationId xmlns:a16="http://schemas.microsoft.com/office/drawing/2014/main" id="{FC19B071-4938-4B33-8DA1-E4BD80E44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4080" y="2842979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75" name="TextBox 20">
            <a:extLst>
              <a:ext uri="{FF2B5EF4-FFF2-40B4-BE49-F238E27FC236}">
                <a16:creationId xmlns:a16="http://schemas.microsoft.com/office/drawing/2014/main" id="{5B8C47AF-7AB6-4F71-A0BC-357AFEE12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799" y="2818114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76" name="TextBox 20">
            <a:extLst>
              <a:ext uri="{FF2B5EF4-FFF2-40B4-BE49-F238E27FC236}">
                <a16:creationId xmlns:a16="http://schemas.microsoft.com/office/drawing/2014/main" id="{781EDD6E-1CE2-4668-9EBA-6C37EF36F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6770" y="282881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77" name="TextBox 20">
            <a:extLst>
              <a:ext uri="{FF2B5EF4-FFF2-40B4-BE49-F238E27FC236}">
                <a16:creationId xmlns:a16="http://schemas.microsoft.com/office/drawing/2014/main" id="{21C7B4B8-BB70-4DBE-A961-651080CD2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824" y="2828812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78" name="TextBox 28">
            <a:extLst>
              <a:ext uri="{FF2B5EF4-FFF2-40B4-BE49-F238E27FC236}">
                <a16:creationId xmlns:a16="http://schemas.microsoft.com/office/drawing/2014/main" id="{430475AB-91C4-4EDD-BAAA-023BB69A8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3386" y="3116394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79" name="TextBox 44">
            <a:extLst>
              <a:ext uri="{FF2B5EF4-FFF2-40B4-BE49-F238E27FC236}">
                <a16:creationId xmlns:a16="http://schemas.microsoft.com/office/drawing/2014/main" id="{5C92EB0A-AF6E-4D93-82BA-1913496A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7415" y="3116395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0" name="TextBox 28">
            <a:extLst>
              <a:ext uri="{FF2B5EF4-FFF2-40B4-BE49-F238E27FC236}">
                <a16:creationId xmlns:a16="http://schemas.microsoft.com/office/drawing/2014/main" id="{03607644-BB42-4774-946A-09A116FA8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883" y="3103187"/>
            <a:ext cx="304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1" name="TextBox 44">
            <a:extLst>
              <a:ext uri="{FF2B5EF4-FFF2-40B4-BE49-F238E27FC236}">
                <a16:creationId xmlns:a16="http://schemas.microsoft.com/office/drawing/2014/main" id="{5657AE02-171A-43A7-A77F-C46175F42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061" y="4002812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2" name="TextBox 44">
            <a:extLst>
              <a:ext uri="{FF2B5EF4-FFF2-40B4-BE49-F238E27FC236}">
                <a16:creationId xmlns:a16="http://schemas.microsoft.com/office/drawing/2014/main" id="{FAA3618D-ED20-4B98-B8A8-FB398ECB2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219" y="4024525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3" name="TextBox 4">
            <a:extLst>
              <a:ext uri="{FF2B5EF4-FFF2-40B4-BE49-F238E27FC236}">
                <a16:creationId xmlns:a16="http://schemas.microsoft.com/office/drawing/2014/main" id="{D4BAAD67-B3C9-4F28-AEAC-881C01A3A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883" y="5830143"/>
            <a:ext cx="112871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dữ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4" name="TextBox 44">
            <a:extLst>
              <a:ext uri="{FF2B5EF4-FFF2-40B4-BE49-F238E27FC236}">
                <a16:creationId xmlns:a16="http://schemas.microsoft.com/office/drawing/2014/main" id="{4C10F528-E8B9-42B6-8FD7-FBC341505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654" y="5044610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5" name="TextBox 44">
            <a:extLst>
              <a:ext uri="{FF2B5EF4-FFF2-40B4-BE49-F238E27FC236}">
                <a16:creationId xmlns:a16="http://schemas.microsoft.com/office/drawing/2014/main" id="{93D14BEC-4DA8-4A6D-9425-DFDEB0230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5723" y="4999598"/>
            <a:ext cx="33528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.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2" name="TextBox 20"/>
          <p:cNvSpPr txBox="1">
            <a:spLocks noChangeArrowheads="1"/>
          </p:cNvSpPr>
          <p:nvPr/>
        </p:nvSpPr>
        <p:spPr bwMode="auto">
          <a:xfrm>
            <a:off x="1113921" y="865536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u</a:t>
            </a:r>
            <a:r>
              <a:rPr kumimoji="0" lang="el-G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  <p:sp>
        <p:nvSpPr>
          <p:cNvPr id="44" name="TextBox 20"/>
          <p:cNvSpPr txBox="1">
            <a:spLocks noChangeArrowheads="1"/>
          </p:cNvSpPr>
          <p:nvPr/>
        </p:nvSpPr>
        <p:spPr bwMode="auto">
          <a:xfrm>
            <a:off x="1126341" y="2836095"/>
            <a:ext cx="13589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l-G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ư</a:t>
            </a:r>
            <a:r>
              <a:rPr kumimoji="0" lang="el-GR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HP001" panose="020B0603050302020204" pitchFamily="34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HP001 Tập Đồ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484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6580" y="1595665"/>
            <a:ext cx="4526047" cy="3201959"/>
          </a:xfr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06287055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2" y="2698710"/>
            <a:ext cx="8839200" cy="41592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" t="8218" r="7108"/>
          <a:stretch/>
        </p:blipFill>
        <p:spPr>
          <a:xfrm>
            <a:off x="312682" y="202175"/>
            <a:ext cx="8610600" cy="263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9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2B108C9C-AAE3-4F7E-99F9-351315106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10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>
            <a:extLst>
              <a:ext uri="{FF2B5EF4-FFF2-40B4-BE49-F238E27FC236}">
                <a16:creationId xmlns:a16="http://schemas.microsoft.com/office/drawing/2014/main" id="{EEBCA82C-2532-4CD2-B44E-9E5BCD16C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057400"/>
            <a:ext cx="5410200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2C77CE67-610B-4A23-9836-257BBF623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460724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55711" y="5323070"/>
            <a:ext cx="4353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 hổ là </a:t>
            </a:r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cá 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dữ.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341" y="1180987"/>
            <a:ext cx="7197991" cy="3952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10" y="1442324"/>
            <a:ext cx="829716" cy="4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3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2B108C9C-AAE3-4F7E-99F9-351315106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10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>
            <a:extLst>
              <a:ext uri="{FF2B5EF4-FFF2-40B4-BE49-F238E27FC236}">
                <a16:creationId xmlns:a16="http://schemas.microsoft.com/office/drawing/2014/main" id="{EEBCA82C-2532-4CD2-B44E-9E5BCD16C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057400"/>
            <a:ext cx="5410200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2C77CE67-610B-4A23-9836-257BBF623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460724"/>
            <a:ext cx="5162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tranh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17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600200"/>
            <a:ext cx="8534400" cy="4986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533400"/>
            <a:ext cx="3014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Giới thiệu</a:t>
            </a:r>
          </a:p>
        </p:txBody>
      </p:sp>
    </p:spTree>
    <p:extLst>
      <p:ext uri="{BB962C8B-B14F-4D97-AF65-F5344CB8AC3E}">
        <p14:creationId xmlns:p14="http://schemas.microsoft.com/office/powerpoint/2010/main" val="186984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Đám mây 3">
            <a:extLst>
              <a:ext uri="{FF2B5EF4-FFF2-40B4-BE49-F238E27FC236}">
                <a16:creationId xmlns:a16="http://schemas.microsoft.com/office/drawing/2014/main" id="{824895B0-6CA3-4AA0-A516-5AF891C6CEE4}"/>
              </a:ext>
            </a:extLst>
          </p:cNvPr>
          <p:cNvSpPr/>
          <p:nvPr/>
        </p:nvSpPr>
        <p:spPr>
          <a:xfrm>
            <a:off x="77855" y="932112"/>
            <a:ext cx="8649300" cy="1635235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2059058" y="-163223"/>
            <a:ext cx="4800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vi-VN" sz="5400" b="1" kern="0" spc="13" dirty="0" err="1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Vận</a:t>
            </a:r>
            <a:r>
              <a:rPr lang="vi-VN" sz="5400" b="1" kern="0" spc="13" dirty="0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5400" b="1" kern="0" spc="13" dirty="0" err="1">
                <a:solidFill>
                  <a:schemeClr val="bg1">
                    <a:lumMod val="9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dụng</a:t>
            </a:r>
            <a:endParaRPr lang="en-GB" sz="5400" b="1" kern="0" spc="13" dirty="0">
              <a:solidFill>
                <a:schemeClr val="bg1">
                  <a:lumMod val="95000"/>
                </a:schemeClr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71322" y="3869829"/>
            <a:ext cx="2952520" cy="288878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403E2C4-46AF-4F3E-A6C6-DBC8268E975F}"/>
              </a:ext>
            </a:extLst>
          </p:cNvPr>
          <p:cNvSpPr/>
          <p:nvPr/>
        </p:nvSpPr>
        <p:spPr>
          <a:xfrm>
            <a:off x="990600" y="1219200"/>
            <a:ext cx="4800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endParaRPr lang="en-GB" sz="5400" b="1" kern="0" spc="13" dirty="0">
              <a:solidFill>
                <a:schemeClr val="bg1">
                  <a:lumMod val="95000"/>
                </a:scheme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B236DA8-5B59-4D00-88BB-F1E6ED836782}"/>
              </a:ext>
            </a:extLst>
          </p:cNvPr>
          <p:cNvSpPr/>
          <p:nvPr/>
        </p:nvSpPr>
        <p:spPr>
          <a:xfrm>
            <a:off x="-127551" y="1010672"/>
            <a:ext cx="9220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Con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hãy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tìm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các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tiếng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,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từ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có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</a:t>
            </a:r>
            <a:r>
              <a:rPr lang="vi-VN" sz="3200" kern="0" spc="13" dirty="0" err="1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chứa</a:t>
            </a:r>
            <a:r>
              <a:rPr lang="vi-VN" sz="3200" kern="0" spc="13" dirty="0">
                <a:solidFill>
                  <a:schemeClr val="accent6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Arial"/>
              </a:rPr>
              <a:t> âm u. ư? </a:t>
            </a:r>
            <a:endParaRPr lang="en-GB" sz="3200" kern="0" spc="13" dirty="0">
              <a:solidFill>
                <a:schemeClr val="accent6">
                  <a:lumMod val="75000"/>
                </a:schemeClr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Arial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749A1DF3-4F67-4382-88C4-6AC0950FE615}"/>
              </a:ext>
            </a:extLst>
          </p:cNvPr>
          <p:cNvSpPr/>
          <p:nvPr/>
        </p:nvSpPr>
        <p:spPr>
          <a:xfrm>
            <a:off x="420158" y="2667000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nụ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77BB141C-37CF-41FC-B583-D2617112011A}"/>
              </a:ext>
            </a:extLst>
          </p:cNvPr>
          <p:cNvSpPr/>
          <p:nvPr/>
        </p:nvSpPr>
        <p:spPr>
          <a:xfrm>
            <a:off x="2305281" y="2667000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tủ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66EBB294-5A48-45E2-A5C9-7E22E3DF2482}"/>
              </a:ext>
            </a:extLst>
          </p:cNvPr>
          <p:cNvSpPr/>
          <p:nvPr/>
        </p:nvSpPr>
        <p:spPr>
          <a:xfrm>
            <a:off x="420158" y="4046791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mũ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0552DF74-931F-4F07-BCFE-01144EF81387}"/>
              </a:ext>
            </a:extLst>
          </p:cNvPr>
          <p:cNvSpPr/>
          <p:nvPr/>
        </p:nvSpPr>
        <p:spPr>
          <a:xfrm>
            <a:off x="2305281" y="4046791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củ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C58012D2-DCF7-4978-9405-FAD65DA5A5B6}"/>
              </a:ext>
            </a:extLst>
          </p:cNvPr>
          <p:cNvSpPr/>
          <p:nvPr/>
        </p:nvSpPr>
        <p:spPr>
          <a:xfrm>
            <a:off x="2305281" y="5314219"/>
            <a:ext cx="1885123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sư </a:t>
            </a:r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tử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5A3F13BC-36D1-4764-B058-8BD261ADDC36}"/>
              </a:ext>
            </a:extLst>
          </p:cNvPr>
          <p:cNvSpPr/>
          <p:nvPr/>
        </p:nvSpPr>
        <p:spPr>
          <a:xfrm>
            <a:off x="506300" y="5314219"/>
            <a:ext cx="1532880" cy="8203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dữ</a:t>
            </a:r>
            <a:endParaRPr lang="vi-VN" sz="5400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186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41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Pictures\tải xuống (4).jpg">
            <a:extLst>
              <a:ext uri="{FF2B5EF4-FFF2-40B4-BE49-F238E27FC236}">
                <a16:creationId xmlns:a16="http://schemas.microsoft.com/office/drawing/2014/main" id="{AE2FB652-0195-4BE3-9939-834FF179D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10591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5782F23-8366-4776-9788-98EB36045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771063"/>
            <a:ext cx="4375149" cy="6365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C3FC2FF-8145-434B-ADCB-56863CA92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08448"/>
            <a:ext cx="5943600" cy="331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u- ư</a:t>
            </a: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8121072-7144-43EB-B5CE-2166569EF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426" y="3758498"/>
            <a:ext cx="5943600" cy="331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u- ư.</a:t>
            </a: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5304E94-9F65-4764-8680-C4C29AA1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026" y="4888670"/>
            <a:ext cx="6248400" cy="3317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altLang="en-US" sz="4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ch-kh</a:t>
            </a:r>
            <a:endParaRPr lang="en-US" altLang="en-US" sz="4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91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Pictures\tải xuống (4).jpg">
            <a:extLst>
              <a:ext uri="{FF2B5EF4-FFF2-40B4-BE49-F238E27FC236}">
                <a16:creationId xmlns:a16="http://schemas.microsoft.com/office/drawing/2014/main" id="{AE2FB652-0195-4BE3-9939-834FF179D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5782F23-8366-4776-9788-98EB36045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1851" y="2563813"/>
            <a:ext cx="4859338" cy="22161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defRPr/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12"/>
    </mc:Choice>
    <mc:Fallback xmlns="">
      <p:transition spd="slow" advTm="1351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08B6F12-2156-4CC8-B4A4-A3A8DA5057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657600"/>
            <a:ext cx="2315066" cy="2925344"/>
          </a:xfrm>
          <a:prstGeom prst="rect">
            <a:avLst/>
          </a:prstGeom>
        </p:spPr>
      </p:pic>
      <p:sp>
        <p:nvSpPr>
          <p:cNvPr id="2" name="Đám mây 1">
            <a:extLst>
              <a:ext uri="{FF2B5EF4-FFF2-40B4-BE49-F238E27FC236}">
                <a16:creationId xmlns:a16="http://schemas.microsoft.com/office/drawing/2014/main" id="{D8D556C7-0DD0-43A0-9C2D-CED616474736}"/>
              </a:ext>
            </a:extLst>
          </p:cNvPr>
          <p:cNvSpPr/>
          <p:nvPr/>
        </p:nvSpPr>
        <p:spPr>
          <a:xfrm>
            <a:off x="1447800" y="457200"/>
            <a:ext cx="5867400" cy="1219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thiếu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.</a:t>
            </a:r>
            <a:endParaRPr lang="vi-VN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EC2A3B-8AD4-4F87-A08D-C6DD6A592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05000"/>
            <a:ext cx="51816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70F60F5-4F78-4019-B0A9-5165880498B7}"/>
              </a:ext>
            </a:extLst>
          </p:cNvPr>
          <p:cNvSpPr txBox="1"/>
          <p:nvPr/>
        </p:nvSpPr>
        <p:spPr>
          <a:xfrm>
            <a:off x="4876800" y="4976648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Arial-SGK-TV" pitchFamily="2" charset="0"/>
                <a:cs typeface="Arial-SGK-TV" pitchFamily="2" charset="0"/>
              </a:rPr>
              <a:t>… </a:t>
            </a:r>
            <a:r>
              <a:rPr lang="en-US" sz="5400" dirty="0" err="1" smtClean="0">
                <a:latin typeface="Arial-SGK-TV" pitchFamily="2" charset="0"/>
                <a:cs typeface="Arial-SGK-TV" pitchFamily="2" charset="0"/>
              </a:rPr>
              <a:t>đỏ</a:t>
            </a:r>
            <a:endParaRPr lang="vi-VN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5495A5D-6465-4371-B785-D16D02212EE4}"/>
              </a:ext>
            </a:extLst>
          </p:cNvPr>
          <p:cNvSpPr txBox="1"/>
          <p:nvPr/>
        </p:nvSpPr>
        <p:spPr>
          <a:xfrm>
            <a:off x="4895193" y="4876800"/>
            <a:ext cx="83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lá</a:t>
            </a:r>
            <a:endParaRPr lang="vi-VN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105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08B6F12-2156-4CC8-B4A4-A3A8DA5057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657600"/>
            <a:ext cx="2315066" cy="2925344"/>
          </a:xfrm>
          <a:prstGeom prst="rect">
            <a:avLst/>
          </a:prstGeom>
        </p:spPr>
      </p:pic>
      <p:sp>
        <p:nvSpPr>
          <p:cNvPr id="2" name="Đám mây 1">
            <a:extLst>
              <a:ext uri="{FF2B5EF4-FFF2-40B4-BE49-F238E27FC236}">
                <a16:creationId xmlns:a16="http://schemas.microsoft.com/office/drawing/2014/main" id="{D8D556C7-0DD0-43A0-9C2D-CED616474736}"/>
              </a:ext>
            </a:extLst>
          </p:cNvPr>
          <p:cNvSpPr/>
          <p:nvPr/>
        </p:nvSpPr>
        <p:spPr>
          <a:xfrm>
            <a:off x="1447800" y="457200"/>
            <a:ext cx="5867400" cy="1219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thiếu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.</a:t>
            </a:r>
            <a:endParaRPr lang="vi-VN" sz="2800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70F60F5-4F78-4019-B0A9-5165880498B7}"/>
              </a:ext>
            </a:extLst>
          </p:cNvPr>
          <p:cNvSpPr txBox="1"/>
          <p:nvPr/>
        </p:nvSpPr>
        <p:spPr>
          <a:xfrm>
            <a:off x="4648200" y="49530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…..</a:t>
            </a:r>
            <a:endParaRPr lang="vi-VN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5495A5D-6465-4371-B785-D16D02212EE4}"/>
              </a:ext>
            </a:extLst>
          </p:cNvPr>
          <p:cNvSpPr txBox="1"/>
          <p:nvPr/>
        </p:nvSpPr>
        <p:spPr>
          <a:xfrm>
            <a:off x="5592719" y="4924097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hố</a:t>
            </a:r>
            <a:endParaRPr lang="vi-VN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2" descr="CÁ HỐ - CÁ TƯƠI LONG HẢ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610" y="2057400"/>
            <a:ext cx="3460728" cy="231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977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E08B6F12-2156-4CC8-B4A4-A3A8DA5057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0" y="3657600"/>
            <a:ext cx="2315066" cy="2925344"/>
          </a:xfrm>
          <a:prstGeom prst="rect">
            <a:avLst/>
          </a:prstGeom>
        </p:spPr>
      </p:pic>
      <p:sp>
        <p:nvSpPr>
          <p:cNvPr id="2" name="Đám mây 1">
            <a:extLst>
              <a:ext uri="{FF2B5EF4-FFF2-40B4-BE49-F238E27FC236}">
                <a16:creationId xmlns:a16="http://schemas.microsoft.com/office/drawing/2014/main" id="{D8D556C7-0DD0-43A0-9C2D-CED616474736}"/>
              </a:ext>
            </a:extLst>
          </p:cNvPr>
          <p:cNvSpPr/>
          <p:nvPr/>
        </p:nvSpPr>
        <p:spPr>
          <a:xfrm>
            <a:off x="1447800" y="457200"/>
            <a:ext cx="5867400" cy="12192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thiếu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.</a:t>
            </a:r>
            <a:endParaRPr lang="vi-VN" sz="2800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412B63E-ECCB-494C-B2CD-1AD388997FF7}"/>
              </a:ext>
            </a:extLst>
          </p:cNvPr>
          <p:cNvSpPr txBox="1"/>
          <p:nvPr/>
        </p:nvSpPr>
        <p:spPr>
          <a:xfrm>
            <a:off x="1981200" y="4437715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Bé</a:t>
            </a:r>
            <a:r>
              <a:rPr lang="en-US" sz="4000" dirty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bị</a:t>
            </a:r>
            <a:r>
              <a:rPr lang="en-US" sz="4000" dirty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…. </a:t>
            </a:r>
            <a:r>
              <a:rPr lang="en-US" sz="4000" dirty="0" err="1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Bà</a:t>
            </a:r>
            <a:r>
              <a:rPr lang="en-US" sz="4000" dirty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đã</a:t>
            </a:r>
            <a:r>
              <a:rPr lang="en-US" sz="4000" dirty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có</a:t>
            </a:r>
            <a:r>
              <a:rPr lang="en-US" sz="4000" dirty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 …..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E44A65E-3372-4C1F-83CE-9C7E2AFE2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590">
            <a:off x="1577990" y="1895148"/>
            <a:ext cx="2756477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C611A38-42FC-45A5-B116-BC4E060CA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9314">
            <a:off x="5085200" y="1929352"/>
            <a:ext cx="2636531" cy="198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1E4EEFA-0E98-46A6-8A8E-E7281396A681}"/>
              </a:ext>
            </a:extLst>
          </p:cNvPr>
          <p:cNvSpPr txBox="1"/>
          <p:nvPr/>
        </p:nvSpPr>
        <p:spPr>
          <a:xfrm>
            <a:off x="4038600" y="4412386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h</a:t>
            </a:r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o</a:t>
            </a:r>
            <a:r>
              <a:rPr lang="en-US" sz="4000" dirty="0" smtClean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.</a:t>
            </a:r>
            <a:endParaRPr lang="en-US" sz="4000" dirty="0">
              <a:latin typeface="Arial-SGK-TV" pitchFamily="2" charset="0"/>
              <a:ea typeface="AvantGarde-Demi" panose="02020500000000000000" pitchFamily="18" charset="0"/>
              <a:cs typeface="Arial-SGK-TV" pitchFamily="2" charset="0"/>
            </a:endParaRPr>
          </a:p>
        </p:txBody>
      </p:sp>
      <p:sp>
        <p:nvSpPr>
          <p:cNvPr id="8" name="Hộp Văn bản 11">
            <a:extLst>
              <a:ext uri="{FF2B5EF4-FFF2-40B4-BE49-F238E27FC236}">
                <a16:creationId xmlns:a16="http://schemas.microsoft.com/office/drawing/2014/main" id="{61E4EEFA-0E98-46A6-8A8E-E7281396A681}"/>
              </a:ext>
            </a:extLst>
          </p:cNvPr>
          <p:cNvSpPr txBox="1"/>
          <p:nvPr/>
        </p:nvSpPr>
        <p:spPr>
          <a:xfrm>
            <a:off x="6743700" y="4412386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h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ẹ</a:t>
            </a:r>
            <a:r>
              <a:rPr lang="en-US" sz="4000" dirty="0" smtClean="0">
                <a:latin typeface="Arial-SGK-TV" pitchFamily="2" charset="0"/>
                <a:ea typeface="AvantGarde-Demi" panose="02020500000000000000" pitchFamily="18" charset="0"/>
                <a:cs typeface="Arial-SGK-TV" pitchFamily="2" charset="0"/>
              </a:rPr>
              <a:t>.</a:t>
            </a:r>
            <a:endParaRPr lang="en-US" sz="4000" dirty="0">
              <a:latin typeface="Arial-SGK-TV" pitchFamily="2" charset="0"/>
              <a:ea typeface="AvantGarde-Demi" panose="02020500000000000000" pitchFamily="18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52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1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20955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124200" y="2133600"/>
            <a:ext cx="5029200" cy="2952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7">
            <a:extLst>
              <a:ext uri="{FF2B5EF4-FFF2-40B4-BE49-F238E27FC236}">
                <a16:creationId xmlns:a16="http://schemas.microsoft.com/office/drawing/2014/main" id="{A5EE9B3C-9B3E-45EE-80D9-F5F259F8D8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0400" y="2266950"/>
            <a:ext cx="5029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13:</a:t>
            </a:r>
          </a:p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54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Ư- ư</a:t>
            </a:r>
          </a:p>
        </p:txBody>
      </p:sp>
    </p:spTree>
    <p:extLst>
      <p:ext uri="{BB962C8B-B14F-4D97-AF65-F5344CB8AC3E}">
        <p14:creationId xmlns:p14="http://schemas.microsoft.com/office/powerpoint/2010/main" val="45111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8686800" cy="518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1726"/>
            <a:ext cx="1216581" cy="3550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529" y="519270"/>
            <a:ext cx="5750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itchFamily="34" charset="0"/>
                <a:cs typeface="Arial" pitchFamily="34" charset="0"/>
              </a:rPr>
              <a:t>Nhìn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tranh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4953000" y="5223575"/>
            <a:ext cx="152400" cy="6162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705600" y="5223575"/>
            <a:ext cx="152400" cy="6162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">
            <a:extLst>
              <a:ext uri="{FF2B5EF4-FFF2-40B4-BE49-F238E27FC236}">
                <a16:creationId xmlns:a16="http://schemas.microsoft.com/office/drawing/2014/main" id="{CAD770FD-A0D3-49D8-9A9F-E05C1B99C0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7" y="228600"/>
            <a:ext cx="8686800" cy="4378723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29B81499-1DA9-43AE-B92F-7F59FDD4E63B}"/>
              </a:ext>
            </a:extLst>
          </p:cNvPr>
          <p:cNvSpPr txBox="1"/>
          <p:nvPr/>
        </p:nvSpPr>
        <p:spPr>
          <a:xfrm>
            <a:off x="2667000" y="5193496"/>
            <a:ext cx="5025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3600" dirty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3600" dirty="0" smtClean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chín</a:t>
            </a:r>
            <a:r>
              <a:rPr lang="en-US" sz="3600" dirty="0" smtClean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ngọt</a:t>
            </a:r>
            <a:r>
              <a:rPr lang="en-US" sz="3600" dirty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lừ</a:t>
            </a:r>
            <a:r>
              <a:rPr lang="en-US" sz="3600" dirty="0" smtClean="0"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SGK-TV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EC490EA-257E-4423-87BB-BCA35F5BD5BA}"/>
              </a:ext>
            </a:extLst>
          </p:cNvPr>
          <p:cNvSpPr txBox="1"/>
          <p:nvPr/>
        </p:nvSpPr>
        <p:spPr>
          <a:xfrm>
            <a:off x="2986430" y="5208006"/>
            <a:ext cx="366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57B05EE5-D0EC-4B54-AE6B-27676C368474}"/>
              </a:ext>
            </a:extLst>
          </p:cNvPr>
          <p:cNvSpPr txBox="1"/>
          <p:nvPr/>
        </p:nvSpPr>
        <p:spPr>
          <a:xfrm>
            <a:off x="6166834" y="5221069"/>
            <a:ext cx="386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CEBCA586-6DA7-40A8-88D5-CCFCB13B3115}"/>
              </a:ext>
            </a:extLst>
          </p:cNvPr>
          <p:cNvSpPr txBox="1"/>
          <p:nvPr/>
        </p:nvSpPr>
        <p:spPr>
          <a:xfrm>
            <a:off x="3657600" y="5221069"/>
            <a:ext cx="366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SGK-TV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212be24cc59c299ec9d86dc2401b5ff4c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7.7|2.4|9.7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4|0.6|13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1.4|15.8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2|2.7|10|4.8|6.1|2.2|1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2.1|1.5|2.8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2.3|1.8|1.7|2.2|7.7|1.6"/>
</p:tagLst>
</file>

<file path=ppt/theme/theme1.xml><?xml version="1.0" encoding="utf-8"?>
<a:theme xmlns:a="http://schemas.openxmlformats.org/drawingml/2006/main" name="Basis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1643</TotalTime>
  <Words>302</Words>
  <Application>Microsoft Office PowerPoint</Application>
  <PresentationFormat>On-screen Show (4:3)</PresentationFormat>
  <Paragraphs>128</Paragraphs>
  <Slides>31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.VnArial</vt:lpstr>
      <vt:lpstr>Arial</vt:lpstr>
      <vt:lpstr>Arial-Rounded</vt:lpstr>
      <vt:lpstr>Arial-SGK-TV</vt:lpstr>
      <vt:lpstr>AvantGarde-Demi</vt:lpstr>
      <vt:lpstr>Calibri</vt:lpstr>
      <vt:lpstr>Corbel</vt:lpstr>
      <vt:lpstr>DomCasual</vt:lpstr>
      <vt:lpstr>HP001</vt:lpstr>
      <vt:lpstr>HP001 4 hàng</vt:lpstr>
      <vt:lpstr>HP001 Tập Đồ</vt:lpstr>
      <vt:lpstr>Lato</vt:lpstr>
      <vt:lpstr>Quicksand Medium</vt:lpstr>
      <vt:lpstr>Times New Roman</vt:lpstr>
      <vt:lpstr>Verdana</vt:lpstr>
      <vt:lpstr>VnBangkok</vt:lpstr>
      <vt:lpstr>VNbritannic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Tran Tuan Duy</cp:lastModifiedBy>
  <cp:revision>119</cp:revision>
  <dcterms:created xsi:type="dcterms:W3CDTF">2020-08-10T13:41:50Z</dcterms:created>
  <dcterms:modified xsi:type="dcterms:W3CDTF">2023-07-25T18:45:04Z</dcterms:modified>
</cp:coreProperties>
</file>