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52" r:id="rId2"/>
    <p:sldId id="353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29" r:id="rId18"/>
    <p:sldId id="312" r:id="rId19"/>
  </p:sldIdLst>
  <p:sldSz cx="12161838" cy="6858000"/>
  <p:notesSz cx="6858000" cy="9144000"/>
  <p:embeddedFontLst>
    <p:embeddedFont>
      <p:font typeface="Quicksand Light" panose="020B0604020202020204" charset="0"/>
      <p:regular r:id="rId21"/>
      <p:bold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Fira Sans Condensed Medium" panose="020B0604020202020204" charset="0"/>
      <p:regular r:id="rId27"/>
      <p:bold r:id="rId28"/>
      <p:italic r:id="rId29"/>
      <p:boldItalic r:id="rId30"/>
    </p:embeddedFont>
    <p:embeddedFont>
      <p:font typeface="Quicksand" panose="020B0604020202020204" charset="0"/>
      <p:regular r:id="rId31"/>
      <p:bold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  <p:embeddedFont>
      <p:font typeface="Arial-Rounded" panose="020B0500000000000000" charset="0"/>
      <p:regular r:id="rId37"/>
    </p:embeddedFont>
    <p:embeddedFont>
      <p:font typeface="Nunito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7" autoAdjust="0"/>
  </p:normalViewPr>
  <p:slideViewPr>
    <p:cSldViewPr>
      <p:cViewPr varScale="1">
        <p:scale>
          <a:sx n="68" d="100"/>
          <a:sy n="68" d="100"/>
        </p:scale>
        <p:origin x="72" y="291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Tại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endParaRPr lang="en-US" baseline="0" dirty="0" smtClean="0"/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khoá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4" b="66672"/>
          <a:stretch/>
        </p:blipFill>
        <p:spPr>
          <a:xfrm>
            <a:off x="67071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3336" r="2142" b="33336"/>
          <a:stretch/>
        </p:blipFill>
        <p:spPr>
          <a:xfrm>
            <a:off x="89239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5309" b="1363"/>
          <a:stretch/>
        </p:blipFill>
        <p:spPr>
          <a:xfrm>
            <a:off x="911146" y="3276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1035758" y="2391845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4953000" cy="2585323"/>
            <a:chOff x="597668" y="433944"/>
            <a:chExt cx="4953000" cy="2585323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42148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hãy xếp các que tính để được hình bên dưới.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3780" y="328305"/>
            <a:ext cx="5463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xếp 5 que tính thành một hình có 2 hình tam giác.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80919" y="442605"/>
            <a:ext cx="0" cy="63299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0819" y="21336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62019" y="21590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62019" y="4430486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90819" y="4410376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2019" y="445883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4800" b="1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lớp </a:t>
            </a:r>
          </a:p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  <a:endParaRPr lang="en-US" sz="5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378</Words>
  <Application>Microsoft Office PowerPoint</Application>
  <PresentationFormat>Custom</PresentationFormat>
  <Paragraphs>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Quicksand Light</vt:lpstr>
      <vt:lpstr>Nunito</vt:lpstr>
      <vt:lpstr>Fira Sans Condensed Medium</vt:lpstr>
      <vt:lpstr>UTM Showcard</vt:lpstr>
      <vt:lpstr>Quicksand</vt:lpstr>
      <vt:lpstr>Arial</vt:lpstr>
      <vt:lpstr>Fira Sans Extra Condensed Medium</vt:lpstr>
      <vt:lpstr>Arial-Rounded</vt:lpstr>
      <vt:lpstr>Nunito Sans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Tran Tuan Duy</cp:lastModifiedBy>
  <cp:revision>117</cp:revision>
  <dcterms:modified xsi:type="dcterms:W3CDTF">2023-06-05T03:15:41Z</dcterms:modified>
</cp:coreProperties>
</file>