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73" r:id="rId4"/>
    <p:sldId id="258" r:id="rId5"/>
    <p:sldId id="284" r:id="rId6"/>
    <p:sldId id="275" r:id="rId7"/>
    <p:sldId id="276" r:id="rId8"/>
    <p:sldId id="277" r:id="rId9"/>
    <p:sldId id="264" r:id="rId10"/>
    <p:sldId id="266" r:id="rId11"/>
    <p:sldId id="286" r:id="rId12"/>
    <p:sldId id="285" r:id="rId13"/>
    <p:sldId id="279" r:id="rId14"/>
    <p:sldId id="267" r:id="rId15"/>
    <p:sldId id="278" r:id="rId16"/>
    <p:sldId id="281" r:id="rId17"/>
    <p:sldId id="282" r:id="rId18"/>
    <p:sldId id="270" r:id="rId19"/>
    <p:sldId id="280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FF3300"/>
    <a:srgbClr val="008000"/>
    <a:srgbClr val="FF0066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3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điều chỉnh từ khó theo vùng miền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hỏi và cho hs giải thích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đua, đọc cá nhân….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>
          <a:xfrm>
            <a:off x="3487579" y="2952750"/>
            <a:ext cx="1959293" cy="1893746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33448" y="2155538"/>
            <a:ext cx="7875994" cy="971720"/>
            <a:chOff x="9551655" y="966823"/>
            <a:chExt cx="5460573" cy="695802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51655" y="97925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2744" y="5496"/>
            <a:ext cx="79248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4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z="4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</a:t>
            </a:r>
            <a:r>
              <a:rPr lang="en-US" sz="4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TRONG MẮT EM</a:t>
            </a:r>
            <a:endParaRPr lang="en-US" sz="4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3448" y="2301206"/>
            <a:ext cx="70530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GIẤC MƠ BUỔI  SÁNG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789468"/>
            <a:ext cx="9305100" cy="4195282"/>
            <a:chOff x="274332" y="408468"/>
            <a:chExt cx="9305100" cy="4195282"/>
          </a:xfrm>
        </p:grpSpPr>
        <p:sp>
          <p:nvSpPr>
            <p:cNvPr id="26" name="TextBox 25"/>
            <p:cNvSpPr txBox="1"/>
            <p:nvPr/>
          </p:nvSpPr>
          <p:spPr>
            <a:xfrm>
              <a:off x="1572948" y="408468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trống: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78147" y="16694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709" y="256328"/>
            <a:ext cx="8222672" cy="43083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 </a:t>
            </a:r>
            <a:endParaRPr lang="en-US" sz="2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2526" y="1701413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7664" y="2565788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77580" y="2128029"/>
            <a:ext cx="326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6559" y="2983093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86292" y="214678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trắng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9381" y="214060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83764" y="2604408"/>
            <a:ext cx="4786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4841" y="2609330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30317" y="1701413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sông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4590" y="256505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hồng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36481" y="216829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30342" y="3037685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92122" y="4033250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trống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19263" y="4487508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82517" y="3613159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tai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2487" y="4461263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585607" y="4033250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54018" y="4879266"/>
            <a:ext cx="270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smtClean="0"/>
              <a:t>THƯ GIÃN</a:t>
            </a:r>
            <a:endParaRPr lang="vi-VN"/>
          </a:p>
        </p:txBody>
      </p:sp>
      <p:pic>
        <p:nvPicPr>
          <p:cNvPr id="4" name="Đêm qua em mơ gặp Bác Hồ (Hình minh họa theo lời bài há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023" y="650501"/>
            <a:ext cx="7987553" cy="44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8220" y="588078"/>
            <a:ext cx="9305100" cy="4318000"/>
            <a:chOff x="274332" y="285750"/>
            <a:chExt cx="9305100" cy="4318000"/>
          </a:xfrm>
        </p:grpSpPr>
        <p:sp>
          <p:nvSpPr>
            <p:cNvPr id="15" name="TextBox 1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trống: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2" y="4476750"/>
            <a:ext cx="9019033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giấc mơ, bạn nhỏ thấy ông mặt trời làm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47750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34315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5991" y="2792578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1" y="4248150"/>
            <a:ext cx="716227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c. Bạn nhỏ thấy gì trên thảo nguyên?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0477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2343150"/>
            <a:ext cx="2959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66109" y="2792578"/>
            <a:ext cx="3581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357577"/>
            <a:ext cx="8915400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Dòng sông trong giấc mơ của bạn nhỏ có gì đặc biệt?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7343" y="2353908"/>
            <a:ext cx="3939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5147" y="280333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4222" y="1047750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964" y="4410766"/>
            <a:ext cx="6698272" cy="523184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c. Bạn nhỏ nghe thấy gì trong giấc mơ?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64484" y="2364666"/>
            <a:ext cx="32558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7541" y="2803336"/>
            <a:ext cx="376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4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</a:t>
            </a: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giấc mơ buổi sáng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trống: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254398"/>
            <a:ext cx="3017520" cy="4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1639597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7" y="2000536"/>
            <a:ext cx="286387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6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82" y="3091124"/>
            <a:ext cx="3319272" cy="3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4" y="3411942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4" y="3816073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1" y="41610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một giấc mơ của em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44247" r="25483" b="16269"/>
          <a:stretch/>
        </p:blipFill>
        <p:spPr bwMode="auto">
          <a:xfrm>
            <a:off x="635577" y="1047750"/>
            <a:ext cx="8190701" cy="35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Kết nối: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Trong giấc mơ buổi sáng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Ngày mới bắt đầu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128.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6389" r="31618" b="29983"/>
          <a:stretch/>
        </p:blipFill>
        <p:spPr bwMode="auto">
          <a:xfrm>
            <a:off x="1664054" y="692429"/>
            <a:ext cx="5540103" cy="35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9550" y="14151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230813"/>
            <a:ext cx="8039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hình ảnh bạn nhỏ và cảnh vật trong tranh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063092"/>
            <a:ext cx="7391400" cy="461616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Bạn nhỏ đang làm gì?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439676"/>
            <a:ext cx="84201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hay ngủ mơ không? Em thường mơ thấy gì?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6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2800" b="1">
              <a:solidFill>
                <a:srgbClr val="FF0066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80" y="892175"/>
            <a:ext cx="42672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032" y="892175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32" y="2787650"/>
            <a:ext cx="4518891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5032" y="2787917"/>
            <a:ext cx="4724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97245" y="750866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95686" y="788959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99850" y="2238241"/>
            <a:ext cx="1471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3777" y="4565650"/>
            <a:ext cx="445827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(Nguyễn Lãm Thắng)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676401" y="3669723"/>
            <a:ext cx="1904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71600" y="1352550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71600" y="3257550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002572" y="1310243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16468" y="3247159"/>
            <a:ext cx="1295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110607" y="89035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10607" y="27876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3785" y="902352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7010" y="2785117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đọc từ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429000" y="135255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iấc mơ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 nguyên</a:t>
            </a:r>
          </a:p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 tràn</a:t>
            </a:r>
            <a:endParaRPr lang="vi-VN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32" y="285750"/>
            <a:ext cx="9784068" cy="4803072"/>
            <a:chOff x="274332" y="285750"/>
            <a:chExt cx="9737722" cy="4803072"/>
          </a:xfrm>
        </p:grpSpPr>
        <p:sp>
          <p:nvSpPr>
            <p:cNvPr id="35" name="TextBox 34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66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solidFill>
                  <a:srgbClr val="FF0066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280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5503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32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503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trống: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10607" y="89035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10607" y="27876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23785" y="902352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07010" y="2785117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4332" y="886031"/>
            <a:ext cx="4287509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008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solidFill>
                  <a:srgbClr val="008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pPr algn="just"/>
            <a:r>
              <a:rPr lang="en-US" sz="2800" smtClean="0">
                <a:solidFill>
                  <a:srgbClr val="008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pPr algn="just"/>
            <a:r>
              <a:rPr lang="en-US" sz="2800" smtClean="0">
                <a:solidFill>
                  <a:srgbClr val="008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868" y="2778973"/>
            <a:ext cx="4540398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FF33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solidFill>
                  <a:srgbClr val="FF33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solidFill>
                  <a:srgbClr val="FF33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solidFill>
                  <a:srgbClr val="FF33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80505" y="895143"/>
            <a:ext cx="4746885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5612" y="2787650"/>
            <a:ext cx="4746885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CC0099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solidFill>
                  <a:srgbClr val="CC0099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pPr algn="just"/>
            <a:r>
              <a:rPr lang="en-US" sz="2800" smtClean="0">
                <a:solidFill>
                  <a:srgbClr val="CC0099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pPr algn="just"/>
            <a:r>
              <a:rPr lang="en-US" sz="2800" smtClean="0">
                <a:solidFill>
                  <a:srgbClr val="CC0099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bài!...</a:t>
            </a: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4 thảo nguyên đẹp quyến rũ nhất Trung Quốc | Nơi chia sẻ kinh nghiệm du 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59804"/>
            <a:ext cx="5943600" cy="36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33350"/>
            <a:ext cx="4057161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hảo nguyên: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8963" y="440665"/>
            <a:ext cx="5638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v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ùng đất cao, bằng phẳng, rộng lớn, có nhiều cỏ mọc.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of meadow, looking north | Sierra Nevada Meado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333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mai: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170326"/>
            <a:ext cx="68580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buổi sáng khi mặt trời đang lên.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Kho ảnh miễn phí về nắng ba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78"/>
            <a:ext cx="5181111" cy="34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523 - Thầy là ánh nắng ban mai - Viết văn học tr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11" y="2381483"/>
            <a:ext cx="3825966" cy="25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2296768" y="4398988"/>
            <a:ext cx="1562100" cy="60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1709" y="198666"/>
            <a:ext cx="9614233" cy="4803072"/>
            <a:chOff x="397821" y="285750"/>
            <a:chExt cx="9614233" cy="4803072"/>
          </a:xfrm>
        </p:grpSpPr>
        <p:sp>
          <p:nvSpPr>
            <p:cNvPr id="1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66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  <a:endParaRPr lang="en-US" sz="2800" b="1">
                <a:solidFill>
                  <a:srgbClr val="FF0066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912" y="892175"/>
              <a:ext cx="42672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gặp ông mặt trời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túi đầy hoa nắng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Rải hoa vàng khắp nơi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6712" y="892175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thấy một dòng sông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Chảy tràn dòng sữa trắng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qua ban mai hồng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7821" y="2787650"/>
              <a:ext cx="4518891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qua thảo nguyên xanh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 rất nhiều hoa lạ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 tên bạn lớp mình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6712" y="2787917"/>
              <a:ext cx="4724400" cy="18158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Trong giấc mơ buổi sáng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Em nghe rõ bên tai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của chú gà trống:</a:t>
              </a:r>
            </a:p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- Dậy mau đi! Học bài!...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53777" y="4565650"/>
              <a:ext cx="445827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Lãm Thắng)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00737" y="805091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9549" y="2669466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5493" y="77645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6251" y="268074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985</Words>
  <Application>Microsoft Office PowerPoint</Application>
  <PresentationFormat>On-screen Show (16:9)</PresentationFormat>
  <Paragraphs>201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TIẾT 1</vt:lpstr>
      <vt:lpstr>PowerPoint Presentation</vt:lpstr>
      <vt:lpstr>PowerPoint Presentation</vt:lpstr>
      <vt:lpstr>Luyện đọc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 Tuan Duy</cp:lastModifiedBy>
  <cp:revision>147</cp:revision>
  <dcterms:created xsi:type="dcterms:W3CDTF">2020-12-08T15:48:47Z</dcterms:created>
  <dcterms:modified xsi:type="dcterms:W3CDTF">2023-06-04T14:32:48Z</dcterms:modified>
</cp:coreProperties>
</file>