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3" r:id="rId3"/>
    <p:sldId id="273" r:id="rId4"/>
    <p:sldId id="258" r:id="rId5"/>
    <p:sldId id="281" r:id="rId6"/>
    <p:sldId id="275" r:id="rId7"/>
    <p:sldId id="276" r:id="rId8"/>
    <p:sldId id="277" r:id="rId9"/>
    <p:sldId id="264" r:id="rId10"/>
    <p:sldId id="282" r:id="rId11"/>
    <p:sldId id="266" r:id="rId12"/>
    <p:sldId id="285" r:id="rId13"/>
    <p:sldId id="284" r:id="rId14"/>
    <p:sldId id="279" r:id="rId15"/>
    <p:sldId id="267" r:id="rId16"/>
    <p:sldId id="278" r:id="rId17"/>
    <p:sldId id="269" r:id="rId18"/>
    <p:sldId id="270" r:id="rId19"/>
    <p:sldId id="280" r:id="rId20"/>
    <p:sldId id="272" r:id="rId21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CC33"/>
    <a:srgbClr val="00FF00"/>
    <a:srgbClr val="D60093"/>
    <a:srgbClr val="F68426"/>
    <a:srgbClr val="FFC611"/>
    <a:srgbClr val="FFD347"/>
    <a:srgbClr val="FFD243"/>
    <a:srgbClr val="EBF6F9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90" y="3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nối tiếp câu,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thi đua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4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nối tiếp câu,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3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phát</a:t>
            </a:r>
            <a:r>
              <a:rPr lang="en-US" baseline="0" smtClean="0"/>
              <a:t> hiện từ cùng vần xong, GV hỏi hai chữ đó cùng vần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Gọi</a:t>
            </a:r>
            <a:r>
              <a:rPr lang="en-US" baseline="0" smtClean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3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5"/>
            <a:ext cx="5446164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6600" b="1">
              <a:solidFill>
                <a:schemeClr val="accent6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23606"/>
            <a:ext cx="8153400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4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</a:t>
            </a:r>
            <a:r>
              <a:rPr lang="en-US" sz="4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TRONG MẮT EM</a:t>
            </a:r>
            <a:endParaRPr lang="en-US" sz="48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39639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3078" y="2289089"/>
            <a:ext cx="512146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NẮNG ĐI ĐÂU?</a:t>
            </a:r>
            <a:endParaRPr lang="en-US" sz="3600" b="1">
              <a:solidFill>
                <a:srgbClr val="F6842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" b="94167" l="0" r="99299">
                        <a14:foregroundMark x1="67868" y1="3611" x2="72973" y2="4630"/>
                        <a14:foregroundMark x1="74675" y1="5648" x2="75375" y2="8519"/>
                        <a14:foregroundMark x1="73974" y1="5648" x2="76176" y2="6481"/>
                        <a14:backgroundMark x1="32533" y1="833" x2="38038" y2="1019"/>
                        <a14:backgroundMark x1="74675" y1="1852" x2="66366" y2="1019"/>
                        <a14:backgroundMark x1="66166" y1="648" x2="61962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/>
        </p:blipFill>
        <p:spPr>
          <a:xfrm>
            <a:off x="3904682" y="3155432"/>
            <a:ext cx="1858254" cy="188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4614" y="285750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D60093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Tia nắng đi đâu?</a:t>
            </a:r>
            <a:endParaRPr lang="en-US" sz="2800" b="1">
              <a:solidFill>
                <a:srgbClr val="D60093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8100" y="89217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Buổi sáng thức dậy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thấy buồn cười: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Có ai đang nhảy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Một bài vui vui.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89217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Tối đến giờ ngủ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Sực nhớ bé tìm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tia nắng nhỏ: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Ngủ rồi. Lặng im…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8100" y="2787650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Đó là tia nắng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trong lòng tay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bàn học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tán cây.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9200" y="2787917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nằm ngẫm nghĩ: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ở đâu?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nhà nắng!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Mai gặp lại nhau.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4565650"/>
            <a:ext cx="3106882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(Thuỵ Anh)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64" y="892175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1591" y="27808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2782" y="892175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(3)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7177" y="2762250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9119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341168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28" y="430465"/>
            <a:ext cx="82226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trong khổ thơ đầu những tiếng cùng vần với nhau 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1289317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Buổi sáng thức dậy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thấy buồn cười: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Có ai đang nhảy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Một bài vui vui.</a:t>
            </a:r>
          </a:p>
        </p:txBody>
      </p:sp>
      <p:sp>
        <p:nvSpPr>
          <p:cNvPr id="2" name="Rectangle 1"/>
          <p:cNvSpPr/>
          <p:nvPr/>
        </p:nvSpPr>
        <p:spPr>
          <a:xfrm>
            <a:off x="3487016" y="1299801"/>
            <a:ext cx="965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sáng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00450" y="2159133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776604" y="1757001"/>
            <a:ext cx="5264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36312" y="2604726"/>
            <a:ext cx="5264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172941" y="1298842"/>
            <a:ext cx="764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dậy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4079" y="1731935"/>
            <a:ext cx="864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endParaRPr lang="en-US" sz="2800">
              <a:solidFill>
                <a:srgbClr val="0070C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477571" y="1750985"/>
            <a:ext cx="297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00450" y="2194726"/>
            <a:ext cx="297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212620" y="2154894"/>
            <a:ext cx="465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ai</a:t>
            </a:r>
            <a:endParaRPr lang="en-US" sz="2800">
              <a:solidFill>
                <a:srgbClr val="FFC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56068" y="2579615"/>
            <a:ext cx="665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endParaRPr lang="en-US" sz="280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296624" y="2567067"/>
            <a:ext cx="297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24568" y="2980972"/>
            <a:ext cx="297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7" grpId="0"/>
      <p:bldP spid="18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57250"/>
          </a:xfrm>
        </p:spPr>
        <p:txBody>
          <a:bodyPr/>
          <a:lstStyle/>
          <a:p>
            <a:r>
              <a:rPr lang="en-US" smtClean="0"/>
              <a:t>THƯ GIÃN</a:t>
            </a:r>
            <a:endParaRPr lang="vi-VN"/>
          </a:p>
        </p:txBody>
      </p:sp>
      <p:pic>
        <p:nvPicPr>
          <p:cNvPr id="3" name="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934" y="678873"/>
            <a:ext cx="7958666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85950"/>
            <a:ext cx="8229600" cy="85725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vi-VN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1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25838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Trả lời câu hỏi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2434" y="348096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Tia nắng đi đâu?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8100" y="89217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Buổi sáng thức dậy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thấy buồn cười: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Có ai đang nhảy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Một bài vui vui.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89217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Tối đến giờ ngủ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Sực nhớ bé tìm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tia nắng nhỏ: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Ngủ rồi. Lặng im…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8100" y="2787650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Đó là tia nắng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trong lòng tay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bàn học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tán cây.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9200" y="2787917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nằm ngẫm nghĩ: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ở đâu?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nhà nắng!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Mai gặp lại nhau.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4565650"/>
            <a:ext cx="3106882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(Thuỵ Anh)</a:t>
            </a:r>
          </a:p>
        </p:txBody>
      </p:sp>
    </p:spTree>
    <p:extLst>
      <p:ext uri="{BB962C8B-B14F-4D97-AF65-F5344CB8AC3E}">
        <p14:creationId xmlns:p14="http://schemas.microsoft.com/office/powerpoint/2010/main" val="89675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324350"/>
            <a:ext cx="89916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a. Buổi sáng thức dậy, bé thấy tia nắng ở đâu?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285750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Buổi sáng thức dậy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thấy buồn cười: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Có ai đang nhảy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Một bài vui vui.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0" y="218122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Đó là tia nắng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trong lòng tay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bàn học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tán cây.</a:t>
            </a:r>
          </a:p>
        </p:txBody>
      </p:sp>
    </p:spTree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400" y="4153434"/>
            <a:ext cx="6776133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b. Theo bé, buổi tối, tia nắng đi đâu?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361950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Tối đến giờ ngủ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Sực nhớ bé tìm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tia nắng nhỏ: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Ngủ rồi. Lặng im…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2257692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nằm ngẫm nghĩ: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ở đâu?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nhà nắng!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Mai gặp lại nhau.</a:t>
            </a:r>
          </a:p>
        </p:txBody>
      </p:sp>
    </p:spTree>
    <p:extLst>
      <p:ext uri="{BB962C8B-B14F-4D97-AF65-F5344CB8AC3E}">
        <p14:creationId xmlns:p14="http://schemas.microsoft.com/office/powerpoint/2010/main" val="32326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9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222250"/>
            <a:ext cx="1676400" cy="181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2"/>
          <p:cNvSpPr/>
          <p:nvPr/>
        </p:nvSpPr>
        <p:spPr>
          <a:xfrm>
            <a:off x="0" y="666750"/>
            <a:ext cx="3352800" cy="145715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Theo em, nhà nắng ở đâu?</a:t>
            </a:r>
            <a:endParaRPr lang="en-US" sz="2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3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 khổ thơ cuối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3542" y="1200150"/>
            <a:ext cx="4690258" cy="37240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Tối đến giờ ngủ</a:t>
            </a:r>
          </a:p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Sực nhớ bé tìm</a:t>
            </a:r>
          </a:p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Tìm tia nắng nhỏ:</a:t>
            </a:r>
          </a:p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Ngủ rồi. Lặng im</a:t>
            </a:r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…</a:t>
            </a:r>
            <a:endParaRPr lang="en-US" sz="240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2400"/>
              </a:spcBef>
            </a:pPr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Bé nằm ngẫm nghĩ:</a:t>
            </a:r>
          </a:p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ở đâu?</a:t>
            </a:r>
          </a:p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nhà nắng!</a:t>
            </a:r>
          </a:p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Mai gặp lại nhau.</a:t>
            </a:r>
          </a:p>
          <a:p>
            <a:pPr algn="just"/>
            <a:endParaRPr lang="en-US" sz="240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18" y="1272741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18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28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28" y="2349840"/>
            <a:ext cx="3319272" cy="4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86" y="3041139"/>
            <a:ext cx="3017520" cy="3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05" y="3370378"/>
            <a:ext cx="3319272" cy="42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59832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991" y="4129908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133350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222647"/>
            <a:ext cx="81464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Vẽ bức tranh ông mặt trời và nói về bức tranh em vẽ.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7"/>
          <a:stretch/>
        </p:blipFill>
        <p:spPr>
          <a:xfrm>
            <a:off x="457200" y="780231"/>
            <a:ext cx="2358484" cy="2325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b="12322"/>
          <a:stretch/>
        </p:blipFill>
        <p:spPr>
          <a:xfrm>
            <a:off x="649432" y="3106126"/>
            <a:ext cx="2106328" cy="1856632"/>
          </a:xfrm>
          <a:prstGeom prst="rect">
            <a:avLst/>
          </a:prstGeom>
        </p:spPr>
      </p:pic>
      <p:pic>
        <p:nvPicPr>
          <p:cNvPr id="1026" name="Picture 2" descr="Những nét vẽ đầu đời – Bé vẽ mặt trời và đám mây – Bé tư du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18008"/>
            <a:ext cx="2857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tranh phong cảnh đơn giản qua 8 bước Xem ng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3053348"/>
            <a:ext cx="3333750" cy="187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tranh phong cảnh đơn giản làng quê | Phong cảnh, Mỹ thuật, Cán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64" y="908417"/>
            <a:ext cx="2971800" cy="186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vẽ tranh phong cảnh đơn giản mà đẹp | How to draw simple scenery  - YouTub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r="9968"/>
          <a:stretch/>
        </p:blipFill>
        <p:spPr bwMode="auto">
          <a:xfrm>
            <a:off x="2895600" y="3106126"/>
            <a:ext cx="2604212" cy="182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57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85950"/>
            <a:ext cx="8229600" cy="85725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vi-VN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2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047750"/>
            <a:ext cx="731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 nối: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Xem lại bài đã học, học thuộc hai khổ thơ cuối bài thơ </a:t>
            </a:r>
            <a:r>
              <a:rPr lang="en-US" sz="2800" i="1" smtClean="0">
                <a:latin typeface="Arial" pitchFamily="34" charset="0"/>
                <a:cs typeface="Arial" pitchFamily="34" charset="0"/>
              </a:rPr>
              <a:t>Tia nắng đi đâu?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Xem bài mới </a:t>
            </a:r>
            <a:r>
              <a:rPr lang="en-US" sz="2800" i="1" smtClean="0">
                <a:latin typeface="Arial" pitchFamily="34" charset="0"/>
                <a:cs typeface="Arial" pitchFamily="34" charset="0"/>
              </a:rPr>
              <a:t>Giấc mơ buổi sáng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trang 126.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9550" y="22860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317897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Quan sát tranh bạn nhỏ đón tia nắng buổi sáng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862525"/>
            <a:ext cx="6800850" cy="340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6300" y="4019550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a. Trong tranh, em thấy tia nắng ở đâu? </a:t>
            </a:r>
            <a:endParaRPr lang="en-US" sz="24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4396134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b. Em có thích tia nắng buổi sáng không? Vì sao? </a:t>
            </a:r>
            <a:endParaRPr lang="en-US" sz="24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54208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4614" y="285750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D60093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Tia nắng đi đâu?</a:t>
            </a:r>
            <a:endParaRPr lang="en-US" sz="2800" b="1">
              <a:solidFill>
                <a:srgbClr val="D60093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8100" y="89217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Buổi sáng thức dậy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thấy buồn cười: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Có ai đang nhảy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Một bài vui vui.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89217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Tối đến giờ ngủ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Sực nhớ bé tìm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tia nắng nhỏ: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Ngủ rồi. Lặng im…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8100" y="2787650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Đó là tia nắng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trong lòng tay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bàn học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tán cây.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9200" y="2787917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nằm ngẫm nghĩ: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ở đâu?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nhà nắng!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Mai gặp lại nhau.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4565650"/>
            <a:ext cx="3106882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(Thuỵ Anh)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64" y="892175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1591" y="27808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2782" y="892175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(3)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7177" y="2762250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(4)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774085" y="778992"/>
            <a:ext cx="8303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082294" y="1352550"/>
            <a:ext cx="13373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200400" y="2190750"/>
            <a:ext cx="754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101593" y="1800091"/>
            <a:ext cx="13373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38900" y="3285422"/>
            <a:ext cx="16971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447800" y="3638550"/>
            <a:ext cx="754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447800" y="4095750"/>
            <a:ext cx="754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447800" y="4531360"/>
            <a:ext cx="754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Luyện đọc từ</a:t>
            </a:r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3581400" y="1200150"/>
            <a:ext cx="381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hức dậy</a:t>
            </a:r>
          </a:p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hảy </a:t>
            </a:r>
          </a:p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ực nhớ</a:t>
            </a:r>
          </a:p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gẫm nghĩ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6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4614" y="285750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D60093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Tia nắng đi đâu?</a:t>
            </a:r>
            <a:endParaRPr lang="en-US" sz="2800" b="1">
              <a:solidFill>
                <a:srgbClr val="D60093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8100" y="89217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Buổi sáng thức dậy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thấy buồn cười: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Có ai đang nhảy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Một bài vui vui.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89217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Tối đến giờ ngủ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Sực nhớ bé tìm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tia nắng nhỏ: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Ngủ rồi. Lặng im…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8100" y="2787650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Đó là tia nắng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trong lòng tay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bàn học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tán cây.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9200" y="2787917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nằm ngẫm nghĩ: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ở đâu?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nhà nắng!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Mai gặp lại nhau.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4565650"/>
            <a:ext cx="3106882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(Thuỵ Anh)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64" y="892175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1591" y="27808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2782" y="892175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(3)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7177" y="2762250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439" y="1062498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Sực nhớ	: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41685" y="1337596"/>
            <a:ext cx="6649916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latin typeface="Arial" pitchFamily="34" charset="0"/>
                <a:cs typeface="Arial" pitchFamily="34" charset="0"/>
              </a:rPr>
              <a:t>đột ngột, bỗng nhiên nhớ ra điều gì.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28599" y="2709863"/>
            <a:ext cx="492345" cy="1957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4400" y="2510281"/>
            <a:ext cx="8077200" cy="1052069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latin typeface="Arial" pitchFamily="34" charset="0"/>
                <a:cs typeface="Arial" pitchFamily="34" charset="0"/>
              </a:rPr>
              <a:t>Em sực nhớ ra là chưa khoá cửa khi ra khỏi nhà.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35721" y="3044825"/>
            <a:ext cx="1638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439" y="1062498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Ngẫm nghĩ: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19400" y="1047750"/>
            <a:ext cx="6649916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latin typeface="Arial" pitchFamily="34" charset="0"/>
                <a:cs typeface="Arial" pitchFamily="34" charset="0"/>
              </a:rPr>
              <a:t>nghĩ kĩ và lâu.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28599" y="2709863"/>
            <a:ext cx="492345" cy="1957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4400" y="2510281"/>
            <a:ext cx="8077200" cy="1052069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latin typeface="Arial" pitchFamily="34" charset="0"/>
                <a:cs typeface="Arial" pitchFamily="34" charset="0"/>
              </a:rPr>
              <a:t>Cô giáo khuyên Na ngẫm nghĩ về chuyện hôm qua.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16859" y="3044825"/>
            <a:ext cx="2180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6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3879850" y="4333624"/>
            <a:ext cx="1562100" cy="602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3645" y="125061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D60093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Tia nắng đi đâu?</a:t>
            </a:r>
            <a:endParaRPr lang="en-US" sz="2800" b="1">
              <a:solidFill>
                <a:srgbClr val="D60093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8100" y="67627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Buổi sáng thức dậy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thấy buồn cười: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Có ai đang nhảy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Một bài vui vui.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67627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Tối đến giờ ngủ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Sực nhớ bé tìm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tia nắng nhỏ: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Ngủ rồi. Lặng im…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8100" y="2571750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Đó là tia nắng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trong lòng tay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bàn học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Nhảy trên tán cây.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2572017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Bé nằm ngẫm nghĩ: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ở đâu?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nhà nắng!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Mai gặp lại nhau.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3400" y="4514850"/>
            <a:ext cx="3106882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(Thuỵ Anh)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1964" y="693289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1591" y="2581978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92782" y="693289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(3)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47177" y="25633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(4)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3194" y="672507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Buổi sáng thức dậy</a:t>
            </a:r>
          </a:p>
          <a:p>
            <a:pPr algn="just"/>
            <a:r>
              <a:rPr lang="en-US" sz="28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Bé thấy buồn cười:</a:t>
            </a:r>
          </a:p>
          <a:p>
            <a:pPr algn="just"/>
            <a:r>
              <a:rPr lang="en-US" sz="28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 ai đang nhảy</a:t>
            </a:r>
          </a:p>
          <a:p>
            <a:pPr algn="just"/>
            <a:r>
              <a:rPr lang="en-US" sz="28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Một bài vui vui.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5791" y="2577523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solidFill>
                  <a:srgbClr val="0066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Đó là tia nắng</a:t>
            </a:r>
          </a:p>
          <a:p>
            <a:pPr algn="just"/>
            <a:r>
              <a:rPr lang="en-US" sz="2800" smtClean="0">
                <a:solidFill>
                  <a:srgbClr val="0066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Nhảy trong lòng tay</a:t>
            </a:r>
          </a:p>
          <a:p>
            <a:pPr algn="just"/>
            <a:r>
              <a:rPr lang="en-US" sz="2800" smtClean="0">
                <a:solidFill>
                  <a:srgbClr val="0066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Nhảy trên bàn học</a:t>
            </a:r>
          </a:p>
          <a:p>
            <a:pPr algn="just"/>
            <a:r>
              <a:rPr lang="en-US" sz="2800" smtClean="0">
                <a:solidFill>
                  <a:srgbClr val="0066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Nhảy trên tán cây.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35261" y="672507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Tối đến giờ ngủ</a:t>
            </a:r>
          </a:p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Sực nhớ bé tìm</a:t>
            </a:r>
          </a:p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Tìm tia nắng nhỏ:</a:t>
            </a:r>
          </a:p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Ngủ rồi. Lặng im…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37282" y="2580998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Bé nằm ngẫm nghĩ:</a:t>
            </a:r>
          </a:p>
          <a:p>
            <a:pPr algn="just"/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ở đâu?</a:t>
            </a:r>
          </a:p>
          <a:p>
            <a:pPr algn="just"/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- Nắng ngủ nhà nắng!</a:t>
            </a:r>
          </a:p>
          <a:p>
            <a:pPr algn="just"/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Mai gặp lại nhau.</a:t>
            </a:r>
          </a:p>
        </p:txBody>
      </p:sp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955</Words>
  <Application>Microsoft Office PowerPoint</Application>
  <PresentationFormat>On-screen Show (16:9)</PresentationFormat>
  <Paragraphs>209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Rounded MT Bold</vt:lpstr>
      <vt:lpstr>Arial-Rounded</vt:lpstr>
      <vt:lpstr>Calibri</vt:lpstr>
      <vt:lpstr>Times New Roman</vt:lpstr>
      <vt:lpstr>Office Theme</vt:lpstr>
      <vt:lpstr>PowerPoint Presentation</vt:lpstr>
      <vt:lpstr>TIẾT 1</vt:lpstr>
      <vt:lpstr>PowerPoint Presentation</vt:lpstr>
      <vt:lpstr>PowerPoint Presentation</vt:lpstr>
      <vt:lpstr>Luyện đọc từ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Tran Tuan Duy</cp:lastModifiedBy>
  <cp:revision>119</cp:revision>
  <dcterms:created xsi:type="dcterms:W3CDTF">2020-12-08T15:48:47Z</dcterms:created>
  <dcterms:modified xsi:type="dcterms:W3CDTF">2023-06-04T14:32:17Z</dcterms:modified>
</cp:coreProperties>
</file>