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20" r:id="rId4"/>
    <p:sldMasterId id="2147483732" r:id="rId5"/>
  </p:sldMasterIdLst>
  <p:notesMasterIdLst>
    <p:notesMasterId r:id="rId16"/>
  </p:notesMasterIdLst>
  <p:sldIdLst>
    <p:sldId id="309" r:id="rId6"/>
    <p:sldId id="296" r:id="rId7"/>
    <p:sldId id="297" r:id="rId8"/>
    <p:sldId id="269" r:id="rId9"/>
    <p:sldId id="282" r:id="rId10"/>
    <p:sldId id="299" r:id="rId11"/>
    <p:sldId id="287" r:id="rId12"/>
    <p:sldId id="310" r:id="rId13"/>
    <p:sldId id="306" r:id="rId14"/>
    <p:sldId id="305"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464" userDrawn="1">
          <p15:clr>
            <a:srgbClr val="A4A3A4"/>
          </p15:clr>
        </p15:guide>
        <p15:guide id="4"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5F2AD"/>
    <a:srgbClr val="F25243"/>
    <a:srgbClr val="DD6A7A"/>
    <a:srgbClr val="14BAC6"/>
    <a:srgbClr val="F65123"/>
    <a:srgbClr val="92D050"/>
    <a:srgbClr val="F8F7E2"/>
    <a:srgbClr val="25A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60"/>
  </p:normalViewPr>
  <p:slideViewPr>
    <p:cSldViewPr snapToGrid="0" showGuides="1">
      <p:cViewPr varScale="1">
        <p:scale>
          <a:sx n="65" d="100"/>
          <a:sy n="65" d="100"/>
        </p:scale>
        <p:origin x="318" y="60"/>
      </p:cViewPr>
      <p:guideLst>
        <p:guide orient="horz" pos="2160"/>
        <p:guide pos="3840"/>
        <p:guide pos="7464"/>
        <p:guide pos="21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4B77D-A811-4BDA-B81C-53F932C6C946}" type="datetimeFigureOut">
              <a:rPr lang="en-US" smtClean="0"/>
              <a:t>19/3/2022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BA8F-DA37-47AB-B268-7B57371D4B9D}" type="slidenum">
              <a:rPr lang="en-US" smtClean="0"/>
              <a:t>‹#›</a:t>
            </a:fld>
            <a:endParaRPr lang="en-US"/>
          </a:p>
        </p:txBody>
      </p:sp>
    </p:spTree>
    <p:extLst>
      <p:ext uri="{BB962C8B-B14F-4D97-AF65-F5344CB8AC3E}">
        <p14:creationId xmlns:p14="http://schemas.microsoft.com/office/powerpoint/2010/main" val="37813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913180" rtl="0" eaLnBrk="1" fontAlgn="auto" latinLnBrk="0" hangingPunct="1">
              <a:lnSpc>
                <a:spcPct val="100000"/>
              </a:lnSpc>
              <a:spcBef>
                <a:spcPts val="0"/>
              </a:spcBef>
              <a:spcAft>
                <a:spcPts val="0"/>
              </a:spcAft>
              <a:buClrTx/>
              <a:buSzTx/>
              <a:buFontTx/>
              <a:buNone/>
              <a:tabLst/>
              <a:defRPr/>
            </a:pPr>
            <a:fld id="{8B19A605-CE97-4F30-BB9A-16DB20A9073C}" type="slidenum">
              <a:rPr kumimoji="0" lang="zh-CN" altLang="en-US" sz="1200" b="0" i="0" u="none" strike="noStrike" kern="1200" cap="none" spc="0" normalizeH="0" baseline="0" noProof="0">
                <a:ln>
                  <a:noFill/>
                </a:ln>
                <a:solidFill>
                  <a:srgbClr val="000000"/>
                </a:solidFill>
                <a:effectLst/>
                <a:uLnTx/>
                <a:uFillTx/>
                <a:latin typeface="Calibri" pitchFamily="34" charset="0"/>
                <a:ea typeface="宋体" panose="02010600030101010101" pitchFamily="2" charset="-122"/>
                <a:cs typeface="Arial" charset="0"/>
              </a:rPr>
              <a:pPr marL="0" marR="0" lvl="0" indent="0" algn="r" defTabSz="91318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Calibri" pitchFamily="34" charset="0"/>
              <a:ea typeface="宋体" panose="02010600030101010101" pitchFamily="2" charset="-122"/>
              <a:cs typeface="Arial" charset="0"/>
            </a:endParaRPr>
          </a:p>
        </p:txBody>
      </p:sp>
    </p:spTree>
    <p:extLst>
      <p:ext uri="{BB962C8B-B14F-4D97-AF65-F5344CB8AC3E}">
        <p14:creationId xmlns:p14="http://schemas.microsoft.com/office/powerpoint/2010/main" val="137893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95E5A-AE8E-4709-9CDF-FB9A3FBF4C78}"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38266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65496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263536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380778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41"/>
            <a:ext cx="9144000" cy="1655763"/>
          </a:xfrm>
        </p:spPr>
        <p:txBody>
          <a:bodyPr/>
          <a:lstStyle>
            <a:lvl1pPr marL="0" indent="0" algn="ctr">
              <a:buNone/>
              <a:defRPr sz="1900"/>
            </a:lvl1pPr>
            <a:lvl2pPr marL="342706" indent="0" algn="ctr">
              <a:buNone/>
              <a:defRPr sz="1500"/>
            </a:lvl2pPr>
            <a:lvl3pPr marL="685414" indent="0" algn="ctr">
              <a:buNone/>
              <a:defRPr sz="1500"/>
            </a:lvl3pPr>
            <a:lvl4pPr marL="1028092" indent="0" algn="ctr">
              <a:buNone/>
              <a:defRPr sz="1200"/>
            </a:lvl4pPr>
            <a:lvl5pPr marL="1370784" indent="0" algn="ctr">
              <a:buNone/>
              <a:defRPr sz="1200"/>
            </a:lvl5pPr>
            <a:lvl6pPr marL="1713476" indent="0" algn="ctr">
              <a:buNone/>
              <a:defRPr sz="1200"/>
            </a:lvl6pPr>
            <a:lvl7pPr marL="2056155" indent="0" algn="ctr">
              <a:buNone/>
              <a:defRPr sz="1200"/>
            </a:lvl7pPr>
            <a:lvl8pPr marL="2398860" indent="0" algn="ctr">
              <a:buNone/>
              <a:defRPr sz="1200"/>
            </a:lvl8pPr>
            <a:lvl9pPr marL="2741566"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srgbClr val="000000"/>
                </a:solidFill>
              </a:rPr>
              <a:pPr/>
              <a:t>2022/3/19</a:t>
            </a:fld>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9072468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srgbClr val="000000"/>
                </a:solidFill>
              </a:rPr>
              <a:pPr/>
              <a:t>2022/3/19</a:t>
            </a:fld>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5005905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900">
                <a:solidFill>
                  <a:schemeClr val="tx1">
                    <a:tint val="75000"/>
                  </a:schemeClr>
                </a:solidFill>
              </a:defRPr>
            </a:lvl1pPr>
            <a:lvl2pPr marL="342706" indent="0">
              <a:buNone/>
              <a:defRPr sz="1500">
                <a:solidFill>
                  <a:schemeClr val="tx1">
                    <a:tint val="75000"/>
                  </a:schemeClr>
                </a:solidFill>
              </a:defRPr>
            </a:lvl2pPr>
            <a:lvl3pPr marL="685414" indent="0">
              <a:buNone/>
              <a:defRPr sz="1500">
                <a:solidFill>
                  <a:schemeClr val="tx1">
                    <a:tint val="75000"/>
                  </a:schemeClr>
                </a:solidFill>
              </a:defRPr>
            </a:lvl3pPr>
            <a:lvl4pPr marL="1028092" indent="0">
              <a:buNone/>
              <a:defRPr sz="1200">
                <a:solidFill>
                  <a:schemeClr val="tx1">
                    <a:tint val="75000"/>
                  </a:schemeClr>
                </a:solidFill>
              </a:defRPr>
            </a:lvl4pPr>
            <a:lvl5pPr marL="1370784" indent="0">
              <a:buNone/>
              <a:defRPr sz="1200">
                <a:solidFill>
                  <a:schemeClr val="tx1">
                    <a:tint val="75000"/>
                  </a:schemeClr>
                </a:solidFill>
              </a:defRPr>
            </a:lvl5pPr>
            <a:lvl6pPr marL="1713476" indent="0">
              <a:buNone/>
              <a:defRPr sz="1200">
                <a:solidFill>
                  <a:schemeClr val="tx1">
                    <a:tint val="75000"/>
                  </a:schemeClr>
                </a:solidFill>
              </a:defRPr>
            </a:lvl6pPr>
            <a:lvl7pPr marL="2056155" indent="0">
              <a:buNone/>
              <a:defRPr sz="1200">
                <a:solidFill>
                  <a:schemeClr val="tx1">
                    <a:tint val="75000"/>
                  </a:schemeClr>
                </a:solidFill>
              </a:defRPr>
            </a:lvl7pPr>
            <a:lvl8pPr marL="2398860" indent="0">
              <a:buNone/>
              <a:defRPr sz="1200">
                <a:solidFill>
                  <a:schemeClr val="tx1">
                    <a:tint val="75000"/>
                  </a:schemeClr>
                </a:solidFill>
              </a:defRPr>
            </a:lvl8pPr>
            <a:lvl9pPr marL="274156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srgbClr val="000000"/>
                </a:solidFill>
              </a:rPr>
              <a:pPr/>
              <a:t>2022/3/19</a:t>
            </a:fld>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7291167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1"/>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srgbClr val="000000"/>
                </a:solidFill>
              </a:rPr>
              <a:pPr/>
              <a:t>2022/3/19</a:t>
            </a:fld>
            <a:endParaRPr lang="zh-CN" altLang="en-US">
              <a:solidFill>
                <a:srgbClr val="000000"/>
              </a:solidFill>
            </a:endParaRPr>
          </a:p>
        </p:txBody>
      </p:sp>
      <p:sp>
        <p:nvSpPr>
          <p:cNvPr id="6" name="Footer Placeholder 5"/>
          <p:cNvSpPr>
            <a:spLocks noGrp="1"/>
          </p:cNvSpPr>
          <p:nvPr>
            <p:ph type="ftr" sz="quarter" idx="11"/>
          </p:nvPr>
        </p:nvSpPr>
        <p:spPr/>
        <p:txBody>
          <a:bodyPr/>
          <a:lstStyle/>
          <a:p>
            <a:endParaRPr lang="zh-CN" altLang="en-US">
              <a:solidFill>
                <a:srgbClr val="000000"/>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6286082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00" b="1"/>
            </a:lvl1pPr>
            <a:lvl2pPr marL="342706" indent="0">
              <a:buNone/>
              <a:defRPr sz="1500" b="1"/>
            </a:lvl2pPr>
            <a:lvl3pPr marL="685414" indent="0">
              <a:buNone/>
              <a:defRPr sz="1500" b="1"/>
            </a:lvl3pPr>
            <a:lvl4pPr marL="1028092" indent="0">
              <a:buNone/>
              <a:defRPr sz="1200" b="1"/>
            </a:lvl4pPr>
            <a:lvl5pPr marL="1370784" indent="0">
              <a:buNone/>
              <a:defRPr sz="1200" b="1"/>
            </a:lvl5pPr>
            <a:lvl6pPr marL="1713476" indent="0">
              <a:buNone/>
              <a:defRPr sz="1200" b="1"/>
            </a:lvl6pPr>
            <a:lvl7pPr marL="2056155" indent="0">
              <a:buNone/>
              <a:defRPr sz="1200" b="1"/>
            </a:lvl7pPr>
            <a:lvl8pPr marL="2398860" indent="0">
              <a:buNone/>
              <a:defRPr sz="1200" b="1"/>
            </a:lvl8pPr>
            <a:lvl9pPr marL="2741566"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900" b="1"/>
            </a:lvl1pPr>
            <a:lvl2pPr marL="342706" indent="0">
              <a:buNone/>
              <a:defRPr sz="1500" b="1"/>
            </a:lvl2pPr>
            <a:lvl3pPr marL="685414" indent="0">
              <a:buNone/>
              <a:defRPr sz="1500" b="1"/>
            </a:lvl3pPr>
            <a:lvl4pPr marL="1028092" indent="0">
              <a:buNone/>
              <a:defRPr sz="1200" b="1"/>
            </a:lvl4pPr>
            <a:lvl5pPr marL="1370784" indent="0">
              <a:buNone/>
              <a:defRPr sz="1200" b="1"/>
            </a:lvl5pPr>
            <a:lvl6pPr marL="1713476" indent="0">
              <a:buNone/>
              <a:defRPr sz="1200" b="1"/>
            </a:lvl6pPr>
            <a:lvl7pPr marL="2056155" indent="0">
              <a:buNone/>
              <a:defRPr sz="1200" b="1"/>
            </a:lvl7pPr>
            <a:lvl8pPr marL="2398860" indent="0">
              <a:buNone/>
              <a:defRPr sz="1200" b="1"/>
            </a:lvl8pPr>
            <a:lvl9pPr marL="274156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srgbClr val="000000"/>
                </a:solidFill>
              </a:rPr>
              <a:pPr/>
              <a:t>2022/3/19</a:t>
            </a:fld>
            <a:endParaRPr lang="zh-CN" altLang="en-US">
              <a:solidFill>
                <a:srgbClr val="000000"/>
              </a:solidFill>
            </a:endParaRPr>
          </a:p>
        </p:txBody>
      </p:sp>
      <p:sp>
        <p:nvSpPr>
          <p:cNvPr id="8" name="Footer Placeholder 7"/>
          <p:cNvSpPr>
            <a:spLocks noGrp="1"/>
          </p:cNvSpPr>
          <p:nvPr>
            <p:ph type="ftr" sz="quarter" idx="11"/>
          </p:nvPr>
        </p:nvSpPr>
        <p:spPr/>
        <p:txBody>
          <a:bodyPr/>
          <a:lstStyle/>
          <a:p>
            <a:endParaRPr lang="zh-CN" altLang="en-US">
              <a:solidFill>
                <a:srgbClr val="000000"/>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9867876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srgbClr val="000000"/>
                </a:solidFill>
              </a:rPr>
              <a:pPr/>
              <a:t>2022/3/19</a:t>
            </a:fld>
            <a:endParaRPr lang="zh-CN" altLang="en-US">
              <a:solidFill>
                <a:srgbClr val="000000"/>
              </a:solidFill>
            </a:endParaRPr>
          </a:p>
        </p:txBody>
      </p:sp>
      <p:sp>
        <p:nvSpPr>
          <p:cNvPr id="4" name="Footer Placeholder 3"/>
          <p:cNvSpPr>
            <a:spLocks noGrp="1"/>
          </p:cNvSpPr>
          <p:nvPr>
            <p:ph type="ftr" sz="quarter" idx="11"/>
          </p:nvPr>
        </p:nvSpPr>
        <p:spPr/>
        <p:txBody>
          <a:bodyPr/>
          <a:lstStyle/>
          <a:p>
            <a:endParaRPr lang="zh-CN" altLang="en-US">
              <a:solidFill>
                <a:srgbClr val="000000"/>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4" y="2438401"/>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1"/>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7"/>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3"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828" y="4581180"/>
            <a:ext cx="824569" cy="1279433"/>
          </a:xfrm>
          <a:prstGeom prst="rect">
            <a:avLst/>
          </a:prstGeom>
        </p:spPr>
      </p:pic>
    </p:spTree>
    <p:extLst>
      <p:ext uri="{BB962C8B-B14F-4D97-AF65-F5344CB8AC3E}">
        <p14:creationId xmlns:p14="http://schemas.microsoft.com/office/powerpoint/2010/main" val="52506416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82ED4-375F-4F08-A54B-E5C986F28C77}" type="datetimeFigureOut">
              <a:rPr lang="zh-CN" altLang="en-US" smtClean="0">
                <a:solidFill>
                  <a:srgbClr val="000000"/>
                </a:solidFill>
              </a:rPr>
              <a:pPr/>
              <a:t>2022/3/19</a:t>
            </a:fld>
            <a:endParaRPr lang="zh-CN" altLang="en-US">
              <a:solidFill>
                <a:srgbClr val="000000"/>
              </a:solidFill>
            </a:endParaRPr>
          </a:p>
        </p:txBody>
      </p:sp>
      <p:sp>
        <p:nvSpPr>
          <p:cNvPr id="3" name="Footer Placeholder 2"/>
          <p:cNvSpPr>
            <a:spLocks noGrp="1"/>
          </p:cNvSpPr>
          <p:nvPr>
            <p:ph type="ftr" sz="quarter" idx="11"/>
          </p:nvPr>
        </p:nvSpPr>
        <p:spPr/>
        <p:txBody>
          <a:bodyPr/>
          <a:lstStyle/>
          <a:p>
            <a:endParaRPr lang="zh-CN" altLang="en-US">
              <a:solidFill>
                <a:srgbClr val="000000"/>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
        <p:nvSpPr>
          <p:cNvPr id="5" name="矩形 4"/>
          <p:cNvSpPr/>
          <p:nvPr userDrawn="1"/>
        </p:nvSpPr>
        <p:spPr>
          <a:xfrm>
            <a:off x="0" y="2149644"/>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rtlCol="0" anchor="ctr"/>
          <a:lstStyle/>
          <a:p>
            <a:pPr algn="ctr" defTabSz="913856"/>
            <a:endParaRPr lang="zh-CN" altLang="en-US">
              <a:solidFill>
                <a:srgbClr val="FFFFFF"/>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41"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0" y="4673627"/>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4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828" y="4581180"/>
            <a:ext cx="824569" cy="1279433"/>
          </a:xfrm>
          <a:prstGeom prst="rect">
            <a:avLst/>
          </a:prstGeom>
        </p:spPr>
      </p:pic>
      <p:sp>
        <p:nvSpPr>
          <p:cNvPr id="7" name="矩形 4"/>
          <p:cNvSpPr/>
          <p:nvPr userDrawn="1"/>
        </p:nvSpPr>
        <p:spPr>
          <a:xfrm>
            <a:off x="0" y="2149644"/>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rtlCol="0" anchor="ctr"/>
          <a:lstStyle/>
          <a:p>
            <a:pPr algn="ctr" defTabSz="913856"/>
            <a:endParaRPr lang="zh-CN" altLang="en-US">
              <a:solidFill>
                <a:srgbClr val="FFFFFF"/>
              </a:solidFill>
            </a:endParaRPr>
          </a:p>
        </p:txBody>
      </p:sp>
      <p:pic>
        <p:nvPicPr>
          <p:cNvPr id="12"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13"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41"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8"/>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71" y="5316712"/>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3" y="6189784"/>
            <a:ext cx="12206689" cy="668216"/>
          </a:xfrm>
          <a:prstGeom prst="rect">
            <a:avLst/>
          </a:prstGeom>
        </p:spPr>
      </p:pic>
      <p:sp>
        <p:nvSpPr>
          <p:cNvPr id="14" name="矩形 4"/>
          <p:cNvSpPr/>
          <p:nvPr userDrawn="1"/>
        </p:nvSpPr>
        <p:spPr>
          <a:xfrm>
            <a:off x="0" y="2149644"/>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rtlCol="0" anchor="ctr"/>
          <a:lstStyle/>
          <a:p>
            <a:pPr algn="ctr" defTabSz="913856"/>
            <a:endParaRPr lang="zh-CN" altLang="en-US">
              <a:solidFill>
                <a:srgbClr val="FFFFFF"/>
              </a:solidFill>
            </a:endParaRPr>
          </a:p>
        </p:txBody>
      </p:sp>
      <p:pic>
        <p:nvPicPr>
          <p:cNvPr id="15"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16"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41" y="-32952"/>
            <a:ext cx="3393991" cy="3285056"/>
          </a:xfrm>
          <a:prstGeom prst="rect">
            <a:avLst/>
          </a:prstGeom>
        </p:spPr>
      </p:pic>
    </p:spTree>
    <p:extLst>
      <p:ext uri="{BB962C8B-B14F-4D97-AF65-F5344CB8AC3E}">
        <p14:creationId xmlns:p14="http://schemas.microsoft.com/office/powerpoint/2010/main" val="265763941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57"/>
            <a:ext cx="6172200" cy="4873625"/>
          </a:xfrm>
        </p:spPr>
        <p:txBody>
          <a:bodyPr/>
          <a:lstStyle>
            <a:lvl1pPr>
              <a:defRPr sz="24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200"/>
            </a:lvl1pPr>
            <a:lvl2pPr marL="342706" indent="0">
              <a:buNone/>
              <a:defRPr sz="1100"/>
            </a:lvl2pPr>
            <a:lvl3pPr marL="685414" indent="0">
              <a:buNone/>
              <a:defRPr sz="900"/>
            </a:lvl3pPr>
            <a:lvl4pPr marL="1028092" indent="0">
              <a:buNone/>
              <a:defRPr sz="800"/>
            </a:lvl4pPr>
            <a:lvl5pPr marL="1370784" indent="0">
              <a:buNone/>
              <a:defRPr sz="800"/>
            </a:lvl5pPr>
            <a:lvl6pPr marL="1713476" indent="0">
              <a:buNone/>
              <a:defRPr sz="800"/>
            </a:lvl6pPr>
            <a:lvl7pPr marL="2056155" indent="0">
              <a:buNone/>
              <a:defRPr sz="800"/>
            </a:lvl7pPr>
            <a:lvl8pPr marL="2398860" indent="0">
              <a:buNone/>
              <a:defRPr sz="800"/>
            </a:lvl8pPr>
            <a:lvl9pPr marL="274156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srgbClr val="000000"/>
                </a:solidFill>
              </a:rPr>
              <a:pPr/>
              <a:t>2022/3/19</a:t>
            </a:fld>
            <a:endParaRPr lang="zh-CN" altLang="en-US">
              <a:solidFill>
                <a:srgbClr val="000000"/>
              </a:solidFill>
            </a:endParaRPr>
          </a:p>
        </p:txBody>
      </p:sp>
      <p:sp>
        <p:nvSpPr>
          <p:cNvPr id="6" name="Footer Placeholder 5"/>
          <p:cNvSpPr>
            <a:spLocks noGrp="1"/>
          </p:cNvSpPr>
          <p:nvPr>
            <p:ph type="ftr" sz="quarter" idx="11"/>
          </p:nvPr>
        </p:nvSpPr>
        <p:spPr/>
        <p:txBody>
          <a:bodyPr/>
          <a:lstStyle/>
          <a:p>
            <a:endParaRPr lang="zh-CN" altLang="en-US">
              <a:solidFill>
                <a:srgbClr val="000000"/>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5702607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015424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57"/>
            <a:ext cx="6172200" cy="4873625"/>
          </a:xfrm>
        </p:spPr>
        <p:txBody>
          <a:bodyPr/>
          <a:lstStyle>
            <a:lvl1pPr marL="0" indent="0">
              <a:buNone/>
              <a:defRPr sz="2400"/>
            </a:lvl1pPr>
            <a:lvl2pPr marL="342706" indent="0">
              <a:buNone/>
              <a:defRPr sz="2100"/>
            </a:lvl2pPr>
            <a:lvl3pPr marL="685414" indent="0">
              <a:buNone/>
              <a:defRPr sz="1900"/>
            </a:lvl3pPr>
            <a:lvl4pPr marL="1028092" indent="0">
              <a:buNone/>
              <a:defRPr sz="1500"/>
            </a:lvl4pPr>
            <a:lvl5pPr marL="1370784" indent="0">
              <a:buNone/>
              <a:defRPr sz="1500"/>
            </a:lvl5pPr>
            <a:lvl6pPr marL="1713476" indent="0">
              <a:buNone/>
              <a:defRPr sz="1500"/>
            </a:lvl6pPr>
            <a:lvl7pPr marL="2056155" indent="0">
              <a:buNone/>
              <a:defRPr sz="1500"/>
            </a:lvl7pPr>
            <a:lvl8pPr marL="2398860" indent="0">
              <a:buNone/>
              <a:defRPr sz="1500"/>
            </a:lvl8pPr>
            <a:lvl9pPr marL="2741566" indent="0">
              <a:buNone/>
              <a:defRPr sz="15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200"/>
            </a:lvl1pPr>
            <a:lvl2pPr marL="342706" indent="0">
              <a:buNone/>
              <a:defRPr sz="1100"/>
            </a:lvl2pPr>
            <a:lvl3pPr marL="685414" indent="0">
              <a:buNone/>
              <a:defRPr sz="900"/>
            </a:lvl3pPr>
            <a:lvl4pPr marL="1028092" indent="0">
              <a:buNone/>
              <a:defRPr sz="800"/>
            </a:lvl4pPr>
            <a:lvl5pPr marL="1370784" indent="0">
              <a:buNone/>
              <a:defRPr sz="800"/>
            </a:lvl5pPr>
            <a:lvl6pPr marL="1713476" indent="0">
              <a:buNone/>
              <a:defRPr sz="800"/>
            </a:lvl6pPr>
            <a:lvl7pPr marL="2056155" indent="0">
              <a:buNone/>
              <a:defRPr sz="800"/>
            </a:lvl7pPr>
            <a:lvl8pPr marL="2398860" indent="0">
              <a:buNone/>
              <a:defRPr sz="800"/>
            </a:lvl8pPr>
            <a:lvl9pPr marL="274156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srgbClr val="000000"/>
                </a:solidFill>
              </a:rPr>
              <a:pPr/>
              <a:t>2022/3/19</a:t>
            </a:fld>
            <a:endParaRPr lang="zh-CN" altLang="en-US">
              <a:solidFill>
                <a:srgbClr val="000000"/>
              </a:solidFill>
            </a:endParaRPr>
          </a:p>
        </p:txBody>
      </p:sp>
      <p:sp>
        <p:nvSpPr>
          <p:cNvPr id="6" name="Footer Placeholder 5"/>
          <p:cNvSpPr>
            <a:spLocks noGrp="1"/>
          </p:cNvSpPr>
          <p:nvPr>
            <p:ph type="ftr" sz="quarter" idx="11"/>
          </p:nvPr>
        </p:nvSpPr>
        <p:spPr/>
        <p:txBody>
          <a:bodyPr/>
          <a:lstStyle/>
          <a:p>
            <a:endParaRPr lang="zh-CN" altLang="en-US">
              <a:solidFill>
                <a:srgbClr val="000000"/>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78915274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srgbClr val="000000"/>
                </a:solidFill>
              </a:rPr>
              <a:pPr/>
              <a:t>2022/3/19</a:t>
            </a:fld>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27082931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srgbClr val="000000"/>
                </a:solidFill>
              </a:rPr>
              <a:pPr/>
              <a:t>2022/3/19</a:t>
            </a:fld>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06667284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8770" indent="0" algn="ctr">
              <a:buNone/>
              <a:defRPr>
                <a:solidFill>
                  <a:schemeClr val="tx1">
                    <a:tint val="75000"/>
                  </a:schemeClr>
                </a:solidFill>
              </a:defRPr>
            </a:lvl2pPr>
            <a:lvl3pPr marL="1217543" indent="0" algn="ctr">
              <a:buNone/>
              <a:defRPr>
                <a:solidFill>
                  <a:schemeClr val="tx1">
                    <a:tint val="75000"/>
                  </a:schemeClr>
                </a:solidFill>
              </a:defRPr>
            </a:lvl3pPr>
            <a:lvl4pPr marL="1826313" indent="0" algn="ctr">
              <a:buNone/>
              <a:defRPr>
                <a:solidFill>
                  <a:schemeClr val="tx1">
                    <a:tint val="75000"/>
                  </a:schemeClr>
                </a:solidFill>
              </a:defRPr>
            </a:lvl4pPr>
            <a:lvl5pPr marL="2435084" indent="0" algn="ctr">
              <a:buNone/>
              <a:defRPr>
                <a:solidFill>
                  <a:schemeClr val="tx1">
                    <a:tint val="75000"/>
                  </a:schemeClr>
                </a:solidFill>
              </a:defRPr>
            </a:lvl5pPr>
            <a:lvl6pPr marL="3043855" indent="0" algn="ctr">
              <a:buNone/>
              <a:defRPr>
                <a:solidFill>
                  <a:schemeClr val="tx1">
                    <a:tint val="75000"/>
                  </a:schemeClr>
                </a:solidFill>
              </a:defRPr>
            </a:lvl6pPr>
            <a:lvl7pPr marL="3652626" indent="0" algn="ctr">
              <a:buNone/>
              <a:defRPr>
                <a:solidFill>
                  <a:schemeClr val="tx1">
                    <a:tint val="75000"/>
                  </a:schemeClr>
                </a:solidFill>
              </a:defRPr>
            </a:lvl7pPr>
            <a:lvl8pPr marL="4261397" indent="0" algn="ctr">
              <a:buNone/>
              <a:defRPr>
                <a:solidFill>
                  <a:schemeClr val="tx1">
                    <a:tint val="75000"/>
                  </a:schemeClr>
                </a:solidFill>
              </a:defRPr>
            </a:lvl8pPr>
            <a:lvl9pPr marL="48701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701045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072486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8770" indent="0">
              <a:buNone/>
              <a:defRPr sz="2400">
                <a:solidFill>
                  <a:schemeClr val="tx1">
                    <a:tint val="75000"/>
                  </a:schemeClr>
                </a:solidFill>
              </a:defRPr>
            </a:lvl2pPr>
            <a:lvl3pPr marL="1217543" indent="0">
              <a:buNone/>
              <a:defRPr sz="2133">
                <a:solidFill>
                  <a:schemeClr val="tx1">
                    <a:tint val="75000"/>
                  </a:schemeClr>
                </a:solidFill>
              </a:defRPr>
            </a:lvl3pPr>
            <a:lvl4pPr marL="1826313" indent="0">
              <a:buNone/>
              <a:defRPr sz="1867">
                <a:solidFill>
                  <a:schemeClr val="tx1">
                    <a:tint val="75000"/>
                  </a:schemeClr>
                </a:solidFill>
              </a:defRPr>
            </a:lvl4pPr>
            <a:lvl5pPr marL="2435084" indent="0">
              <a:buNone/>
              <a:defRPr sz="1867">
                <a:solidFill>
                  <a:schemeClr val="tx1">
                    <a:tint val="75000"/>
                  </a:schemeClr>
                </a:solidFill>
              </a:defRPr>
            </a:lvl5pPr>
            <a:lvl6pPr marL="3043855" indent="0">
              <a:buNone/>
              <a:defRPr sz="1867">
                <a:solidFill>
                  <a:schemeClr val="tx1">
                    <a:tint val="75000"/>
                  </a:schemeClr>
                </a:solidFill>
              </a:defRPr>
            </a:lvl6pPr>
            <a:lvl7pPr marL="3652626" indent="0">
              <a:buNone/>
              <a:defRPr sz="1867">
                <a:solidFill>
                  <a:schemeClr val="tx1">
                    <a:tint val="75000"/>
                  </a:schemeClr>
                </a:solidFill>
              </a:defRPr>
            </a:lvl7pPr>
            <a:lvl8pPr marL="4261397" indent="0">
              <a:buNone/>
              <a:defRPr sz="1867">
                <a:solidFill>
                  <a:schemeClr val="tx1">
                    <a:tint val="75000"/>
                  </a:schemeClr>
                </a:solidFill>
              </a:defRPr>
            </a:lvl8pPr>
            <a:lvl9pPr marL="487016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416423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66627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8770" indent="0">
              <a:buNone/>
              <a:defRPr sz="2667" b="1"/>
            </a:lvl2pPr>
            <a:lvl3pPr marL="1217543" indent="0">
              <a:buNone/>
              <a:defRPr sz="2400" b="1"/>
            </a:lvl3pPr>
            <a:lvl4pPr marL="1826313" indent="0">
              <a:buNone/>
              <a:defRPr sz="2133" b="1"/>
            </a:lvl4pPr>
            <a:lvl5pPr marL="2435084" indent="0">
              <a:buNone/>
              <a:defRPr sz="2133" b="1"/>
            </a:lvl5pPr>
            <a:lvl6pPr marL="3043855" indent="0">
              <a:buNone/>
              <a:defRPr sz="2133" b="1"/>
            </a:lvl6pPr>
            <a:lvl7pPr marL="3652626" indent="0">
              <a:buNone/>
              <a:defRPr sz="2133" b="1"/>
            </a:lvl7pPr>
            <a:lvl8pPr marL="4261397" indent="0">
              <a:buNone/>
              <a:defRPr sz="2133" b="1"/>
            </a:lvl8pPr>
            <a:lvl9pPr marL="487016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8770" indent="0">
              <a:buNone/>
              <a:defRPr sz="2667" b="1"/>
            </a:lvl2pPr>
            <a:lvl3pPr marL="1217543" indent="0">
              <a:buNone/>
              <a:defRPr sz="2400" b="1"/>
            </a:lvl3pPr>
            <a:lvl4pPr marL="1826313" indent="0">
              <a:buNone/>
              <a:defRPr sz="2133" b="1"/>
            </a:lvl4pPr>
            <a:lvl5pPr marL="2435084" indent="0">
              <a:buNone/>
              <a:defRPr sz="2133" b="1"/>
            </a:lvl5pPr>
            <a:lvl6pPr marL="3043855" indent="0">
              <a:buNone/>
              <a:defRPr sz="2133" b="1"/>
            </a:lvl6pPr>
            <a:lvl7pPr marL="3652626" indent="0">
              <a:buNone/>
              <a:defRPr sz="2133" b="1"/>
            </a:lvl7pPr>
            <a:lvl8pPr marL="4261397" indent="0">
              <a:buNone/>
              <a:defRPr sz="2133" b="1"/>
            </a:lvl8pPr>
            <a:lvl9pPr marL="487016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19/3/2022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392914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19/3/2022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58169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19/3/2022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3463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55354">
                  <a:tint val="75000"/>
                </a:srgbClr>
              </a:solidFill>
            </a:endParaRPr>
          </a:p>
        </p:txBody>
      </p:sp>
      <p:sp>
        <p:nvSpPr>
          <p:cNvPr id="6" name="灯片编号占位符 5"/>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2553301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6"/>
            <a:ext cx="4011084" cy="4691063"/>
          </a:xfrm>
        </p:spPr>
        <p:txBody>
          <a:bodyPr/>
          <a:lstStyle>
            <a:lvl1pPr marL="0" indent="0">
              <a:buNone/>
              <a:defRPr sz="1867"/>
            </a:lvl1pPr>
            <a:lvl2pPr marL="608770" indent="0">
              <a:buNone/>
              <a:defRPr sz="1600"/>
            </a:lvl2pPr>
            <a:lvl3pPr marL="1217543" indent="0">
              <a:buNone/>
              <a:defRPr sz="1333"/>
            </a:lvl3pPr>
            <a:lvl4pPr marL="1826313" indent="0">
              <a:buNone/>
              <a:defRPr sz="1200"/>
            </a:lvl4pPr>
            <a:lvl5pPr marL="2435084" indent="0">
              <a:buNone/>
              <a:defRPr sz="1200"/>
            </a:lvl5pPr>
            <a:lvl6pPr marL="3043855" indent="0">
              <a:buNone/>
              <a:defRPr sz="1200"/>
            </a:lvl6pPr>
            <a:lvl7pPr marL="3652626" indent="0">
              <a:buNone/>
              <a:defRPr sz="1200"/>
            </a:lvl7pPr>
            <a:lvl8pPr marL="4261397" indent="0">
              <a:buNone/>
              <a:defRPr sz="1200"/>
            </a:lvl8pPr>
            <a:lvl9pPr marL="487016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28084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8770" indent="0">
              <a:buNone/>
              <a:defRPr sz="3733"/>
            </a:lvl2pPr>
            <a:lvl3pPr marL="1217543" indent="0">
              <a:buNone/>
              <a:defRPr sz="3200"/>
            </a:lvl3pPr>
            <a:lvl4pPr marL="1826313" indent="0">
              <a:buNone/>
              <a:defRPr sz="2667"/>
            </a:lvl4pPr>
            <a:lvl5pPr marL="2435084" indent="0">
              <a:buNone/>
              <a:defRPr sz="2667"/>
            </a:lvl5pPr>
            <a:lvl6pPr marL="3043855" indent="0">
              <a:buNone/>
              <a:defRPr sz="2667"/>
            </a:lvl6pPr>
            <a:lvl7pPr marL="3652626" indent="0">
              <a:buNone/>
              <a:defRPr sz="2667"/>
            </a:lvl7pPr>
            <a:lvl8pPr marL="4261397" indent="0">
              <a:buNone/>
              <a:defRPr sz="2667"/>
            </a:lvl8pPr>
            <a:lvl9pPr marL="4870168" indent="0">
              <a:buNone/>
              <a:defRPr sz="2667"/>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867"/>
            </a:lvl1pPr>
            <a:lvl2pPr marL="608770" indent="0">
              <a:buNone/>
              <a:defRPr sz="1600"/>
            </a:lvl2pPr>
            <a:lvl3pPr marL="1217543" indent="0">
              <a:buNone/>
              <a:defRPr sz="1333"/>
            </a:lvl3pPr>
            <a:lvl4pPr marL="1826313" indent="0">
              <a:buNone/>
              <a:defRPr sz="1200"/>
            </a:lvl4pPr>
            <a:lvl5pPr marL="2435084" indent="0">
              <a:buNone/>
              <a:defRPr sz="1200"/>
            </a:lvl5pPr>
            <a:lvl6pPr marL="3043855" indent="0">
              <a:buNone/>
              <a:defRPr sz="1200"/>
            </a:lvl6pPr>
            <a:lvl7pPr marL="3652626" indent="0">
              <a:buNone/>
              <a:defRPr sz="1200"/>
            </a:lvl7pPr>
            <a:lvl8pPr marL="4261397" indent="0">
              <a:buNone/>
              <a:defRPr sz="1200"/>
            </a:lvl8pPr>
            <a:lvl9pPr marL="487016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28759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99385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61649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4C11A1F-CB50-4512-9581-3DD45946AD38}"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3662234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C11A1F-CB50-4512-9581-3DD45946AD38}"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3878735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4C11A1F-CB50-4512-9581-3DD45946AD38}"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257263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4C11A1F-CB50-4512-9581-3DD45946AD38}"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1992083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4C11A1F-CB50-4512-9581-3DD45946AD38}" type="datetimeFigureOut">
              <a:rPr lang="zh-CN" altLang="en-US" smtClean="0"/>
              <a:t>2022/3/20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1074831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C11A1F-CB50-4512-9581-3DD45946AD38}" type="datetimeFigureOut">
              <a:rPr lang="zh-CN" altLang="en-US" smtClean="0"/>
              <a:t>2022/3/20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106076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55354">
                  <a:tint val="75000"/>
                </a:srgbClr>
              </a:solidFill>
            </a:endParaRPr>
          </a:p>
        </p:txBody>
      </p:sp>
      <p:sp>
        <p:nvSpPr>
          <p:cNvPr id="7" name="灯片编号占位符 6"/>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128852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C11A1F-CB50-4512-9581-3DD45946AD38}"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235267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4C11A1F-CB50-4512-9581-3DD45946AD38}"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3221939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4C11A1F-CB50-4512-9581-3DD45946AD38}"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233631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C11A1F-CB50-4512-9581-3DD45946AD38}"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372018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C11A1F-CB50-4512-9581-3DD45946AD38}"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655AB-CB47-4B38-A267-C6B52D996C33}" type="slidenum">
              <a:rPr lang="zh-CN" altLang="en-US" smtClean="0"/>
              <a:t>‹#›</a:t>
            </a:fld>
            <a:endParaRPr lang="zh-CN" altLang="en-US"/>
          </a:p>
        </p:txBody>
      </p:sp>
    </p:spTree>
    <p:extLst>
      <p:ext uri="{BB962C8B-B14F-4D97-AF65-F5344CB8AC3E}">
        <p14:creationId xmlns:p14="http://schemas.microsoft.com/office/powerpoint/2010/main" val="2941993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58044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679698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t>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781786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t>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5093385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t>20/3/2022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2735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555354">
                  <a:tint val="75000"/>
                </a:srgbClr>
              </a:solidFill>
            </a:endParaRPr>
          </a:p>
        </p:txBody>
      </p:sp>
      <p:sp>
        <p:nvSpPr>
          <p:cNvPr id="9" name="灯片编号占位符 8"/>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37537932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t>20/3/2022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4249069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t>20/3/2022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025111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4234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502701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561349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420878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555354">
                  <a:tint val="75000"/>
                </a:srgbClr>
              </a:solidFill>
            </a:endParaRPr>
          </a:p>
        </p:txBody>
      </p:sp>
      <p:sp>
        <p:nvSpPr>
          <p:cNvPr id="5" name="灯片编号占位符 4"/>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7580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555354">
                  <a:tint val="75000"/>
                </a:srgbClr>
              </a:solidFill>
            </a:endParaRPr>
          </a:p>
        </p:txBody>
      </p:sp>
      <p:sp>
        <p:nvSpPr>
          <p:cNvPr id="4" name="灯片编号占位符 3"/>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96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55354">
                  <a:tint val="75000"/>
                </a:srgbClr>
              </a:solidFill>
            </a:endParaRPr>
          </a:p>
        </p:txBody>
      </p:sp>
      <p:sp>
        <p:nvSpPr>
          <p:cNvPr id="7" name="灯片编号占位符 6"/>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20538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555354">
                  <a:tint val="75000"/>
                </a:srgbClr>
              </a:solidFill>
            </a:endParaRPr>
          </a:p>
        </p:txBody>
      </p:sp>
      <p:sp>
        <p:nvSpPr>
          <p:cNvPr id="7" name="灯片编号占位符 6"/>
          <p:cNvSpPr>
            <a:spLocks noGrp="1"/>
          </p:cNvSpPr>
          <p:nvPr>
            <p:ph type="sldNum" sz="quarter" idx="12"/>
          </p:nvPr>
        </p:nvSpPr>
        <p:spPr/>
        <p:txBody>
          <a:body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83765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0.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0BCC6-1F9C-4277-B7B7-5A9DF32F2C92}" type="datetimeFigureOut">
              <a:rPr lang="zh-CN" altLang="en-US" smtClean="0">
                <a:solidFill>
                  <a:srgbClr val="555354">
                    <a:tint val="75000"/>
                  </a:srgbClr>
                </a:solidFill>
              </a:rPr>
              <a:pPr/>
              <a:t>2022/3/19</a:t>
            </a:fld>
            <a:endParaRPr lang="zh-CN" altLang="en-US">
              <a:solidFill>
                <a:srgbClr val="555354">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555354">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2DDDA-1A4F-4D99-B9C1-6D2F0F8D8010}" type="slidenum">
              <a:rPr lang="zh-CN" altLang="en-US" smtClean="0">
                <a:solidFill>
                  <a:srgbClr val="555354">
                    <a:tint val="75000"/>
                  </a:srgbClr>
                </a:solidFill>
              </a:rPr>
              <a:pPr/>
              <a:t>‹#›</a:t>
            </a:fld>
            <a:endParaRPr lang="zh-CN" altLang="en-US">
              <a:solidFill>
                <a:srgbClr val="555354">
                  <a:tint val="75000"/>
                </a:srgbClr>
              </a:solidFill>
            </a:endParaRPr>
          </a:p>
        </p:txBody>
      </p:sp>
    </p:spTree>
    <p:extLst>
      <p:ext uri="{BB962C8B-B14F-4D97-AF65-F5344CB8AC3E}">
        <p14:creationId xmlns:p14="http://schemas.microsoft.com/office/powerpoint/2010/main" val="168012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9"/>
            <a:ext cx="10972800" cy="1143000"/>
          </a:xfrm>
          <a:prstGeom prst="rect">
            <a:avLst/>
          </a:prstGeom>
          <a:noFill/>
          <a:ln w="9525">
            <a:noFill/>
          </a:ln>
        </p:spPr>
        <p:txBody>
          <a:bodyPr lIns="121856" tIns="60928" rIns="121856" bIns="60928" anchor="ctr"/>
          <a:lstStyle/>
          <a:p>
            <a:pPr lvl="0"/>
            <a:r>
              <a:t>Click to edit Master title style</a:t>
            </a:r>
          </a:p>
        </p:txBody>
      </p:sp>
      <p:sp>
        <p:nvSpPr>
          <p:cNvPr id="1027" name="Text Placeholder 1026"/>
          <p:cNvSpPr>
            <a:spLocks noGrp="1"/>
          </p:cNvSpPr>
          <p:nvPr>
            <p:ph type="body" idx="1"/>
          </p:nvPr>
        </p:nvSpPr>
        <p:spPr>
          <a:xfrm>
            <a:off x="609600" y="1600201"/>
            <a:ext cx="10972800" cy="4525963"/>
          </a:xfrm>
          <a:prstGeom prst="rect">
            <a:avLst/>
          </a:prstGeom>
          <a:noFill/>
          <a:ln w="9525">
            <a:noFill/>
          </a:ln>
        </p:spPr>
        <p:txBody>
          <a:bodyPr lIns="121856" tIns="60928" rIns="121856" bIns="60928"/>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1"/>
          </a:xfrm>
          <a:prstGeom prst="rect">
            <a:avLst/>
          </a:prstGeom>
          <a:noFill/>
          <a:ln w="9525">
            <a:noFill/>
          </a:ln>
        </p:spPr>
        <p:txBody>
          <a:bodyPr lIns="121856" tIns="60928" rIns="121856" bIns="60928"/>
          <a:lstStyle>
            <a:lvl1pPr>
              <a:defRPr sz="1500"/>
            </a:lvl1pPr>
          </a:lstStyle>
          <a:p>
            <a:pPr defTabSz="913856"/>
            <a:fld id="{62E82ED4-375F-4F08-A54B-E5C986F28C77}" type="datetimeFigureOut">
              <a:rPr lang="zh-CN" altLang="en-US" smtClean="0">
                <a:solidFill>
                  <a:srgbClr val="000000"/>
                </a:solidFill>
              </a:rPr>
              <a:pPr defTabSz="913856"/>
              <a:t>2022/3/19</a:t>
            </a:fld>
            <a:endParaRPr lang="zh-CN" altLang="en-US">
              <a:solidFill>
                <a:srgbClr val="000000"/>
              </a:solidFill>
            </a:endParaRPr>
          </a:p>
        </p:txBody>
      </p:sp>
      <p:sp>
        <p:nvSpPr>
          <p:cNvPr id="1029" name="Footer Placeholder 1028"/>
          <p:cNvSpPr>
            <a:spLocks noGrp="1"/>
          </p:cNvSpPr>
          <p:nvPr>
            <p:ph type="ftr" sz="quarter" idx="3"/>
          </p:nvPr>
        </p:nvSpPr>
        <p:spPr>
          <a:xfrm>
            <a:off x="4165600" y="6245225"/>
            <a:ext cx="3860800" cy="476251"/>
          </a:xfrm>
          <a:prstGeom prst="rect">
            <a:avLst/>
          </a:prstGeom>
          <a:noFill/>
          <a:ln w="9525">
            <a:noFill/>
          </a:ln>
        </p:spPr>
        <p:txBody>
          <a:bodyPr lIns="121856" tIns="60928" rIns="121856" bIns="60928"/>
          <a:lstStyle>
            <a:lvl1pPr algn="ctr">
              <a:defRPr sz="1500"/>
            </a:lvl1pPr>
          </a:lstStyle>
          <a:p>
            <a:pPr defTabSz="913856"/>
            <a:endParaRPr lang="zh-CN" altLang="en-US">
              <a:solidFill>
                <a:srgbClr val="000000"/>
              </a:solidFill>
            </a:endParaRPr>
          </a:p>
        </p:txBody>
      </p:sp>
      <p:sp>
        <p:nvSpPr>
          <p:cNvPr id="1030" name="Slide Number Placeholder 1029"/>
          <p:cNvSpPr>
            <a:spLocks noGrp="1"/>
          </p:cNvSpPr>
          <p:nvPr>
            <p:ph type="sldNum" sz="quarter" idx="4"/>
          </p:nvPr>
        </p:nvSpPr>
        <p:spPr>
          <a:xfrm>
            <a:off x="8737600" y="6245225"/>
            <a:ext cx="2844800" cy="476251"/>
          </a:xfrm>
          <a:prstGeom prst="rect">
            <a:avLst/>
          </a:prstGeom>
          <a:noFill/>
          <a:ln w="9525">
            <a:noFill/>
          </a:ln>
        </p:spPr>
        <p:txBody>
          <a:bodyPr lIns="121856" tIns="60928" rIns="121856" bIns="60928"/>
          <a:lstStyle>
            <a:lvl1pPr algn="r">
              <a:defRPr sz="1500"/>
            </a:lvl1pPr>
          </a:lstStyle>
          <a:p>
            <a:pPr defTabSz="913856"/>
            <a:fld id="{60BA53EF-2EDB-4BAB-8ED2-F5C230947283}" type="slidenum">
              <a:rPr lang="zh-CN" altLang="en-US" smtClean="0">
                <a:solidFill>
                  <a:srgbClr val="000000"/>
                </a:solidFill>
              </a:rPr>
              <a:pPr defTabSz="913856"/>
              <a:t>‹#›</a:t>
            </a:fld>
            <a:endParaRPr lang="zh-CN" altLang="en-US">
              <a:solidFill>
                <a:srgbClr val="000000"/>
              </a:solidFill>
            </a:endParaRPr>
          </a:p>
        </p:txBody>
      </p:sp>
    </p:spTree>
    <p:extLst>
      <p:ext uri="{BB962C8B-B14F-4D97-AF65-F5344CB8AC3E}">
        <p14:creationId xmlns:p14="http://schemas.microsoft.com/office/powerpoint/2010/main" val="797657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3856"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706" lvl="0" indent="-342706" algn="l" defTabSz="913856" eaLnBrk="1" fontAlgn="base" latinLnBrk="0" hangingPunct="1">
        <a:lnSpc>
          <a:spcPct val="100000"/>
        </a:lnSpc>
        <a:spcBef>
          <a:spcPct val="15000"/>
        </a:spcBef>
        <a:spcAft>
          <a:spcPct val="0"/>
        </a:spcAft>
        <a:buChar char="•"/>
        <a:defRPr sz="3200" b="0" i="0" u="none" kern="1200" baseline="0">
          <a:solidFill>
            <a:schemeClr val="tx1"/>
          </a:solidFill>
          <a:latin typeface="+mn-lt"/>
          <a:ea typeface="+mn-ea"/>
          <a:cs typeface="+mn-cs"/>
        </a:defRPr>
      </a:lvl1pPr>
      <a:lvl2pPr marL="742925" lvl="1" indent="-285166" algn="l" defTabSz="913856" eaLnBrk="1" fontAlgn="base" latinLnBrk="0" hangingPunct="1">
        <a:lnSpc>
          <a:spcPct val="100000"/>
        </a:lnSpc>
        <a:spcBef>
          <a:spcPct val="15000"/>
        </a:spcBef>
        <a:spcAft>
          <a:spcPct val="0"/>
        </a:spcAft>
        <a:buChar char="–"/>
        <a:defRPr sz="2800" b="0" i="0" u="none" kern="1200" baseline="0">
          <a:solidFill>
            <a:schemeClr val="tx1"/>
          </a:solidFill>
          <a:latin typeface="+mn-lt"/>
          <a:ea typeface="+mn-ea"/>
          <a:cs typeface="+mn-cs"/>
        </a:defRPr>
      </a:lvl2pPr>
      <a:lvl3pPr marL="1142326" lvl="2" indent="-228472" algn="l" defTabSz="913856"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3pPr>
      <a:lvl4pPr marL="1599240" lvl="3"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4pPr>
      <a:lvl5pPr marL="2056155" lvl="4"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5pPr>
      <a:lvl6pPr marL="2513096" lvl="5"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6pPr>
      <a:lvl7pPr marL="2970024" lvl="6"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7pPr>
      <a:lvl8pPr marL="3426952" lvl="7"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8pPr>
      <a:lvl9pPr marL="3883894" lvl="8" indent="-228472" algn="l" defTabSz="913856" eaLnBrk="1" fontAlgn="base" latinLnBrk="0" hangingPunct="1">
        <a:lnSpc>
          <a:spcPct val="100000"/>
        </a:lnSpc>
        <a:spcBef>
          <a:spcPct val="15000"/>
        </a:spcBef>
        <a:spcAft>
          <a:spcPct val="0"/>
        </a:spcAft>
        <a:buChar char="»"/>
        <a:defRPr sz="2000" b="0" i="0" u="none" kern="1200" baseline="0">
          <a:solidFill>
            <a:schemeClr val="tx1"/>
          </a:solidFill>
          <a:latin typeface="+mn-lt"/>
          <a:ea typeface="+mn-ea"/>
          <a:cs typeface="+mn-cs"/>
        </a:defRPr>
      </a:lvl9pPr>
    </p:bodyStyle>
    <p:otherStyle>
      <a:lvl1pPr marL="0" lvl="0" indent="0" algn="l" defTabSz="913856" eaLnBrk="1" fontAlgn="base" latinLnBrk="0" hangingPunct="1">
        <a:lnSpc>
          <a:spcPct val="100000"/>
        </a:lnSpc>
        <a:spcBef>
          <a:spcPct val="0"/>
        </a:spcBef>
        <a:spcAft>
          <a:spcPct val="0"/>
        </a:spcAft>
        <a:buFont typeface="Arial" panose="020B0604020202020204" pitchFamily="34" charset="0"/>
        <a:buNone/>
        <a:defRPr sz="1900" b="0" i="0" u="none" kern="1200" baseline="0">
          <a:solidFill>
            <a:schemeClr val="tx1"/>
          </a:solidFill>
          <a:latin typeface="+mn-lt"/>
          <a:ea typeface="+mn-ea"/>
          <a:cs typeface="+mn-cs"/>
        </a:defRPr>
      </a:lvl1pPr>
      <a:lvl2pPr marL="456915" lvl="1"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3856" lvl="2"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0784" lvl="3"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7712" lvl="4"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4654" lvl="5"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1566" lvl="6"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198480" lvl="7"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5395" lvl="8" indent="0" algn="l" defTabSz="913856"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317" tIns="45660" rIns="91317" bIns="45660" rtlCol="0" anchor="ctr"/>
          <a:lstStyle>
            <a:lvl1pPr algn="l">
              <a:defRPr sz="1600">
                <a:solidFill>
                  <a:schemeClr val="tx1">
                    <a:tint val="75000"/>
                  </a:schemeClr>
                </a:solidFill>
              </a:defRPr>
            </a:lvl1pPr>
          </a:lstStyle>
          <a:p>
            <a:fld id="{4CEF851F-4C9B-4ED8-A706-7687066F5A2C}" type="datetimeFigureOut">
              <a:rPr lang="en-US" smtClean="0"/>
              <a:t>19/3/2022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317" tIns="45660" rIns="91317" bIns="4566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317" tIns="45660" rIns="91317" bIns="45660" rtlCol="0" anchor="ctr"/>
          <a:lstStyle>
            <a:lvl1pPr algn="r">
              <a:defRPr sz="16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003990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7543" rtl="0" eaLnBrk="1" latinLnBrk="0" hangingPunct="1">
        <a:spcBef>
          <a:spcPct val="0"/>
        </a:spcBef>
        <a:buNone/>
        <a:defRPr sz="5867" kern="1200">
          <a:solidFill>
            <a:schemeClr val="tx1"/>
          </a:solidFill>
          <a:latin typeface="+mj-lt"/>
          <a:ea typeface="+mj-ea"/>
          <a:cs typeface="+mj-cs"/>
        </a:defRPr>
      </a:lvl1pPr>
    </p:titleStyle>
    <p:bodyStyle>
      <a:lvl1pPr marL="456578" indent="-456578" algn="l" defTabSz="1217543"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89253" indent="-380482" algn="l" defTabSz="1217543"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1927" indent="-304387" algn="l" defTabSz="1217543"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699" indent="-304387" algn="l" defTabSz="1217543"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39470" indent="-304387" algn="l" defTabSz="1217543"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48240" indent="-304387" algn="l" defTabSz="1217543"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7010" indent="-304387" algn="l" defTabSz="1217543"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5783" indent="-304387" algn="l" defTabSz="1217543"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4553" indent="-304387" algn="l" defTabSz="1217543"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543" rtl="0" eaLnBrk="1" latinLnBrk="0" hangingPunct="1">
        <a:defRPr sz="2400" kern="1200">
          <a:solidFill>
            <a:schemeClr val="tx1"/>
          </a:solidFill>
          <a:latin typeface="+mn-lt"/>
          <a:ea typeface="+mn-ea"/>
          <a:cs typeface="+mn-cs"/>
        </a:defRPr>
      </a:lvl1pPr>
      <a:lvl2pPr marL="608770" algn="l" defTabSz="1217543" rtl="0" eaLnBrk="1" latinLnBrk="0" hangingPunct="1">
        <a:defRPr sz="2400" kern="1200">
          <a:solidFill>
            <a:schemeClr val="tx1"/>
          </a:solidFill>
          <a:latin typeface="+mn-lt"/>
          <a:ea typeface="+mn-ea"/>
          <a:cs typeface="+mn-cs"/>
        </a:defRPr>
      </a:lvl2pPr>
      <a:lvl3pPr marL="1217543" algn="l" defTabSz="1217543" rtl="0" eaLnBrk="1" latinLnBrk="0" hangingPunct="1">
        <a:defRPr sz="2400" kern="1200">
          <a:solidFill>
            <a:schemeClr val="tx1"/>
          </a:solidFill>
          <a:latin typeface="+mn-lt"/>
          <a:ea typeface="+mn-ea"/>
          <a:cs typeface="+mn-cs"/>
        </a:defRPr>
      </a:lvl3pPr>
      <a:lvl4pPr marL="1826313" algn="l" defTabSz="1217543" rtl="0" eaLnBrk="1" latinLnBrk="0" hangingPunct="1">
        <a:defRPr sz="2400" kern="1200">
          <a:solidFill>
            <a:schemeClr val="tx1"/>
          </a:solidFill>
          <a:latin typeface="+mn-lt"/>
          <a:ea typeface="+mn-ea"/>
          <a:cs typeface="+mn-cs"/>
        </a:defRPr>
      </a:lvl4pPr>
      <a:lvl5pPr marL="2435084" algn="l" defTabSz="1217543" rtl="0" eaLnBrk="1" latinLnBrk="0" hangingPunct="1">
        <a:defRPr sz="2400" kern="1200">
          <a:solidFill>
            <a:schemeClr val="tx1"/>
          </a:solidFill>
          <a:latin typeface="+mn-lt"/>
          <a:ea typeface="+mn-ea"/>
          <a:cs typeface="+mn-cs"/>
        </a:defRPr>
      </a:lvl5pPr>
      <a:lvl6pPr marL="3043855" algn="l" defTabSz="1217543" rtl="0" eaLnBrk="1" latinLnBrk="0" hangingPunct="1">
        <a:defRPr sz="2400" kern="1200">
          <a:solidFill>
            <a:schemeClr val="tx1"/>
          </a:solidFill>
          <a:latin typeface="+mn-lt"/>
          <a:ea typeface="+mn-ea"/>
          <a:cs typeface="+mn-cs"/>
        </a:defRPr>
      </a:lvl6pPr>
      <a:lvl7pPr marL="3652626" algn="l" defTabSz="1217543" rtl="0" eaLnBrk="1" latinLnBrk="0" hangingPunct="1">
        <a:defRPr sz="2400" kern="1200">
          <a:solidFill>
            <a:schemeClr val="tx1"/>
          </a:solidFill>
          <a:latin typeface="+mn-lt"/>
          <a:ea typeface="+mn-ea"/>
          <a:cs typeface="+mn-cs"/>
        </a:defRPr>
      </a:lvl7pPr>
      <a:lvl8pPr marL="4261397" algn="l" defTabSz="1217543" rtl="0" eaLnBrk="1" latinLnBrk="0" hangingPunct="1">
        <a:defRPr sz="2400" kern="1200">
          <a:solidFill>
            <a:schemeClr val="tx1"/>
          </a:solidFill>
          <a:latin typeface="+mn-lt"/>
          <a:ea typeface="+mn-ea"/>
          <a:cs typeface="+mn-cs"/>
        </a:defRPr>
      </a:lvl8pPr>
      <a:lvl9pPr marL="4870168" algn="l" defTabSz="1217543"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DE7D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C4C11A1F-CB50-4512-9581-3DD45946AD38}" type="datetimeFigureOut">
              <a:rPr lang="zh-CN" altLang="en-US" smtClean="0"/>
              <a:pPr/>
              <a:t>2022/3/20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31E655AB-CB47-4B38-A267-C6B52D996C33}" type="slidenum">
              <a:rPr lang="zh-CN" altLang="en-US" smtClean="0"/>
              <a:pPr/>
              <a:t>‹#›</a:t>
            </a:fld>
            <a:endParaRPr lang="zh-CN" altLang="en-US" dirty="0"/>
          </a:p>
        </p:txBody>
      </p:sp>
    </p:spTree>
    <p:extLst>
      <p:ext uri="{BB962C8B-B14F-4D97-AF65-F5344CB8AC3E}">
        <p14:creationId xmlns:p14="http://schemas.microsoft.com/office/powerpoint/2010/main" val="1639929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8B9C1-1862-4FFC-A527-3308E549BC7F}" type="datetimeFigureOut">
              <a:rPr lang="en-US" smtClean="0"/>
              <a:t>20/3/2022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EDB65-3A6F-47CA-9F8D-B49A4AB1C7B5}" type="slidenum">
              <a:rPr lang="en-US" smtClean="0"/>
              <a:t>‹#›</a:t>
            </a:fld>
            <a:endParaRPr lang="en-US"/>
          </a:p>
        </p:txBody>
      </p:sp>
    </p:spTree>
    <p:extLst>
      <p:ext uri="{BB962C8B-B14F-4D97-AF65-F5344CB8AC3E}">
        <p14:creationId xmlns:p14="http://schemas.microsoft.com/office/powerpoint/2010/main" val="20955872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14.png"/><Relationship Id="rId2" Type="http://schemas.openxmlformats.org/officeDocument/2006/relationships/slideLayout" Target="../slideLayouts/slideLayout29.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8.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notesSlide" Target="../notesSlides/notesSlide2.xml"/><Relationship Id="rId4"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0000000我图PPT\03.20\亲子乐园\亲子乐园副本.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 y="-100013"/>
            <a:ext cx="12187592" cy="712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E:\0000000我图PPT\03.20\亲子乐园\r6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677" y="674694"/>
            <a:ext cx="8985175"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E:\0000000我图PPT\03.20\亲子乐园\3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288" y="4503745"/>
            <a:ext cx="911847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E:\0000000我图PPT\03.20\亲子乐园\56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1500" y="4827595"/>
            <a:ext cx="4454501"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E:\0000000我图PPT\03.20\亲子乐园\23园.png"/>
          <p:cNvPicPr>
            <a:picLocks noChangeAspect="1" noChangeArrowheads="1"/>
          </p:cNvPicPr>
          <p:nvPr/>
        </p:nvPicPr>
        <p:blipFill>
          <a:blip r:embed="rId8" cstate="print">
            <a:extLst>
              <a:ext uri="{28A0092B-C50C-407E-A947-70E740481C1C}">
                <a14:useLocalDpi xmlns:a14="http://schemas.microsoft.com/office/drawing/2010/main" val="0"/>
              </a:ext>
            </a:extLst>
          </a:blip>
          <a:srcRect b="64351"/>
          <a:stretch>
            <a:fillRect/>
          </a:stretch>
        </p:blipFill>
        <p:spPr bwMode="auto">
          <a:xfrm>
            <a:off x="4183761" y="2811470"/>
            <a:ext cx="437515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E:\0000000我图PPT\03.20\亲子乐园\t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3200" y="3632201"/>
            <a:ext cx="3067528" cy="383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E:\0000000我图PPT\03.20\亲子乐园\568io.png"/>
          <p:cNvPicPr>
            <a:picLocks noChangeAspect="1" noChangeArrowheads="1"/>
          </p:cNvPicPr>
          <p:nvPr/>
        </p:nvPicPr>
        <p:blipFill>
          <a:blip r:embed="rId10" cstate="print">
            <a:extLst>
              <a:ext uri="{28A0092B-C50C-407E-A947-70E740481C1C}">
                <a14:useLocalDpi xmlns:a14="http://schemas.microsoft.com/office/drawing/2010/main" val="0"/>
              </a:ext>
            </a:extLst>
          </a:blip>
          <a:srcRect l="67532" t="19028" r="11038" b="19633"/>
          <a:stretch>
            <a:fillRect/>
          </a:stretch>
        </p:blipFill>
        <p:spPr bwMode="auto">
          <a:xfrm>
            <a:off x="8925491" y="773120"/>
            <a:ext cx="1440928"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descr="E:\0000000我图PPT\03.20\亲子乐园\568io.png"/>
          <p:cNvPicPr>
            <a:picLocks noChangeAspect="1" noChangeArrowheads="1"/>
          </p:cNvPicPr>
          <p:nvPr/>
        </p:nvPicPr>
        <p:blipFill>
          <a:blip r:embed="rId11" cstate="print">
            <a:extLst>
              <a:ext uri="{28A0092B-C50C-407E-A947-70E740481C1C}">
                <a14:useLocalDpi xmlns:a14="http://schemas.microsoft.com/office/drawing/2010/main" val="0"/>
              </a:ext>
            </a:extLst>
          </a:blip>
          <a:srcRect l="3847" t="10301" r="70715" b="10733"/>
          <a:stretch>
            <a:fillRect/>
          </a:stretch>
        </p:blipFill>
        <p:spPr bwMode="auto">
          <a:xfrm>
            <a:off x="1508205" y="2825757"/>
            <a:ext cx="1475841"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WordArt 6"/>
          <p:cNvSpPr>
            <a:spLocks noChangeArrowheads="1" noChangeShapeType="1" noTextEdit="1"/>
          </p:cNvSpPr>
          <p:nvPr/>
        </p:nvSpPr>
        <p:spPr bwMode="auto">
          <a:xfrm>
            <a:off x="3038000" y="2751143"/>
            <a:ext cx="6485765" cy="3078163"/>
          </a:xfrm>
          <a:prstGeom prst="rect">
            <a:avLst/>
          </a:prstGeom>
        </p:spPr>
        <p:txBody>
          <a:bodyPr spcFirstLastPara="1" wrap="none" fromWordArt="1">
            <a:prstTxWarp prst="textArchUp">
              <a:avLst>
                <a:gd name="adj" fmla="val 11020757"/>
              </a:avLst>
            </a:prstTxWarp>
          </a:bodyPr>
          <a:lstStyle/>
          <a:p>
            <a:pPr algn="ctr" defTabSz="914133" eaLnBrk="0" fontAlgn="base" hangingPunct="0">
              <a:spcBef>
                <a:spcPct val="0"/>
              </a:spcBef>
              <a:spcAft>
                <a:spcPct val="0"/>
              </a:spcAft>
            </a:pPr>
            <a:r>
              <a:rPr lang="en-US" sz="120565" b="1" kern="10" dirty="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rPr>
              <a:t> CHÀO MỪNG CÁC THẦY, CÔ VÀ CÁC EM</a:t>
            </a:r>
          </a:p>
          <a:p>
            <a:pPr algn="ctr" defTabSz="914133" eaLnBrk="0" fontAlgn="base" hangingPunct="0">
              <a:spcBef>
                <a:spcPct val="0"/>
              </a:spcBef>
              <a:spcAft>
                <a:spcPct val="0"/>
              </a:spcAft>
            </a:pPr>
            <a:r>
              <a:rPr lang="en-US" sz="120565" b="1" kern="10" dirty="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rPr>
              <a:t>ĐẾN VỚI TIẾT HỌC </a:t>
            </a:r>
          </a:p>
        </p:txBody>
      </p:sp>
      <p:sp>
        <p:nvSpPr>
          <p:cNvPr id="13" name="圆角矩形 1"/>
          <p:cNvSpPr/>
          <p:nvPr/>
        </p:nvSpPr>
        <p:spPr>
          <a:xfrm>
            <a:off x="3837811" y="3825881"/>
            <a:ext cx="5284464" cy="108902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225" tIns="54613" rIns="109225" bIns="54613" anchor="ctr"/>
          <a:lstStyle/>
          <a:p>
            <a:pPr algn="ctr" defTabSz="1456024">
              <a:defRPr/>
            </a:pPr>
            <a:r>
              <a:rPr lang="en-US" altLang="zh-CN" sz="4049" b="1"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TIẾNG VIỆT</a:t>
            </a:r>
          </a:p>
        </p:txBody>
      </p:sp>
    </p:spTree>
    <p:custDataLst>
      <p:tags r:id="rId1"/>
    </p:custDataLst>
    <p:extLst>
      <p:ext uri="{BB962C8B-B14F-4D97-AF65-F5344CB8AC3E}">
        <p14:creationId xmlns:p14="http://schemas.microsoft.com/office/powerpoint/2010/main" val="3918716807"/>
      </p:ext>
    </p:extLst>
  </p:cSld>
  <p:clrMapOvr>
    <a:masterClrMapping/>
  </p:clrMapOvr>
  <p:transition advClick="0" advTm="172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fade">
                                      <p:cBhvr>
                                        <p:cTn id="7" dur="1000"/>
                                        <p:tgtEl>
                                          <p:spTgt spid="10250"/>
                                        </p:tgtEl>
                                      </p:cBhvr>
                                    </p:animEffect>
                                    <p:anim calcmode="lin" valueType="num">
                                      <p:cBhvr>
                                        <p:cTn id="8" dur="1000" fill="hold"/>
                                        <p:tgtEl>
                                          <p:spTgt spid="10250"/>
                                        </p:tgtEl>
                                        <p:attrNameLst>
                                          <p:attrName>ppt_x</p:attrName>
                                        </p:attrNameLst>
                                      </p:cBhvr>
                                      <p:tavLst>
                                        <p:tav tm="0">
                                          <p:val>
                                            <p:strVal val="#ppt_x"/>
                                          </p:val>
                                        </p:tav>
                                        <p:tav tm="100000">
                                          <p:val>
                                            <p:strVal val="#ppt_x"/>
                                          </p:val>
                                        </p:tav>
                                      </p:tavLst>
                                    </p:anim>
                                    <p:anim calcmode="lin" valueType="num">
                                      <p:cBhvr>
                                        <p:cTn id="9" dur="1000" fill="hold"/>
                                        <p:tgtEl>
                                          <p:spTgt spid="102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pic>
        <p:nvPicPr>
          <p:cNvPr id="504" name="图片 503"/>
          <p:cNvPicPr>
            <a:picLocks noChangeAspect="1"/>
          </p:cNvPicPr>
          <p:nvPr/>
        </p:nvPicPr>
        <p:blipFill>
          <a:blip r:embed="rId5"/>
          <a:stretch>
            <a:fillRect/>
          </a:stretch>
        </p:blipFill>
        <p:spPr>
          <a:xfrm>
            <a:off x="8147369" y="4632540"/>
            <a:ext cx="965530" cy="980384"/>
          </a:xfrm>
          <a:prstGeom prst="rect">
            <a:avLst/>
          </a:prstGeom>
        </p:spPr>
      </p:pic>
      <p:grpSp>
        <p:nvGrpSpPr>
          <p:cNvPr id="521" name="Group 50"/>
          <p:cNvGrpSpPr>
            <a:grpSpLocks noChangeAspect="1"/>
          </p:cNvGrpSpPr>
          <p:nvPr/>
        </p:nvGrpSpPr>
        <p:grpSpPr bwMode="auto">
          <a:xfrm rot="20644093">
            <a:off x="2485074" y="4725444"/>
            <a:ext cx="635873" cy="394014"/>
            <a:chOff x="3562" y="1977"/>
            <a:chExt cx="560" cy="347"/>
          </a:xfrm>
        </p:grpSpPr>
        <p:sp>
          <p:nvSpPr>
            <p:cNvPr id="523" name="Freeform 52"/>
            <p:cNvSpPr>
              <a:spLocks/>
            </p:cNvSpPr>
            <p:nvPr/>
          </p:nvSpPr>
          <p:spPr bwMode="auto">
            <a:xfrm>
              <a:off x="3570" y="1977"/>
              <a:ext cx="543" cy="243"/>
            </a:xfrm>
            <a:custGeom>
              <a:avLst/>
              <a:gdLst>
                <a:gd name="T0" fmla="*/ 227 w 227"/>
                <a:gd name="T1" fmla="*/ 101 h 101"/>
                <a:gd name="T2" fmla="*/ 171 w 227"/>
                <a:gd name="T3" fmla="*/ 49 h 101"/>
                <a:gd name="T4" fmla="*/ 91 w 227"/>
                <a:gd name="T5" fmla="*/ 0 h 101"/>
                <a:gd name="T6" fmla="*/ 0 w 227"/>
                <a:gd name="T7" fmla="*/ 90 h 101"/>
                <a:gd name="T8" fmla="*/ 1 w 227"/>
                <a:gd name="T9" fmla="*/ 100 h 101"/>
                <a:gd name="T10" fmla="*/ 164 w 227"/>
                <a:gd name="T11" fmla="*/ 100 h 101"/>
                <a:gd name="T12" fmla="*/ 164 w 227"/>
                <a:gd name="T13" fmla="*/ 101 h 101"/>
                <a:gd name="T14" fmla="*/ 227 w 227"/>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01">
                  <a:moveTo>
                    <a:pt x="227" y="101"/>
                  </a:moveTo>
                  <a:cubicBezTo>
                    <a:pt x="227" y="65"/>
                    <a:pt x="197" y="56"/>
                    <a:pt x="171" y="49"/>
                  </a:cubicBezTo>
                  <a:cubicBezTo>
                    <a:pt x="156" y="20"/>
                    <a:pt x="126" y="0"/>
                    <a:pt x="91" y="0"/>
                  </a:cubicBezTo>
                  <a:cubicBezTo>
                    <a:pt x="41" y="0"/>
                    <a:pt x="0" y="40"/>
                    <a:pt x="0" y="90"/>
                  </a:cubicBezTo>
                  <a:cubicBezTo>
                    <a:pt x="0" y="94"/>
                    <a:pt x="0" y="97"/>
                    <a:pt x="1" y="100"/>
                  </a:cubicBezTo>
                  <a:cubicBezTo>
                    <a:pt x="164" y="100"/>
                    <a:pt x="164" y="100"/>
                    <a:pt x="164" y="100"/>
                  </a:cubicBezTo>
                  <a:cubicBezTo>
                    <a:pt x="164" y="101"/>
                    <a:pt x="164" y="101"/>
                    <a:pt x="164" y="101"/>
                  </a:cubicBezTo>
                  <a:lnTo>
                    <a:pt x="227" y="1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4" name="Freeform 53"/>
            <p:cNvSpPr>
              <a:spLocks/>
            </p:cNvSpPr>
            <p:nvPr/>
          </p:nvSpPr>
          <p:spPr bwMode="auto">
            <a:xfrm>
              <a:off x="3562" y="2182"/>
              <a:ext cx="560" cy="72"/>
            </a:xfrm>
            <a:custGeom>
              <a:avLst/>
              <a:gdLst>
                <a:gd name="T0" fmla="*/ 224 w 234"/>
                <a:gd name="T1" fmla="*/ 0 h 30"/>
                <a:gd name="T2" fmla="*/ 9 w 234"/>
                <a:gd name="T3" fmla="*/ 0 h 30"/>
                <a:gd name="T4" fmla="*/ 0 w 234"/>
                <a:gd name="T5" fmla="*/ 10 h 30"/>
                <a:gd name="T6" fmla="*/ 0 w 234"/>
                <a:gd name="T7" fmla="*/ 21 h 30"/>
                <a:gd name="T8" fmla="*/ 9 w 234"/>
                <a:gd name="T9" fmla="*/ 30 h 30"/>
                <a:gd name="T10" fmla="*/ 30 w 234"/>
                <a:gd name="T11" fmla="*/ 30 h 30"/>
                <a:gd name="T12" fmla="*/ 51 w 234"/>
                <a:gd name="T13" fmla="*/ 12 h 30"/>
                <a:gd name="T14" fmla="*/ 73 w 234"/>
                <a:gd name="T15" fmla="*/ 30 h 30"/>
                <a:gd name="T16" fmla="*/ 154 w 234"/>
                <a:gd name="T17" fmla="*/ 30 h 30"/>
                <a:gd name="T18" fmla="*/ 176 w 234"/>
                <a:gd name="T19" fmla="*/ 12 h 30"/>
                <a:gd name="T20" fmla="*/ 178 w 234"/>
                <a:gd name="T21" fmla="*/ 12 h 30"/>
                <a:gd name="T22" fmla="*/ 200 w 234"/>
                <a:gd name="T23" fmla="*/ 30 h 30"/>
                <a:gd name="T24" fmla="*/ 224 w 234"/>
                <a:gd name="T25" fmla="*/ 30 h 30"/>
                <a:gd name="T26" fmla="*/ 234 w 234"/>
                <a:gd name="T27" fmla="*/ 21 h 30"/>
                <a:gd name="T28" fmla="*/ 234 w 234"/>
                <a:gd name="T29" fmla="*/ 10 h 30"/>
                <a:gd name="T30" fmla="*/ 224 w 234"/>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30">
                  <a:moveTo>
                    <a:pt x="224" y="0"/>
                  </a:moveTo>
                  <a:cubicBezTo>
                    <a:pt x="9" y="0"/>
                    <a:pt x="9" y="0"/>
                    <a:pt x="9" y="0"/>
                  </a:cubicBezTo>
                  <a:cubicBezTo>
                    <a:pt x="4" y="0"/>
                    <a:pt x="0" y="4"/>
                    <a:pt x="0" y="10"/>
                  </a:cubicBezTo>
                  <a:cubicBezTo>
                    <a:pt x="0" y="21"/>
                    <a:pt x="0" y="21"/>
                    <a:pt x="0" y="21"/>
                  </a:cubicBezTo>
                  <a:cubicBezTo>
                    <a:pt x="0" y="26"/>
                    <a:pt x="4" y="30"/>
                    <a:pt x="9" y="30"/>
                  </a:cubicBezTo>
                  <a:cubicBezTo>
                    <a:pt x="30" y="30"/>
                    <a:pt x="30" y="30"/>
                    <a:pt x="30" y="30"/>
                  </a:cubicBezTo>
                  <a:cubicBezTo>
                    <a:pt x="32" y="20"/>
                    <a:pt x="39" y="12"/>
                    <a:pt x="51" y="12"/>
                  </a:cubicBezTo>
                  <a:cubicBezTo>
                    <a:pt x="64" y="12"/>
                    <a:pt x="71" y="20"/>
                    <a:pt x="73" y="30"/>
                  </a:cubicBezTo>
                  <a:cubicBezTo>
                    <a:pt x="154" y="30"/>
                    <a:pt x="154" y="30"/>
                    <a:pt x="154" y="30"/>
                  </a:cubicBezTo>
                  <a:cubicBezTo>
                    <a:pt x="156" y="20"/>
                    <a:pt x="166" y="12"/>
                    <a:pt x="176" y="12"/>
                  </a:cubicBezTo>
                  <a:cubicBezTo>
                    <a:pt x="178" y="12"/>
                    <a:pt x="178" y="12"/>
                    <a:pt x="178" y="12"/>
                  </a:cubicBezTo>
                  <a:cubicBezTo>
                    <a:pt x="188" y="12"/>
                    <a:pt x="198" y="20"/>
                    <a:pt x="200" y="30"/>
                  </a:cubicBezTo>
                  <a:cubicBezTo>
                    <a:pt x="224" y="30"/>
                    <a:pt x="224" y="30"/>
                    <a:pt x="224" y="30"/>
                  </a:cubicBezTo>
                  <a:cubicBezTo>
                    <a:pt x="230" y="30"/>
                    <a:pt x="234" y="26"/>
                    <a:pt x="234" y="21"/>
                  </a:cubicBezTo>
                  <a:cubicBezTo>
                    <a:pt x="234" y="10"/>
                    <a:pt x="234" y="10"/>
                    <a:pt x="234" y="10"/>
                  </a:cubicBezTo>
                  <a:cubicBezTo>
                    <a:pt x="234" y="4"/>
                    <a:pt x="230" y="0"/>
                    <a:pt x="22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5" name="Freeform 55"/>
            <p:cNvSpPr>
              <a:spLocks/>
            </p:cNvSpPr>
            <p:nvPr/>
          </p:nvSpPr>
          <p:spPr bwMode="auto">
            <a:xfrm>
              <a:off x="3814" y="2010"/>
              <a:ext cx="129" cy="111"/>
            </a:xfrm>
            <a:custGeom>
              <a:avLst/>
              <a:gdLst>
                <a:gd name="T0" fmla="*/ 0 w 54"/>
                <a:gd name="T1" fmla="*/ 46 h 46"/>
                <a:gd name="T2" fmla="*/ 54 w 54"/>
                <a:gd name="T3" fmla="*/ 46 h 46"/>
                <a:gd name="T4" fmla="*/ 0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54" y="46"/>
                    <a:pt x="54" y="46"/>
                    <a:pt x="54" y="46"/>
                  </a:cubicBezTo>
                  <a:cubicBezTo>
                    <a:pt x="45" y="20"/>
                    <a:pt x="21" y="2"/>
                    <a:pt x="0" y="0"/>
                  </a:cubicBezTo>
                  <a:lnTo>
                    <a:pt x="0" y="46"/>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6" name="Freeform 56"/>
            <p:cNvSpPr>
              <a:spLocks/>
            </p:cNvSpPr>
            <p:nvPr/>
          </p:nvSpPr>
          <p:spPr bwMode="auto">
            <a:xfrm>
              <a:off x="3632" y="2010"/>
              <a:ext cx="139" cy="111"/>
            </a:xfrm>
            <a:custGeom>
              <a:avLst/>
              <a:gdLst>
                <a:gd name="T0" fmla="*/ 58 w 58"/>
                <a:gd name="T1" fmla="*/ 0 h 46"/>
                <a:gd name="T2" fmla="*/ 0 w 58"/>
                <a:gd name="T3" fmla="*/ 46 h 46"/>
                <a:gd name="T4" fmla="*/ 58 w 58"/>
                <a:gd name="T5" fmla="*/ 46 h 46"/>
                <a:gd name="T6" fmla="*/ 58 w 58"/>
                <a:gd name="T7" fmla="*/ 0 h 46"/>
              </a:gdLst>
              <a:ahLst/>
              <a:cxnLst>
                <a:cxn ang="0">
                  <a:pos x="T0" y="T1"/>
                </a:cxn>
                <a:cxn ang="0">
                  <a:pos x="T2" y="T3"/>
                </a:cxn>
                <a:cxn ang="0">
                  <a:pos x="T4" y="T5"/>
                </a:cxn>
                <a:cxn ang="0">
                  <a:pos x="T6" y="T7"/>
                </a:cxn>
              </a:cxnLst>
              <a:rect l="0" t="0" r="r" b="b"/>
              <a:pathLst>
                <a:path w="58" h="46">
                  <a:moveTo>
                    <a:pt x="58" y="0"/>
                  </a:moveTo>
                  <a:cubicBezTo>
                    <a:pt x="31" y="3"/>
                    <a:pt x="9" y="21"/>
                    <a:pt x="0" y="46"/>
                  </a:cubicBezTo>
                  <a:cubicBezTo>
                    <a:pt x="58" y="46"/>
                    <a:pt x="58" y="46"/>
                    <a:pt x="58" y="46"/>
                  </a:cubicBezTo>
                  <a:lnTo>
                    <a:pt x="58" y="0"/>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7" name="Freeform 57"/>
            <p:cNvSpPr>
              <a:spLocks noEditPoints="1"/>
            </p:cNvSpPr>
            <p:nvPr/>
          </p:nvSpPr>
          <p:spPr bwMode="auto">
            <a:xfrm>
              <a:off x="3912" y="2182"/>
              <a:ext cx="141" cy="142"/>
            </a:xfrm>
            <a:custGeom>
              <a:avLst/>
              <a:gdLst>
                <a:gd name="T0" fmla="*/ 30 w 59"/>
                <a:gd name="T1" fmla="*/ 59 h 59"/>
                <a:gd name="T2" fmla="*/ 0 w 59"/>
                <a:gd name="T3" fmla="*/ 30 h 59"/>
                <a:gd name="T4" fmla="*/ 30 w 59"/>
                <a:gd name="T5" fmla="*/ 0 h 59"/>
                <a:gd name="T6" fmla="*/ 59 w 59"/>
                <a:gd name="T7" fmla="*/ 30 h 59"/>
                <a:gd name="T8" fmla="*/ 30 w 59"/>
                <a:gd name="T9" fmla="*/ 59 h 59"/>
                <a:gd name="T10" fmla="*/ 30 w 59"/>
                <a:gd name="T11" fmla="*/ 20 h 59"/>
                <a:gd name="T12" fmla="*/ 20 w 59"/>
                <a:gd name="T13" fmla="*/ 30 h 59"/>
                <a:gd name="T14" fmla="*/ 30 w 59"/>
                <a:gd name="T15" fmla="*/ 39 h 59"/>
                <a:gd name="T16" fmla="*/ 39 w 59"/>
                <a:gd name="T17" fmla="*/ 30 h 59"/>
                <a:gd name="T18" fmla="*/ 30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6"/>
                    <a:pt x="0" y="30"/>
                  </a:cubicBezTo>
                  <a:cubicBezTo>
                    <a:pt x="0" y="13"/>
                    <a:pt x="13" y="0"/>
                    <a:pt x="30" y="0"/>
                  </a:cubicBezTo>
                  <a:cubicBezTo>
                    <a:pt x="46" y="0"/>
                    <a:pt x="59" y="13"/>
                    <a:pt x="59" y="30"/>
                  </a:cubicBezTo>
                  <a:cubicBezTo>
                    <a:pt x="59" y="46"/>
                    <a:pt x="46" y="59"/>
                    <a:pt x="30" y="59"/>
                  </a:cubicBezTo>
                  <a:close/>
                  <a:moveTo>
                    <a:pt x="30" y="20"/>
                  </a:moveTo>
                  <a:cubicBezTo>
                    <a:pt x="24" y="20"/>
                    <a:pt x="20" y="24"/>
                    <a:pt x="20" y="30"/>
                  </a:cubicBezTo>
                  <a:cubicBezTo>
                    <a:pt x="20" y="35"/>
                    <a:pt x="24" y="39"/>
                    <a:pt x="30" y="39"/>
                  </a:cubicBezTo>
                  <a:cubicBezTo>
                    <a:pt x="35" y="39"/>
                    <a:pt x="39" y="35"/>
                    <a:pt x="39" y="30"/>
                  </a:cubicBezTo>
                  <a:cubicBezTo>
                    <a:pt x="39" y="24"/>
                    <a:pt x="35" y="20"/>
                    <a:pt x="30"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8" name="Freeform 58"/>
            <p:cNvSpPr>
              <a:spLocks noEditPoints="1"/>
            </p:cNvSpPr>
            <p:nvPr/>
          </p:nvSpPr>
          <p:spPr bwMode="auto">
            <a:xfrm>
              <a:off x="3615" y="2182"/>
              <a:ext cx="141" cy="142"/>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20"/>
                  </a:moveTo>
                  <a:cubicBezTo>
                    <a:pt x="24" y="20"/>
                    <a:pt x="20" y="24"/>
                    <a:pt x="20" y="30"/>
                  </a:cubicBezTo>
                  <a:cubicBezTo>
                    <a:pt x="20" y="35"/>
                    <a:pt x="24" y="39"/>
                    <a:pt x="29" y="39"/>
                  </a:cubicBezTo>
                  <a:cubicBezTo>
                    <a:pt x="35" y="39"/>
                    <a:pt x="39" y="35"/>
                    <a:pt x="39" y="30"/>
                  </a:cubicBezTo>
                  <a:cubicBezTo>
                    <a:pt x="39" y="24"/>
                    <a:pt x="35" y="20"/>
                    <a:pt x="29"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grpSp>
        <p:nvGrpSpPr>
          <p:cNvPr id="538" name="Group 486"/>
          <p:cNvGrpSpPr>
            <a:grpSpLocks noChangeAspect="1"/>
          </p:cNvGrpSpPr>
          <p:nvPr/>
        </p:nvGrpSpPr>
        <p:grpSpPr bwMode="auto">
          <a:xfrm>
            <a:off x="1055327" y="100325"/>
            <a:ext cx="10546878" cy="3067516"/>
            <a:chOff x="2114" y="1091"/>
            <a:chExt cx="3452" cy="1004"/>
          </a:xfrm>
          <a:solidFill>
            <a:srgbClr val="FFE306"/>
          </a:solidFill>
          <a:effectLst/>
        </p:grpSpPr>
        <p:sp>
          <p:nvSpPr>
            <p:cNvPr id="540" name="Freeform 487"/>
            <p:cNvSpPr>
              <a:spLocks/>
            </p:cNvSpPr>
            <p:nvPr/>
          </p:nvSpPr>
          <p:spPr bwMode="auto">
            <a:xfrm>
              <a:off x="2114" y="1441"/>
              <a:ext cx="795" cy="654"/>
            </a:xfrm>
            <a:custGeom>
              <a:avLst/>
              <a:gdLst>
                <a:gd name="T0" fmla="*/ 281 w 336"/>
                <a:gd name="T1" fmla="*/ 0 h 275"/>
                <a:gd name="T2" fmla="*/ 0 w 336"/>
                <a:gd name="T3" fmla="*/ 154 h 275"/>
                <a:gd name="T4" fmla="*/ 108 w 336"/>
                <a:gd name="T5" fmla="*/ 169 h 275"/>
                <a:gd name="T6" fmla="*/ 94 w 336"/>
                <a:gd name="T7" fmla="*/ 275 h 275"/>
                <a:gd name="T8" fmla="*/ 336 w 336"/>
                <a:gd name="T9" fmla="*/ 143 h 275"/>
                <a:gd name="T10" fmla="*/ 281 w 336"/>
                <a:gd name="T11" fmla="*/ 0 h 275"/>
              </a:gdLst>
              <a:ahLst/>
              <a:cxnLst>
                <a:cxn ang="0">
                  <a:pos x="T0" y="T1"/>
                </a:cxn>
                <a:cxn ang="0">
                  <a:pos x="T2" y="T3"/>
                </a:cxn>
                <a:cxn ang="0">
                  <a:pos x="T4" y="T5"/>
                </a:cxn>
                <a:cxn ang="0">
                  <a:pos x="T6" y="T7"/>
                </a:cxn>
                <a:cxn ang="0">
                  <a:pos x="T8" y="T9"/>
                </a:cxn>
                <a:cxn ang="0">
                  <a:pos x="T10" y="T11"/>
                </a:cxn>
              </a:cxnLst>
              <a:rect l="0" t="0" r="r" b="b"/>
              <a:pathLst>
                <a:path w="336" h="275">
                  <a:moveTo>
                    <a:pt x="281" y="0"/>
                  </a:moveTo>
                  <a:cubicBezTo>
                    <a:pt x="165" y="45"/>
                    <a:pt x="99" y="77"/>
                    <a:pt x="0" y="154"/>
                  </a:cubicBezTo>
                  <a:cubicBezTo>
                    <a:pt x="108" y="169"/>
                    <a:pt x="108" y="169"/>
                    <a:pt x="108" y="169"/>
                  </a:cubicBezTo>
                  <a:cubicBezTo>
                    <a:pt x="94" y="275"/>
                    <a:pt x="94" y="275"/>
                    <a:pt x="94" y="275"/>
                  </a:cubicBezTo>
                  <a:cubicBezTo>
                    <a:pt x="181" y="207"/>
                    <a:pt x="234" y="183"/>
                    <a:pt x="336" y="143"/>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1" name="Freeform 488"/>
            <p:cNvSpPr>
              <a:spLocks/>
            </p:cNvSpPr>
            <p:nvPr/>
          </p:nvSpPr>
          <p:spPr bwMode="auto">
            <a:xfrm>
              <a:off x="4770" y="1441"/>
              <a:ext cx="796" cy="654"/>
            </a:xfrm>
            <a:custGeom>
              <a:avLst/>
              <a:gdLst>
                <a:gd name="T0" fmla="*/ 55 w 336"/>
                <a:gd name="T1" fmla="*/ 0 h 275"/>
                <a:gd name="T2" fmla="*/ 336 w 336"/>
                <a:gd name="T3" fmla="*/ 154 h 275"/>
                <a:gd name="T4" fmla="*/ 228 w 336"/>
                <a:gd name="T5" fmla="*/ 169 h 275"/>
                <a:gd name="T6" fmla="*/ 242 w 336"/>
                <a:gd name="T7" fmla="*/ 275 h 275"/>
                <a:gd name="T8" fmla="*/ 0 w 336"/>
                <a:gd name="T9" fmla="*/ 143 h 275"/>
                <a:gd name="T10" fmla="*/ 55 w 336"/>
                <a:gd name="T11" fmla="*/ 0 h 275"/>
              </a:gdLst>
              <a:ahLst/>
              <a:cxnLst>
                <a:cxn ang="0">
                  <a:pos x="T0" y="T1"/>
                </a:cxn>
                <a:cxn ang="0">
                  <a:pos x="T2" y="T3"/>
                </a:cxn>
                <a:cxn ang="0">
                  <a:pos x="T4" y="T5"/>
                </a:cxn>
                <a:cxn ang="0">
                  <a:pos x="T6" y="T7"/>
                </a:cxn>
                <a:cxn ang="0">
                  <a:pos x="T8" y="T9"/>
                </a:cxn>
                <a:cxn ang="0">
                  <a:pos x="T10" y="T11"/>
                </a:cxn>
              </a:cxnLst>
              <a:rect l="0" t="0" r="r" b="b"/>
              <a:pathLst>
                <a:path w="336" h="275">
                  <a:moveTo>
                    <a:pt x="55" y="0"/>
                  </a:moveTo>
                  <a:cubicBezTo>
                    <a:pt x="171" y="45"/>
                    <a:pt x="237" y="77"/>
                    <a:pt x="336" y="154"/>
                  </a:cubicBezTo>
                  <a:cubicBezTo>
                    <a:pt x="228" y="169"/>
                    <a:pt x="228" y="169"/>
                    <a:pt x="228" y="169"/>
                  </a:cubicBezTo>
                  <a:cubicBezTo>
                    <a:pt x="242" y="275"/>
                    <a:pt x="242" y="275"/>
                    <a:pt x="242" y="275"/>
                  </a:cubicBezTo>
                  <a:cubicBezTo>
                    <a:pt x="155" y="207"/>
                    <a:pt x="102" y="183"/>
                    <a:pt x="0" y="143"/>
                  </a:cubicBez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2" name="Freeform 489"/>
            <p:cNvSpPr>
              <a:spLocks/>
            </p:cNvSpPr>
            <p:nvPr/>
          </p:nvSpPr>
          <p:spPr bwMode="auto">
            <a:xfrm>
              <a:off x="2500" y="1258"/>
              <a:ext cx="786" cy="551"/>
            </a:xfrm>
            <a:custGeom>
              <a:avLst/>
              <a:gdLst>
                <a:gd name="T0" fmla="*/ 307 w 332"/>
                <a:gd name="T1" fmla="*/ 0 h 232"/>
                <a:gd name="T2" fmla="*/ 0 w 332"/>
                <a:gd name="T3" fmla="*/ 95 h 232"/>
                <a:gd name="T4" fmla="*/ 69 w 332"/>
                <a:gd name="T5" fmla="*/ 232 h 232"/>
                <a:gd name="T6" fmla="*/ 332 w 332"/>
                <a:gd name="T7" fmla="*/ 151 h 232"/>
                <a:gd name="T8" fmla="*/ 307 w 332"/>
                <a:gd name="T9" fmla="*/ 0 h 232"/>
              </a:gdLst>
              <a:ahLst/>
              <a:cxnLst>
                <a:cxn ang="0">
                  <a:pos x="T0" y="T1"/>
                </a:cxn>
                <a:cxn ang="0">
                  <a:pos x="T2" y="T3"/>
                </a:cxn>
                <a:cxn ang="0">
                  <a:pos x="T4" y="T5"/>
                </a:cxn>
                <a:cxn ang="0">
                  <a:pos x="T6" y="T7"/>
                </a:cxn>
                <a:cxn ang="0">
                  <a:pos x="T8" y="T9"/>
                </a:cxn>
              </a:cxnLst>
              <a:rect l="0" t="0" r="r" b="b"/>
              <a:pathLst>
                <a:path w="332" h="232">
                  <a:moveTo>
                    <a:pt x="307" y="0"/>
                  </a:moveTo>
                  <a:cubicBezTo>
                    <a:pt x="184" y="20"/>
                    <a:pt x="113" y="39"/>
                    <a:pt x="0" y="95"/>
                  </a:cubicBezTo>
                  <a:cubicBezTo>
                    <a:pt x="69" y="232"/>
                    <a:pt x="69" y="232"/>
                    <a:pt x="69" y="232"/>
                  </a:cubicBezTo>
                  <a:cubicBezTo>
                    <a:pt x="168" y="183"/>
                    <a:pt x="224" y="169"/>
                    <a:pt x="332" y="151"/>
                  </a:cubicBezTo>
                  <a:lnTo>
                    <a:pt x="307" y="0"/>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3" name="Freeform 490"/>
            <p:cNvSpPr>
              <a:spLocks/>
            </p:cNvSpPr>
            <p:nvPr/>
          </p:nvSpPr>
          <p:spPr bwMode="auto">
            <a:xfrm>
              <a:off x="4394" y="1258"/>
              <a:ext cx="784" cy="551"/>
            </a:xfrm>
            <a:custGeom>
              <a:avLst/>
              <a:gdLst>
                <a:gd name="T0" fmla="*/ 25 w 331"/>
                <a:gd name="T1" fmla="*/ 0 h 232"/>
                <a:gd name="T2" fmla="*/ 331 w 331"/>
                <a:gd name="T3" fmla="*/ 95 h 232"/>
                <a:gd name="T4" fmla="*/ 263 w 331"/>
                <a:gd name="T5" fmla="*/ 232 h 232"/>
                <a:gd name="T6" fmla="*/ 0 w 331"/>
                <a:gd name="T7" fmla="*/ 151 h 232"/>
                <a:gd name="T8" fmla="*/ 25 w 331"/>
                <a:gd name="T9" fmla="*/ 0 h 232"/>
              </a:gdLst>
              <a:ahLst/>
              <a:cxnLst>
                <a:cxn ang="0">
                  <a:pos x="T0" y="T1"/>
                </a:cxn>
                <a:cxn ang="0">
                  <a:pos x="T2" y="T3"/>
                </a:cxn>
                <a:cxn ang="0">
                  <a:pos x="T4" y="T5"/>
                </a:cxn>
                <a:cxn ang="0">
                  <a:pos x="T6" y="T7"/>
                </a:cxn>
                <a:cxn ang="0">
                  <a:pos x="T8" y="T9"/>
                </a:cxn>
              </a:cxnLst>
              <a:rect l="0" t="0" r="r" b="b"/>
              <a:pathLst>
                <a:path w="331" h="232">
                  <a:moveTo>
                    <a:pt x="25" y="0"/>
                  </a:moveTo>
                  <a:cubicBezTo>
                    <a:pt x="148" y="20"/>
                    <a:pt x="219" y="39"/>
                    <a:pt x="331" y="95"/>
                  </a:cubicBezTo>
                  <a:cubicBezTo>
                    <a:pt x="263" y="232"/>
                    <a:pt x="263" y="232"/>
                    <a:pt x="263" y="232"/>
                  </a:cubicBezTo>
                  <a:cubicBezTo>
                    <a:pt x="164" y="183"/>
                    <a:pt x="108" y="169"/>
                    <a:pt x="0" y="151"/>
                  </a:cubicBezTo>
                  <a:lnTo>
                    <a:pt x="25" y="0"/>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44" name="Freeform 491"/>
            <p:cNvSpPr>
              <a:spLocks/>
            </p:cNvSpPr>
            <p:nvPr/>
          </p:nvSpPr>
          <p:spPr bwMode="auto">
            <a:xfrm>
              <a:off x="2836" y="1091"/>
              <a:ext cx="2005" cy="530"/>
            </a:xfrm>
            <a:custGeom>
              <a:avLst/>
              <a:gdLst>
                <a:gd name="T0" fmla="*/ 650 w 847"/>
                <a:gd name="T1" fmla="*/ 35 h 223"/>
                <a:gd name="T2" fmla="*/ 650 w 847"/>
                <a:gd name="T3" fmla="*/ 35 h 223"/>
                <a:gd name="T4" fmla="*/ 198 w 847"/>
                <a:gd name="T5" fmla="*/ 35 h 223"/>
                <a:gd name="T6" fmla="*/ 198 w 847"/>
                <a:gd name="T7" fmla="*/ 35 h 223"/>
                <a:gd name="T8" fmla="*/ 0 w 847"/>
                <a:gd name="T9" fmla="*/ 77 h 223"/>
                <a:gd name="T10" fmla="*/ 45 w 847"/>
                <a:gd name="T11" fmla="*/ 223 h 223"/>
                <a:gd name="T12" fmla="*/ 208 w 847"/>
                <a:gd name="T13" fmla="*/ 189 h 223"/>
                <a:gd name="T14" fmla="*/ 636 w 847"/>
                <a:gd name="T15" fmla="*/ 188 h 223"/>
                <a:gd name="T16" fmla="*/ 637 w 847"/>
                <a:gd name="T17" fmla="*/ 188 h 223"/>
                <a:gd name="T18" fmla="*/ 802 w 847"/>
                <a:gd name="T19" fmla="*/ 223 h 223"/>
                <a:gd name="T20" fmla="*/ 847 w 847"/>
                <a:gd name="T21" fmla="*/ 77 h 223"/>
                <a:gd name="T22" fmla="*/ 650 w 847"/>
                <a:gd name="T23" fmla="*/ 3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7" h="223">
                  <a:moveTo>
                    <a:pt x="650" y="35"/>
                  </a:moveTo>
                  <a:cubicBezTo>
                    <a:pt x="650" y="35"/>
                    <a:pt x="650" y="35"/>
                    <a:pt x="650" y="35"/>
                  </a:cubicBezTo>
                  <a:cubicBezTo>
                    <a:pt x="438" y="0"/>
                    <a:pt x="198" y="35"/>
                    <a:pt x="198" y="35"/>
                  </a:cubicBezTo>
                  <a:cubicBezTo>
                    <a:pt x="198" y="35"/>
                    <a:pt x="198" y="35"/>
                    <a:pt x="198" y="35"/>
                  </a:cubicBezTo>
                  <a:cubicBezTo>
                    <a:pt x="127" y="45"/>
                    <a:pt x="59" y="58"/>
                    <a:pt x="0" y="77"/>
                  </a:cubicBezTo>
                  <a:cubicBezTo>
                    <a:pt x="15" y="126"/>
                    <a:pt x="30" y="174"/>
                    <a:pt x="45" y="223"/>
                  </a:cubicBezTo>
                  <a:cubicBezTo>
                    <a:pt x="94" y="208"/>
                    <a:pt x="149" y="197"/>
                    <a:pt x="208" y="189"/>
                  </a:cubicBezTo>
                  <a:cubicBezTo>
                    <a:pt x="408" y="170"/>
                    <a:pt x="436" y="170"/>
                    <a:pt x="636" y="188"/>
                  </a:cubicBezTo>
                  <a:cubicBezTo>
                    <a:pt x="637" y="188"/>
                    <a:pt x="637" y="188"/>
                    <a:pt x="637" y="188"/>
                  </a:cubicBezTo>
                  <a:cubicBezTo>
                    <a:pt x="697" y="196"/>
                    <a:pt x="753" y="208"/>
                    <a:pt x="802" y="223"/>
                  </a:cubicBezTo>
                  <a:cubicBezTo>
                    <a:pt x="817" y="174"/>
                    <a:pt x="832" y="126"/>
                    <a:pt x="847" y="77"/>
                  </a:cubicBezTo>
                  <a:cubicBezTo>
                    <a:pt x="788" y="58"/>
                    <a:pt x="721" y="45"/>
                    <a:pt x="650" y="35"/>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555354"/>
                </a:solidFill>
              </a:endParaRPr>
            </a:p>
          </p:txBody>
        </p:sp>
      </p:grpSp>
      <p:sp>
        <p:nvSpPr>
          <p:cNvPr id="549" name="文本框 548"/>
          <p:cNvSpPr txBox="1"/>
          <p:nvPr/>
        </p:nvSpPr>
        <p:spPr>
          <a:xfrm>
            <a:off x="3664882" y="1010064"/>
            <a:ext cx="5291536" cy="887170"/>
          </a:xfrm>
          <a:prstGeom prst="rect">
            <a:avLst/>
          </a:prstGeom>
          <a:noFill/>
        </p:spPr>
        <p:txBody>
          <a:bodyPr wrap="square" rtlCol="0">
            <a:prstTxWarp prst="textArchUp">
              <a:avLst/>
            </a:prstTxWarp>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sz="11500" b="1">
                <a:solidFill>
                  <a:srgbClr val="F25243"/>
                </a:solidFill>
                <a:effectLst>
                  <a:innerShdw blurRad="63500" dist="50800" dir="13500000">
                    <a:srgbClr val="555354">
                      <a:alpha val="50000"/>
                    </a:srgbClr>
                  </a:innerShdw>
                </a:effectLst>
                <a:latin typeface="Arial-SGK-TV" pitchFamily="2" charset="0"/>
                <a:ea typeface="张海山锐谐体" panose="02000000000000000000" pitchFamily="2" charset="-122"/>
                <a:cs typeface="Arial-SGK-TV" pitchFamily="2" charset="0"/>
              </a:rPr>
              <a:t>Xin chào và hẹn gặp lại!</a:t>
            </a:r>
            <a:endParaRPr lang="en-US" altLang="zh-CN" sz="11500" b="1" dirty="0">
              <a:solidFill>
                <a:srgbClr val="F25243"/>
              </a:solidFill>
              <a:effectLst>
                <a:innerShdw blurRad="63500" dist="50800" dir="13500000">
                  <a:srgbClr val="555354">
                    <a:alpha val="50000"/>
                  </a:srgbClr>
                </a:innerShdw>
              </a:effectLst>
              <a:latin typeface="Arial-SGK-TV" pitchFamily="2" charset="0"/>
              <a:ea typeface="张海山锐谐体" panose="02000000000000000000" pitchFamily="2" charset="-122"/>
              <a:cs typeface="Arial-SGK-TV" pitchFamily="2" charset="0"/>
            </a:endParaRPr>
          </a:p>
        </p:txBody>
      </p:sp>
      <p:pic>
        <p:nvPicPr>
          <p:cNvPr id="784" name="图片 7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6791" y="4178648"/>
            <a:ext cx="3150826" cy="1434276"/>
          </a:xfrm>
          <a:prstGeom prst="rect">
            <a:avLst/>
          </a:prstGeom>
        </p:spPr>
      </p:pic>
      <p:pic>
        <p:nvPicPr>
          <p:cNvPr id="503" name="图片 502"/>
          <p:cNvPicPr>
            <a:picLocks noChangeAspect="1"/>
          </p:cNvPicPr>
          <p:nvPr/>
        </p:nvPicPr>
        <p:blipFill>
          <a:blip r:embed="rId7"/>
          <a:stretch>
            <a:fillRect/>
          </a:stretch>
        </p:blipFill>
        <p:spPr>
          <a:xfrm>
            <a:off x="7106708" y="4936729"/>
            <a:ext cx="1344242" cy="676195"/>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381" name="图片 380"/>
          <p:cNvPicPr>
            <a:picLocks noChangeAspect="1"/>
          </p:cNvPicPr>
          <p:nvPr/>
        </p:nvPicPr>
        <p:blipFill rotWithShape="1">
          <a:blip r:embed="rId8">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pic>
        <p:nvPicPr>
          <p:cNvPr id="785" name="图片 7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1003" y="5303525"/>
            <a:ext cx="1713124" cy="597460"/>
          </a:xfrm>
          <a:prstGeom prst="rect">
            <a:avLst/>
          </a:prstGeom>
        </p:spPr>
      </p:pic>
    </p:spTree>
    <p:extLst>
      <p:ext uri="{BB962C8B-B14F-4D97-AF65-F5344CB8AC3E}">
        <p14:creationId xmlns:p14="http://schemas.microsoft.com/office/powerpoint/2010/main" val="768783082"/>
      </p:ext>
    </p:extLst>
  </p:cSld>
  <p:clrMapOvr>
    <a:masterClrMapping/>
  </p:clrMapOvr>
  <mc:AlternateContent xmlns:mc="http://schemas.openxmlformats.org/markup-compatibility/2006" xmlns:p14="http://schemas.microsoft.com/office/powerpoint/2010/main">
    <mc:Choice Requires="p14">
      <p:transition spd="slow" p14:dur="2000" advTm="19272"/>
    </mc:Choice>
    <mc:Fallback xmlns="">
      <p:transition spd="slow" advTm="1927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60" y="0"/>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pic>
        <p:nvPicPr>
          <p:cNvPr id="504" name="图片 503"/>
          <p:cNvPicPr>
            <a:picLocks noChangeAspect="1"/>
          </p:cNvPicPr>
          <p:nvPr/>
        </p:nvPicPr>
        <p:blipFill>
          <a:blip r:embed="rId5"/>
          <a:stretch>
            <a:fillRect/>
          </a:stretch>
        </p:blipFill>
        <p:spPr>
          <a:xfrm>
            <a:off x="8147369" y="4632540"/>
            <a:ext cx="965530" cy="980384"/>
          </a:xfrm>
          <a:prstGeom prst="rect">
            <a:avLst/>
          </a:prstGeom>
        </p:spPr>
      </p:pic>
      <p:grpSp>
        <p:nvGrpSpPr>
          <p:cNvPr id="521" name="Group 50"/>
          <p:cNvGrpSpPr>
            <a:grpSpLocks noChangeAspect="1"/>
          </p:cNvGrpSpPr>
          <p:nvPr/>
        </p:nvGrpSpPr>
        <p:grpSpPr bwMode="auto">
          <a:xfrm rot="20644093">
            <a:off x="2730738" y="4602612"/>
            <a:ext cx="635873" cy="394014"/>
            <a:chOff x="3562" y="1977"/>
            <a:chExt cx="560" cy="347"/>
          </a:xfrm>
        </p:grpSpPr>
        <p:sp>
          <p:nvSpPr>
            <p:cNvPr id="523" name="Freeform 52"/>
            <p:cNvSpPr>
              <a:spLocks/>
            </p:cNvSpPr>
            <p:nvPr/>
          </p:nvSpPr>
          <p:spPr bwMode="auto">
            <a:xfrm>
              <a:off x="3570" y="1977"/>
              <a:ext cx="543" cy="243"/>
            </a:xfrm>
            <a:custGeom>
              <a:avLst/>
              <a:gdLst>
                <a:gd name="T0" fmla="*/ 227 w 227"/>
                <a:gd name="T1" fmla="*/ 101 h 101"/>
                <a:gd name="T2" fmla="*/ 171 w 227"/>
                <a:gd name="T3" fmla="*/ 49 h 101"/>
                <a:gd name="T4" fmla="*/ 91 w 227"/>
                <a:gd name="T5" fmla="*/ 0 h 101"/>
                <a:gd name="T6" fmla="*/ 0 w 227"/>
                <a:gd name="T7" fmla="*/ 90 h 101"/>
                <a:gd name="T8" fmla="*/ 1 w 227"/>
                <a:gd name="T9" fmla="*/ 100 h 101"/>
                <a:gd name="T10" fmla="*/ 164 w 227"/>
                <a:gd name="T11" fmla="*/ 100 h 101"/>
                <a:gd name="T12" fmla="*/ 164 w 227"/>
                <a:gd name="T13" fmla="*/ 101 h 101"/>
                <a:gd name="T14" fmla="*/ 227 w 227"/>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01">
                  <a:moveTo>
                    <a:pt x="227" y="101"/>
                  </a:moveTo>
                  <a:cubicBezTo>
                    <a:pt x="227" y="65"/>
                    <a:pt x="197" y="56"/>
                    <a:pt x="171" y="49"/>
                  </a:cubicBezTo>
                  <a:cubicBezTo>
                    <a:pt x="156" y="20"/>
                    <a:pt x="126" y="0"/>
                    <a:pt x="91" y="0"/>
                  </a:cubicBezTo>
                  <a:cubicBezTo>
                    <a:pt x="41" y="0"/>
                    <a:pt x="0" y="40"/>
                    <a:pt x="0" y="90"/>
                  </a:cubicBezTo>
                  <a:cubicBezTo>
                    <a:pt x="0" y="94"/>
                    <a:pt x="0" y="97"/>
                    <a:pt x="1" y="100"/>
                  </a:cubicBezTo>
                  <a:cubicBezTo>
                    <a:pt x="164" y="100"/>
                    <a:pt x="164" y="100"/>
                    <a:pt x="164" y="100"/>
                  </a:cubicBezTo>
                  <a:cubicBezTo>
                    <a:pt x="164" y="101"/>
                    <a:pt x="164" y="101"/>
                    <a:pt x="164" y="101"/>
                  </a:cubicBezTo>
                  <a:lnTo>
                    <a:pt x="227" y="1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4" name="Freeform 53"/>
            <p:cNvSpPr>
              <a:spLocks/>
            </p:cNvSpPr>
            <p:nvPr/>
          </p:nvSpPr>
          <p:spPr bwMode="auto">
            <a:xfrm>
              <a:off x="3562" y="2182"/>
              <a:ext cx="560" cy="72"/>
            </a:xfrm>
            <a:custGeom>
              <a:avLst/>
              <a:gdLst>
                <a:gd name="T0" fmla="*/ 224 w 234"/>
                <a:gd name="T1" fmla="*/ 0 h 30"/>
                <a:gd name="T2" fmla="*/ 9 w 234"/>
                <a:gd name="T3" fmla="*/ 0 h 30"/>
                <a:gd name="T4" fmla="*/ 0 w 234"/>
                <a:gd name="T5" fmla="*/ 10 h 30"/>
                <a:gd name="T6" fmla="*/ 0 w 234"/>
                <a:gd name="T7" fmla="*/ 21 h 30"/>
                <a:gd name="T8" fmla="*/ 9 w 234"/>
                <a:gd name="T9" fmla="*/ 30 h 30"/>
                <a:gd name="T10" fmla="*/ 30 w 234"/>
                <a:gd name="T11" fmla="*/ 30 h 30"/>
                <a:gd name="T12" fmla="*/ 51 w 234"/>
                <a:gd name="T13" fmla="*/ 12 h 30"/>
                <a:gd name="T14" fmla="*/ 73 w 234"/>
                <a:gd name="T15" fmla="*/ 30 h 30"/>
                <a:gd name="T16" fmla="*/ 154 w 234"/>
                <a:gd name="T17" fmla="*/ 30 h 30"/>
                <a:gd name="T18" fmla="*/ 176 w 234"/>
                <a:gd name="T19" fmla="*/ 12 h 30"/>
                <a:gd name="T20" fmla="*/ 178 w 234"/>
                <a:gd name="T21" fmla="*/ 12 h 30"/>
                <a:gd name="T22" fmla="*/ 200 w 234"/>
                <a:gd name="T23" fmla="*/ 30 h 30"/>
                <a:gd name="T24" fmla="*/ 224 w 234"/>
                <a:gd name="T25" fmla="*/ 30 h 30"/>
                <a:gd name="T26" fmla="*/ 234 w 234"/>
                <a:gd name="T27" fmla="*/ 21 h 30"/>
                <a:gd name="T28" fmla="*/ 234 w 234"/>
                <a:gd name="T29" fmla="*/ 10 h 30"/>
                <a:gd name="T30" fmla="*/ 224 w 234"/>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30">
                  <a:moveTo>
                    <a:pt x="224" y="0"/>
                  </a:moveTo>
                  <a:cubicBezTo>
                    <a:pt x="9" y="0"/>
                    <a:pt x="9" y="0"/>
                    <a:pt x="9" y="0"/>
                  </a:cubicBezTo>
                  <a:cubicBezTo>
                    <a:pt x="4" y="0"/>
                    <a:pt x="0" y="4"/>
                    <a:pt x="0" y="10"/>
                  </a:cubicBezTo>
                  <a:cubicBezTo>
                    <a:pt x="0" y="21"/>
                    <a:pt x="0" y="21"/>
                    <a:pt x="0" y="21"/>
                  </a:cubicBezTo>
                  <a:cubicBezTo>
                    <a:pt x="0" y="26"/>
                    <a:pt x="4" y="30"/>
                    <a:pt x="9" y="30"/>
                  </a:cubicBezTo>
                  <a:cubicBezTo>
                    <a:pt x="30" y="30"/>
                    <a:pt x="30" y="30"/>
                    <a:pt x="30" y="30"/>
                  </a:cubicBezTo>
                  <a:cubicBezTo>
                    <a:pt x="32" y="20"/>
                    <a:pt x="39" y="12"/>
                    <a:pt x="51" y="12"/>
                  </a:cubicBezTo>
                  <a:cubicBezTo>
                    <a:pt x="64" y="12"/>
                    <a:pt x="71" y="20"/>
                    <a:pt x="73" y="30"/>
                  </a:cubicBezTo>
                  <a:cubicBezTo>
                    <a:pt x="154" y="30"/>
                    <a:pt x="154" y="30"/>
                    <a:pt x="154" y="30"/>
                  </a:cubicBezTo>
                  <a:cubicBezTo>
                    <a:pt x="156" y="20"/>
                    <a:pt x="166" y="12"/>
                    <a:pt x="176" y="12"/>
                  </a:cubicBezTo>
                  <a:cubicBezTo>
                    <a:pt x="178" y="12"/>
                    <a:pt x="178" y="12"/>
                    <a:pt x="178" y="12"/>
                  </a:cubicBezTo>
                  <a:cubicBezTo>
                    <a:pt x="188" y="12"/>
                    <a:pt x="198" y="20"/>
                    <a:pt x="200" y="30"/>
                  </a:cubicBezTo>
                  <a:cubicBezTo>
                    <a:pt x="224" y="30"/>
                    <a:pt x="224" y="30"/>
                    <a:pt x="224" y="30"/>
                  </a:cubicBezTo>
                  <a:cubicBezTo>
                    <a:pt x="230" y="30"/>
                    <a:pt x="234" y="26"/>
                    <a:pt x="234" y="21"/>
                  </a:cubicBezTo>
                  <a:cubicBezTo>
                    <a:pt x="234" y="10"/>
                    <a:pt x="234" y="10"/>
                    <a:pt x="234" y="10"/>
                  </a:cubicBezTo>
                  <a:cubicBezTo>
                    <a:pt x="234" y="4"/>
                    <a:pt x="230" y="0"/>
                    <a:pt x="22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5" name="Freeform 55"/>
            <p:cNvSpPr>
              <a:spLocks/>
            </p:cNvSpPr>
            <p:nvPr/>
          </p:nvSpPr>
          <p:spPr bwMode="auto">
            <a:xfrm>
              <a:off x="3814" y="2010"/>
              <a:ext cx="129" cy="111"/>
            </a:xfrm>
            <a:custGeom>
              <a:avLst/>
              <a:gdLst>
                <a:gd name="T0" fmla="*/ 0 w 54"/>
                <a:gd name="T1" fmla="*/ 46 h 46"/>
                <a:gd name="T2" fmla="*/ 54 w 54"/>
                <a:gd name="T3" fmla="*/ 46 h 46"/>
                <a:gd name="T4" fmla="*/ 0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54" y="46"/>
                    <a:pt x="54" y="46"/>
                    <a:pt x="54" y="46"/>
                  </a:cubicBezTo>
                  <a:cubicBezTo>
                    <a:pt x="45" y="20"/>
                    <a:pt x="21" y="2"/>
                    <a:pt x="0" y="0"/>
                  </a:cubicBezTo>
                  <a:lnTo>
                    <a:pt x="0" y="46"/>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6" name="Freeform 56"/>
            <p:cNvSpPr>
              <a:spLocks/>
            </p:cNvSpPr>
            <p:nvPr/>
          </p:nvSpPr>
          <p:spPr bwMode="auto">
            <a:xfrm>
              <a:off x="3632" y="2010"/>
              <a:ext cx="139" cy="111"/>
            </a:xfrm>
            <a:custGeom>
              <a:avLst/>
              <a:gdLst>
                <a:gd name="T0" fmla="*/ 58 w 58"/>
                <a:gd name="T1" fmla="*/ 0 h 46"/>
                <a:gd name="T2" fmla="*/ 0 w 58"/>
                <a:gd name="T3" fmla="*/ 46 h 46"/>
                <a:gd name="T4" fmla="*/ 58 w 58"/>
                <a:gd name="T5" fmla="*/ 46 h 46"/>
                <a:gd name="T6" fmla="*/ 58 w 58"/>
                <a:gd name="T7" fmla="*/ 0 h 46"/>
              </a:gdLst>
              <a:ahLst/>
              <a:cxnLst>
                <a:cxn ang="0">
                  <a:pos x="T0" y="T1"/>
                </a:cxn>
                <a:cxn ang="0">
                  <a:pos x="T2" y="T3"/>
                </a:cxn>
                <a:cxn ang="0">
                  <a:pos x="T4" y="T5"/>
                </a:cxn>
                <a:cxn ang="0">
                  <a:pos x="T6" y="T7"/>
                </a:cxn>
              </a:cxnLst>
              <a:rect l="0" t="0" r="r" b="b"/>
              <a:pathLst>
                <a:path w="58" h="46">
                  <a:moveTo>
                    <a:pt x="58" y="0"/>
                  </a:moveTo>
                  <a:cubicBezTo>
                    <a:pt x="31" y="3"/>
                    <a:pt x="9" y="21"/>
                    <a:pt x="0" y="46"/>
                  </a:cubicBezTo>
                  <a:cubicBezTo>
                    <a:pt x="58" y="46"/>
                    <a:pt x="58" y="46"/>
                    <a:pt x="58" y="46"/>
                  </a:cubicBezTo>
                  <a:lnTo>
                    <a:pt x="58" y="0"/>
                  </a:lnTo>
                  <a:close/>
                </a:path>
              </a:pathLst>
            </a:custGeom>
            <a:solidFill>
              <a:srgbClr val="FFF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7" name="Freeform 57"/>
            <p:cNvSpPr>
              <a:spLocks noEditPoints="1"/>
            </p:cNvSpPr>
            <p:nvPr/>
          </p:nvSpPr>
          <p:spPr bwMode="auto">
            <a:xfrm>
              <a:off x="3912" y="2182"/>
              <a:ext cx="141" cy="142"/>
            </a:xfrm>
            <a:custGeom>
              <a:avLst/>
              <a:gdLst>
                <a:gd name="T0" fmla="*/ 30 w 59"/>
                <a:gd name="T1" fmla="*/ 59 h 59"/>
                <a:gd name="T2" fmla="*/ 0 w 59"/>
                <a:gd name="T3" fmla="*/ 30 h 59"/>
                <a:gd name="T4" fmla="*/ 30 w 59"/>
                <a:gd name="T5" fmla="*/ 0 h 59"/>
                <a:gd name="T6" fmla="*/ 59 w 59"/>
                <a:gd name="T7" fmla="*/ 30 h 59"/>
                <a:gd name="T8" fmla="*/ 30 w 59"/>
                <a:gd name="T9" fmla="*/ 59 h 59"/>
                <a:gd name="T10" fmla="*/ 30 w 59"/>
                <a:gd name="T11" fmla="*/ 20 h 59"/>
                <a:gd name="T12" fmla="*/ 20 w 59"/>
                <a:gd name="T13" fmla="*/ 30 h 59"/>
                <a:gd name="T14" fmla="*/ 30 w 59"/>
                <a:gd name="T15" fmla="*/ 39 h 59"/>
                <a:gd name="T16" fmla="*/ 39 w 59"/>
                <a:gd name="T17" fmla="*/ 30 h 59"/>
                <a:gd name="T18" fmla="*/ 30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6"/>
                    <a:pt x="0" y="30"/>
                  </a:cubicBezTo>
                  <a:cubicBezTo>
                    <a:pt x="0" y="13"/>
                    <a:pt x="13" y="0"/>
                    <a:pt x="30" y="0"/>
                  </a:cubicBezTo>
                  <a:cubicBezTo>
                    <a:pt x="46" y="0"/>
                    <a:pt x="59" y="13"/>
                    <a:pt x="59" y="30"/>
                  </a:cubicBezTo>
                  <a:cubicBezTo>
                    <a:pt x="59" y="46"/>
                    <a:pt x="46" y="59"/>
                    <a:pt x="30" y="59"/>
                  </a:cubicBezTo>
                  <a:close/>
                  <a:moveTo>
                    <a:pt x="30" y="20"/>
                  </a:moveTo>
                  <a:cubicBezTo>
                    <a:pt x="24" y="20"/>
                    <a:pt x="20" y="24"/>
                    <a:pt x="20" y="30"/>
                  </a:cubicBezTo>
                  <a:cubicBezTo>
                    <a:pt x="20" y="35"/>
                    <a:pt x="24" y="39"/>
                    <a:pt x="30" y="39"/>
                  </a:cubicBezTo>
                  <a:cubicBezTo>
                    <a:pt x="35" y="39"/>
                    <a:pt x="39" y="35"/>
                    <a:pt x="39" y="30"/>
                  </a:cubicBezTo>
                  <a:cubicBezTo>
                    <a:pt x="39" y="24"/>
                    <a:pt x="35" y="20"/>
                    <a:pt x="30"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28" name="Freeform 58"/>
            <p:cNvSpPr>
              <a:spLocks noEditPoints="1"/>
            </p:cNvSpPr>
            <p:nvPr/>
          </p:nvSpPr>
          <p:spPr bwMode="auto">
            <a:xfrm>
              <a:off x="3615" y="2182"/>
              <a:ext cx="141" cy="142"/>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20"/>
                  </a:moveTo>
                  <a:cubicBezTo>
                    <a:pt x="24" y="20"/>
                    <a:pt x="20" y="24"/>
                    <a:pt x="20" y="30"/>
                  </a:cubicBezTo>
                  <a:cubicBezTo>
                    <a:pt x="20" y="35"/>
                    <a:pt x="24" y="39"/>
                    <a:pt x="29" y="39"/>
                  </a:cubicBezTo>
                  <a:cubicBezTo>
                    <a:pt x="35" y="39"/>
                    <a:pt x="39" y="35"/>
                    <a:pt x="39" y="30"/>
                  </a:cubicBezTo>
                  <a:cubicBezTo>
                    <a:pt x="39" y="24"/>
                    <a:pt x="35" y="20"/>
                    <a:pt x="29" y="20"/>
                  </a:cubicBezTo>
                  <a:close/>
                </a:path>
              </a:pathLst>
            </a:custGeom>
            <a:solidFill>
              <a:srgbClr val="5653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784" name="图片 7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6791" y="4178648"/>
            <a:ext cx="3150826" cy="1434276"/>
          </a:xfrm>
          <a:prstGeom prst="rect">
            <a:avLst/>
          </a:prstGeom>
        </p:spPr>
      </p:pic>
      <p:pic>
        <p:nvPicPr>
          <p:cNvPr id="503" name="图片 502"/>
          <p:cNvPicPr>
            <a:picLocks noChangeAspect="1"/>
          </p:cNvPicPr>
          <p:nvPr/>
        </p:nvPicPr>
        <p:blipFill>
          <a:blip r:embed="rId7"/>
          <a:stretch>
            <a:fillRect/>
          </a:stretch>
        </p:blipFill>
        <p:spPr>
          <a:xfrm>
            <a:off x="7106708" y="4936729"/>
            <a:ext cx="1344242" cy="676195"/>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381" name="图片 380"/>
          <p:cNvPicPr>
            <a:picLocks noChangeAspect="1"/>
          </p:cNvPicPr>
          <p:nvPr/>
        </p:nvPicPr>
        <p:blipFill rotWithShape="1">
          <a:blip r:embed="rId8">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pic>
        <p:nvPicPr>
          <p:cNvPr id="785" name="图片 7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1003" y="5303525"/>
            <a:ext cx="1713124" cy="597460"/>
          </a:xfrm>
          <a:prstGeom prst="rect">
            <a:avLst/>
          </a:prstGeom>
        </p:spPr>
      </p:pic>
      <p:grpSp>
        <p:nvGrpSpPr>
          <p:cNvPr id="100" name="组合 99"/>
          <p:cNvGrpSpPr/>
          <p:nvPr/>
        </p:nvGrpSpPr>
        <p:grpSpPr>
          <a:xfrm>
            <a:off x="1912374" y="298612"/>
            <a:ext cx="8367252" cy="977739"/>
            <a:chOff x="4152900" y="441887"/>
            <a:chExt cx="3886200" cy="694161"/>
          </a:xfrm>
        </p:grpSpPr>
        <p:grpSp>
          <p:nvGrpSpPr>
            <p:cNvPr id="101" name="组合 100"/>
            <p:cNvGrpSpPr/>
            <p:nvPr/>
          </p:nvGrpSpPr>
          <p:grpSpPr>
            <a:xfrm>
              <a:off x="4152900" y="449166"/>
              <a:ext cx="3886200" cy="686882"/>
              <a:chOff x="16151555" y="13922480"/>
              <a:chExt cx="18903302" cy="3341149"/>
            </a:xfrm>
          </p:grpSpPr>
          <p:sp>
            <p:nvSpPr>
              <p:cNvPr id="103" name="中间"/>
              <p:cNvSpPr/>
              <p:nvPr/>
            </p:nvSpPr>
            <p:spPr>
              <a:xfrm>
                <a:off x="19703856" y="13922480"/>
                <a:ext cx="11798706" cy="2507224"/>
              </a:xfrm>
              <a:custGeom>
                <a:avLst/>
                <a:gdLst>
                  <a:gd name="connsiteX0" fmla="*/ 565356 w 11798706"/>
                  <a:gd name="connsiteY0" fmla="*/ 0 h 2507224"/>
                  <a:gd name="connsiteX1" fmla="*/ 11233350 w 11798706"/>
                  <a:gd name="connsiteY1" fmla="*/ 0 h 2507224"/>
                  <a:gd name="connsiteX2" fmla="*/ 11798706 w 11798706"/>
                  <a:gd name="connsiteY2" fmla="*/ 565353 h 2507224"/>
                  <a:gd name="connsiteX3" fmla="*/ 11798706 w 11798706"/>
                  <a:gd name="connsiteY3" fmla="*/ 1941871 h 2507224"/>
                  <a:gd name="connsiteX4" fmla="*/ 11233350 w 11798706"/>
                  <a:gd name="connsiteY4" fmla="*/ 2507224 h 2507224"/>
                  <a:gd name="connsiteX5" fmla="*/ 565356 w 11798706"/>
                  <a:gd name="connsiteY5" fmla="*/ 2507224 h 2507224"/>
                  <a:gd name="connsiteX6" fmla="*/ 0 w 11798706"/>
                  <a:gd name="connsiteY6" fmla="*/ 1941871 h 2507224"/>
                  <a:gd name="connsiteX7" fmla="*/ 0 w 11798706"/>
                  <a:gd name="connsiteY7" fmla="*/ 565353 h 2507224"/>
                  <a:gd name="connsiteX8" fmla="*/ 565356 w 11798706"/>
                  <a:gd name="connsiteY8" fmla="*/ 0 h 25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8706" h="2507224">
                    <a:moveTo>
                      <a:pt x="565356" y="0"/>
                    </a:moveTo>
                    <a:lnTo>
                      <a:pt x="11233350" y="0"/>
                    </a:lnTo>
                    <a:cubicBezTo>
                      <a:pt x="11545586" y="0"/>
                      <a:pt x="11798706" y="253117"/>
                      <a:pt x="11798706" y="565353"/>
                    </a:cubicBezTo>
                    <a:lnTo>
                      <a:pt x="11798706" y="1941871"/>
                    </a:lnTo>
                    <a:cubicBezTo>
                      <a:pt x="11798706" y="2254107"/>
                      <a:pt x="11545586" y="2507224"/>
                      <a:pt x="11233350" y="2507224"/>
                    </a:cubicBezTo>
                    <a:lnTo>
                      <a:pt x="565356" y="2507224"/>
                    </a:lnTo>
                    <a:cubicBezTo>
                      <a:pt x="253120" y="2507224"/>
                      <a:pt x="0" y="2254107"/>
                      <a:pt x="0" y="1941871"/>
                    </a:cubicBezTo>
                    <a:lnTo>
                      <a:pt x="0" y="565353"/>
                    </a:lnTo>
                    <a:cubicBezTo>
                      <a:pt x="0" y="253117"/>
                      <a:pt x="253120" y="0"/>
                      <a:pt x="565356" y="0"/>
                    </a:cubicBezTo>
                    <a:close/>
                  </a:path>
                </a:pathLst>
              </a:custGeom>
              <a:solidFill>
                <a:srgbClr val="F252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
              <p:cNvSpPr/>
              <p:nvPr/>
            </p:nvSpPr>
            <p:spPr>
              <a:xfrm>
                <a:off x="29397009" y="14758555"/>
                <a:ext cx="5657848" cy="2505074"/>
              </a:xfrm>
              <a:custGeom>
                <a:avLst/>
                <a:gdLst>
                  <a:gd name="connsiteX0" fmla="*/ 2371724 w 5657848"/>
                  <a:gd name="connsiteY0" fmla="*/ 0 h 2505074"/>
                  <a:gd name="connsiteX1" fmla="*/ 5657848 w 5657848"/>
                  <a:gd name="connsiteY1" fmla="*/ 0 h 2505074"/>
                  <a:gd name="connsiteX2" fmla="*/ 4779248 w 5657848"/>
                  <a:gd name="connsiteY2" fmla="*/ 1252536 h 2505074"/>
                  <a:gd name="connsiteX3" fmla="*/ 5657848 w 5657848"/>
                  <a:gd name="connsiteY3" fmla="*/ 2505074 h 2505074"/>
                  <a:gd name="connsiteX4" fmla="*/ 0 w 5657848"/>
                  <a:gd name="connsiteY4" fmla="*/ 2505074 h 2505074"/>
                  <a:gd name="connsiteX5" fmla="*/ 0 w 5657848"/>
                  <a:gd name="connsiteY5" fmla="*/ 1943099 h 2505074"/>
                  <a:gd name="connsiteX6" fmla="*/ 1978016 w 5657848"/>
                  <a:gd name="connsiteY6" fmla="*/ 1943099 h 2505074"/>
                  <a:gd name="connsiteX7" fmla="*/ 2371724 w 5657848"/>
                  <a:gd name="connsiteY7" fmla="*/ 1549391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2371724" y="0"/>
                    </a:moveTo>
                    <a:lnTo>
                      <a:pt x="5657848" y="0"/>
                    </a:lnTo>
                    <a:lnTo>
                      <a:pt x="4779248" y="1252536"/>
                    </a:lnTo>
                    <a:lnTo>
                      <a:pt x="5657848" y="2505074"/>
                    </a:lnTo>
                    <a:lnTo>
                      <a:pt x="0" y="2505074"/>
                    </a:lnTo>
                    <a:lnTo>
                      <a:pt x="0" y="1943099"/>
                    </a:lnTo>
                    <a:lnTo>
                      <a:pt x="1978016" y="1943099"/>
                    </a:lnTo>
                    <a:cubicBezTo>
                      <a:pt x="2195456" y="1943099"/>
                      <a:pt x="2371724" y="1766830"/>
                      <a:pt x="2371724" y="1549391"/>
                    </a:cubicBezTo>
                    <a:close/>
                  </a:path>
                </a:pathLst>
              </a:custGeom>
              <a:solidFill>
                <a:srgbClr val="F25243"/>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左"/>
              <p:cNvSpPr/>
              <p:nvPr/>
            </p:nvSpPr>
            <p:spPr>
              <a:xfrm>
                <a:off x="16151555" y="14758555"/>
                <a:ext cx="5657848" cy="2505074"/>
              </a:xfrm>
              <a:custGeom>
                <a:avLst/>
                <a:gdLst>
                  <a:gd name="connsiteX0" fmla="*/ 1 w 5657848"/>
                  <a:gd name="connsiteY0" fmla="*/ 0 h 2505074"/>
                  <a:gd name="connsiteX1" fmla="*/ 3286124 w 5657848"/>
                  <a:gd name="connsiteY1" fmla="*/ 0 h 2505074"/>
                  <a:gd name="connsiteX2" fmla="*/ 3286124 w 5657848"/>
                  <a:gd name="connsiteY2" fmla="*/ 1549391 h 2505074"/>
                  <a:gd name="connsiteX3" fmla="*/ 3679828 w 5657848"/>
                  <a:gd name="connsiteY3" fmla="*/ 1943099 h 2505074"/>
                  <a:gd name="connsiteX4" fmla="*/ 5657848 w 5657848"/>
                  <a:gd name="connsiteY4" fmla="*/ 1943099 h 2505074"/>
                  <a:gd name="connsiteX5" fmla="*/ 5657848 w 5657848"/>
                  <a:gd name="connsiteY5" fmla="*/ 2505074 h 2505074"/>
                  <a:gd name="connsiteX6" fmla="*/ 0 w 5657848"/>
                  <a:gd name="connsiteY6" fmla="*/ 2505074 h 2505074"/>
                  <a:gd name="connsiteX7" fmla="*/ 878596 w 5657848"/>
                  <a:gd name="connsiteY7" fmla="*/ 1252536 h 25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48" h="2505074">
                    <a:moveTo>
                      <a:pt x="1" y="0"/>
                    </a:moveTo>
                    <a:lnTo>
                      <a:pt x="3286124" y="0"/>
                    </a:lnTo>
                    <a:lnTo>
                      <a:pt x="3286124" y="1549391"/>
                    </a:lnTo>
                    <a:cubicBezTo>
                      <a:pt x="3286124" y="1766830"/>
                      <a:pt x="3462392" y="1943099"/>
                      <a:pt x="3679828" y="1943099"/>
                    </a:cubicBezTo>
                    <a:lnTo>
                      <a:pt x="5657848" y="1943099"/>
                    </a:lnTo>
                    <a:lnTo>
                      <a:pt x="5657848" y="2505074"/>
                    </a:lnTo>
                    <a:lnTo>
                      <a:pt x="0" y="2505074"/>
                    </a:lnTo>
                    <a:lnTo>
                      <a:pt x="878596" y="1252536"/>
                    </a:lnTo>
                    <a:close/>
                  </a:path>
                </a:pathLst>
              </a:custGeom>
              <a:solidFill>
                <a:srgbClr val="F25243"/>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文本框 101"/>
            <p:cNvSpPr txBox="1"/>
            <p:nvPr/>
          </p:nvSpPr>
          <p:spPr>
            <a:xfrm>
              <a:off x="4431528" y="441887"/>
              <a:ext cx="3295650" cy="508994"/>
            </a:xfrm>
            <a:prstGeom prst="rect">
              <a:avLst/>
            </a:prstGeom>
            <a:noFill/>
          </p:spPr>
          <p:txBody>
            <a:bodyPr wrap="square" rtlCol="0">
              <a:spAutoFit/>
            </a:bodyPr>
            <a:lstStyle>
              <a:defPPr>
                <a:defRPr lang="zh-CN"/>
              </a:defPPr>
              <a:lvl1pPr>
                <a:defRPr sz="360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defRPr>
              </a:lvl1pPr>
            </a:lstStyle>
            <a:p>
              <a:pPr algn="ctr">
                <a:lnSpc>
                  <a:spcPct val="110000"/>
                </a:lnSpc>
              </a:pPr>
              <a:r>
                <a:rPr lang="en-US" altLang="zh-CN" sz="4000" b="1" dirty="0" err="1">
                  <a:effectLst>
                    <a:innerShdw blurRad="63500" dist="50800" dir="13500000">
                      <a:prstClr val="black">
                        <a:alpha val="50000"/>
                      </a:prstClr>
                    </a:innerShdw>
                  </a:effectLst>
                  <a:latin typeface="Arial-SGK-TV" pitchFamily="2" charset="0"/>
                  <a:ea typeface="Arial Unicode MS" panose="020B0604020202020204" pitchFamily="34" charset="-128"/>
                  <a:cs typeface="Arial-SGK-TV" pitchFamily="2" charset="0"/>
                </a:rPr>
                <a:t>Luyện</a:t>
              </a:r>
              <a:r>
                <a:rPr lang="en-US" altLang="zh-CN" sz="4000" b="1" dirty="0">
                  <a:effectLst>
                    <a:innerShdw blurRad="63500" dist="50800" dir="13500000">
                      <a:prstClr val="black">
                        <a:alpha val="50000"/>
                      </a:prstClr>
                    </a:innerShdw>
                  </a:effectLst>
                  <a:latin typeface="Arial-SGK-TV" pitchFamily="2" charset="0"/>
                  <a:ea typeface="Arial Unicode MS" panose="020B0604020202020204" pitchFamily="34" charset="-128"/>
                  <a:cs typeface="Arial-SGK-TV" pitchFamily="2" charset="0"/>
                </a:rPr>
                <a:t> </a:t>
              </a:r>
              <a:r>
                <a:rPr lang="en-US" altLang="zh-CN" sz="4000" b="1" dirty="0" err="1">
                  <a:effectLst>
                    <a:innerShdw blurRad="63500" dist="50800" dir="13500000">
                      <a:prstClr val="black">
                        <a:alpha val="50000"/>
                      </a:prstClr>
                    </a:innerShdw>
                  </a:effectLst>
                  <a:latin typeface="Arial-SGK-TV" pitchFamily="2" charset="0"/>
                  <a:ea typeface="Arial Unicode MS" panose="020B0604020202020204" pitchFamily="34" charset="-128"/>
                  <a:cs typeface="Arial-SGK-TV" pitchFamily="2" charset="0"/>
                </a:rPr>
                <a:t>tập</a:t>
              </a:r>
              <a:endParaRPr lang="en-US" altLang="zh-CN" sz="4000" b="1" dirty="0">
                <a:effectLst>
                  <a:innerShdw blurRad="63500" dist="50800" dir="13500000">
                    <a:prstClr val="black">
                      <a:alpha val="50000"/>
                    </a:prstClr>
                  </a:innerShdw>
                </a:effectLst>
                <a:latin typeface="Arial-SGK-TV" pitchFamily="2" charset="0"/>
                <a:ea typeface="Arial Unicode MS" panose="020B0604020202020204" pitchFamily="34" charset="-128"/>
                <a:cs typeface="Arial-SGK-TV" pitchFamily="2" charset="0"/>
              </a:endParaRPr>
            </a:p>
          </p:txBody>
        </p:sp>
      </p:grpSp>
      <p:grpSp>
        <p:nvGrpSpPr>
          <p:cNvPr id="20" name="组合 19"/>
          <p:cNvGrpSpPr/>
          <p:nvPr/>
        </p:nvGrpSpPr>
        <p:grpSpPr>
          <a:xfrm rot="900000">
            <a:off x="-78963" y="1783684"/>
            <a:ext cx="2914461" cy="3778819"/>
            <a:chOff x="5786438" y="2944813"/>
            <a:chExt cx="615950" cy="973138"/>
          </a:xfrm>
        </p:grpSpPr>
        <p:sp>
          <p:nvSpPr>
            <p:cNvPr id="5"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5" name="组合 124"/>
          <p:cNvGrpSpPr/>
          <p:nvPr/>
        </p:nvGrpSpPr>
        <p:grpSpPr>
          <a:xfrm rot="20121605">
            <a:off x="9252633" y="1640994"/>
            <a:ext cx="2840321" cy="3903377"/>
            <a:chOff x="5786438" y="2944813"/>
            <a:chExt cx="615950" cy="973138"/>
          </a:xfrm>
        </p:grpSpPr>
        <p:sp>
          <p:nvSpPr>
            <p:cNvPr id="126" name="Freeform 5"/>
            <p:cNvSpPr>
              <a:spLocks/>
            </p:cNvSpPr>
            <p:nvPr/>
          </p:nvSpPr>
          <p:spPr bwMode="auto">
            <a:xfrm>
              <a:off x="6003926" y="3860801"/>
              <a:ext cx="179388" cy="57150"/>
            </a:xfrm>
            <a:custGeom>
              <a:avLst/>
              <a:gdLst>
                <a:gd name="T0" fmla="*/ 0 w 47"/>
                <a:gd name="T1" fmla="*/ 0 h 15"/>
                <a:gd name="T2" fmla="*/ 0 w 47"/>
                <a:gd name="T3" fmla="*/ 6 h 15"/>
                <a:gd name="T4" fmla="*/ 9 w 47"/>
                <a:gd name="T5" fmla="*/ 15 h 15"/>
                <a:gd name="T6" fmla="*/ 38 w 47"/>
                <a:gd name="T7" fmla="*/ 15 h 15"/>
                <a:gd name="T8" fmla="*/ 47 w 47"/>
                <a:gd name="T9" fmla="*/ 6 h 15"/>
                <a:gd name="T10" fmla="*/ 47 w 47"/>
                <a:gd name="T11" fmla="*/ 0 h 15"/>
                <a:gd name="T12" fmla="*/ 0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0" y="0"/>
                  </a:moveTo>
                  <a:cubicBezTo>
                    <a:pt x="0" y="6"/>
                    <a:pt x="0" y="6"/>
                    <a:pt x="0" y="6"/>
                  </a:cubicBezTo>
                  <a:cubicBezTo>
                    <a:pt x="0" y="11"/>
                    <a:pt x="4" y="15"/>
                    <a:pt x="9" y="15"/>
                  </a:cubicBezTo>
                  <a:cubicBezTo>
                    <a:pt x="38" y="15"/>
                    <a:pt x="38" y="15"/>
                    <a:pt x="38" y="15"/>
                  </a:cubicBezTo>
                  <a:cubicBezTo>
                    <a:pt x="43" y="15"/>
                    <a:pt x="47" y="11"/>
                    <a:pt x="47" y="6"/>
                  </a:cubicBezTo>
                  <a:cubicBezTo>
                    <a:pt x="47" y="0"/>
                    <a:pt x="47" y="0"/>
                    <a:pt x="47" y="0"/>
                  </a:cubicBezTo>
                  <a:lnTo>
                    <a:pt x="0" y="0"/>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6"/>
            <p:cNvSpPr>
              <a:spLocks/>
            </p:cNvSpPr>
            <p:nvPr/>
          </p:nvSpPr>
          <p:spPr bwMode="auto">
            <a:xfrm>
              <a:off x="6003926" y="3773488"/>
              <a:ext cx="179388" cy="87313"/>
            </a:xfrm>
            <a:custGeom>
              <a:avLst/>
              <a:gdLst>
                <a:gd name="T0" fmla="*/ 47 w 47"/>
                <a:gd name="T1" fmla="*/ 16 h 23"/>
                <a:gd name="T2" fmla="*/ 38 w 47"/>
                <a:gd name="T3" fmla="*/ 7 h 23"/>
                <a:gd name="T4" fmla="*/ 35 w 47"/>
                <a:gd name="T5" fmla="*/ 7 h 23"/>
                <a:gd name="T6" fmla="*/ 35 w 47"/>
                <a:gd name="T7" fmla="*/ 5 h 23"/>
                <a:gd name="T8" fmla="*/ 30 w 47"/>
                <a:gd name="T9" fmla="*/ 0 h 23"/>
                <a:gd name="T10" fmla="*/ 17 w 47"/>
                <a:gd name="T11" fmla="*/ 0 h 23"/>
                <a:gd name="T12" fmla="*/ 13 w 47"/>
                <a:gd name="T13" fmla="*/ 5 h 23"/>
                <a:gd name="T14" fmla="*/ 13 w 47"/>
                <a:gd name="T15" fmla="*/ 7 h 23"/>
                <a:gd name="T16" fmla="*/ 9 w 47"/>
                <a:gd name="T17" fmla="*/ 7 h 23"/>
                <a:gd name="T18" fmla="*/ 0 w 47"/>
                <a:gd name="T19" fmla="*/ 16 h 23"/>
                <a:gd name="T20" fmla="*/ 0 w 47"/>
                <a:gd name="T21" fmla="*/ 23 h 23"/>
                <a:gd name="T22" fmla="*/ 47 w 47"/>
                <a:gd name="T23" fmla="*/ 23 h 23"/>
                <a:gd name="T24" fmla="*/ 47 w 47"/>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3">
                  <a:moveTo>
                    <a:pt x="47" y="16"/>
                  </a:moveTo>
                  <a:cubicBezTo>
                    <a:pt x="47" y="11"/>
                    <a:pt x="43" y="7"/>
                    <a:pt x="38" y="7"/>
                  </a:cubicBezTo>
                  <a:cubicBezTo>
                    <a:pt x="35" y="7"/>
                    <a:pt x="35" y="7"/>
                    <a:pt x="35" y="7"/>
                  </a:cubicBezTo>
                  <a:cubicBezTo>
                    <a:pt x="35" y="5"/>
                    <a:pt x="35" y="5"/>
                    <a:pt x="35" y="5"/>
                  </a:cubicBezTo>
                  <a:cubicBezTo>
                    <a:pt x="35" y="2"/>
                    <a:pt x="33" y="0"/>
                    <a:pt x="30" y="0"/>
                  </a:cubicBezTo>
                  <a:cubicBezTo>
                    <a:pt x="17" y="0"/>
                    <a:pt x="17" y="0"/>
                    <a:pt x="17" y="0"/>
                  </a:cubicBezTo>
                  <a:cubicBezTo>
                    <a:pt x="15" y="0"/>
                    <a:pt x="13" y="2"/>
                    <a:pt x="13" y="5"/>
                  </a:cubicBezTo>
                  <a:cubicBezTo>
                    <a:pt x="13" y="7"/>
                    <a:pt x="13" y="7"/>
                    <a:pt x="13" y="7"/>
                  </a:cubicBezTo>
                  <a:cubicBezTo>
                    <a:pt x="9" y="7"/>
                    <a:pt x="9" y="7"/>
                    <a:pt x="9" y="7"/>
                  </a:cubicBezTo>
                  <a:cubicBezTo>
                    <a:pt x="4" y="7"/>
                    <a:pt x="0" y="11"/>
                    <a:pt x="0" y="16"/>
                  </a:cubicBezTo>
                  <a:cubicBezTo>
                    <a:pt x="0" y="23"/>
                    <a:pt x="0" y="23"/>
                    <a:pt x="0" y="23"/>
                  </a:cubicBezTo>
                  <a:cubicBezTo>
                    <a:pt x="47" y="23"/>
                    <a:pt x="47" y="23"/>
                    <a:pt x="47" y="23"/>
                  </a:cubicBezTo>
                  <a:lnTo>
                    <a:pt x="47" y="16"/>
                  </a:lnTo>
                  <a:close/>
                </a:path>
              </a:pathLst>
            </a:custGeom>
            <a:solidFill>
              <a:srgbClr val="25A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Oval 7"/>
            <p:cNvSpPr>
              <a:spLocks noChangeArrowheads="1"/>
            </p:cNvSpPr>
            <p:nvPr/>
          </p:nvSpPr>
          <p:spPr bwMode="auto">
            <a:xfrm>
              <a:off x="6030913" y="3743326"/>
              <a:ext cx="127000" cy="49213"/>
            </a:xfrm>
            <a:prstGeom prst="ellipse">
              <a:avLst/>
            </a:prstGeom>
            <a:solidFill>
              <a:srgbClr val="2F4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
            <p:cNvSpPr>
              <a:spLocks/>
            </p:cNvSpPr>
            <p:nvPr/>
          </p:nvSpPr>
          <p:spPr bwMode="auto">
            <a:xfrm>
              <a:off x="5786438" y="2944813"/>
              <a:ext cx="615950" cy="717550"/>
            </a:xfrm>
            <a:custGeom>
              <a:avLst/>
              <a:gdLst>
                <a:gd name="T0" fmla="*/ 72 w 161"/>
                <a:gd name="T1" fmla="*/ 189 h 189"/>
                <a:gd name="T2" fmla="*/ 89 w 161"/>
                <a:gd name="T3" fmla="*/ 189 h 189"/>
                <a:gd name="T4" fmla="*/ 161 w 161"/>
                <a:gd name="T5" fmla="*/ 80 h 189"/>
                <a:gd name="T6" fmla="*/ 81 w 161"/>
                <a:gd name="T7" fmla="*/ 0 h 189"/>
                <a:gd name="T8" fmla="*/ 0 w 161"/>
                <a:gd name="T9" fmla="*/ 80 h 189"/>
                <a:gd name="T10" fmla="*/ 72 w 161"/>
                <a:gd name="T11" fmla="*/ 189 h 189"/>
              </a:gdLst>
              <a:ahLst/>
              <a:cxnLst>
                <a:cxn ang="0">
                  <a:pos x="T0" y="T1"/>
                </a:cxn>
                <a:cxn ang="0">
                  <a:pos x="T2" y="T3"/>
                </a:cxn>
                <a:cxn ang="0">
                  <a:pos x="T4" y="T5"/>
                </a:cxn>
                <a:cxn ang="0">
                  <a:pos x="T6" y="T7"/>
                </a:cxn>
                <a:cxn ang="0">
                  <a:pos x="T8" y="T9"/>
                </a:cxn>
                <a:cxn ang="0">
                  <a:pos x="T10" y="T11"/>
                </a:cxn>
              </a:cxnLst>
              <a:rect l="0" t="0" r="r" b="b"/>
              <a:pathLst>
                <a:path w="161" h="189">
                  <a:moveTo>
                    <a:pt x="72" y="189"/>
                  </a:moveTo>
                  <a:cubicBezTo>
                    <a:pt x="89" y="189"/>
                    <a:pt x="89" y="189"/>
                    <a:pt x="89" y="189"/>
                  </a:cubicBezTo>
                  <a:cubicBezTo>
                    <a:pt x="110" y="169"/>
                    <a:pt x="161" y="116"/>
                    <a:pt x="161" y="80"/>
                  </a:cubicBezTo>
                  <a:cubicBezTo>
                    <a:pt x="161" y="36"/>
                    <a:pt x="125" y="0"/>
                    <a:pt x="81" y="0"/>
                  </a:cubicBezTo>
                  <a:cubicBezTo>
                    <a:pt x="36" y="0"/>
                    <a:pt x="0" y="36"/>
                    <a:pt x="0" y="80"/>
                  </a:cubicBezTo>
                  <a:cubicBezTo>
                    <a:pt x="0" y="116"/>
                    <a:pt x="52" y="169"/>
                    <a:pt x="72" y="189"/>
                  </a:cubicBez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
            <p:cNvSpPr>
              <a:spLocks/>
            </p:cNvSpPr>
            <p:nvPr/>
          </p:nvSpPr>
          <p:spPr bwMode="auto">
            <a:xfrm>
              <a:off x="5870576" y="2944813"/>
              <a:ext cx="447675" cy="717550"/>
            </a:xfrm>
            <a:custGeom>
              <a:avLst/>
              <a:gdLst>
                <a:gd name="T0" fmla="*/ 65 w 117"/>
                <a:gd name="T1" fmla="*/ 189 h 189"/>
                <a:gd name="T2" fmla="*/ 117 w 117"/>
                <a:gd name="T3" fmla="*/ 80 h 189"/>
                <a:gd name="T4" fmla="*/ 59 w 117"/>
                <a:gd name="T5" fmla="*/ 0 h 189"/>
                <a:gd name="T6" fmla="*/ 43 w 117"/>
                <a:gd name="T7" fmla="*/ 3 h 189"/>
                <a:gd name="T8" fmla="*/ 0 w 117"/>
                <a:gd name="T9" fmla="*/ 80 h 189"/>
                <a:gd name="T10" fmla="*/ 53 w 117"/>
                <a:gd name="T11" fmla="*/ 189 h 189"/>
                <a:gd name="T12" fmla="*/ 65 w 11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17" h="189">
                  <a:moveTo>
                    <a:pt x="65" y="189"/>
                  </a:moveTo>
                  <a:cubicBezTo>
                    <a:pt x="80" y="169"/>
                    <a:pt x="117" y="116"/>
                    <a:pt x="117" y="80"/>
                  </a:cubicBezTo>
                  <a:cubicBezTo>
                    <a:pt x="117" y="36"/>
                    <a:pt x="91" y="0"/>
                    <a:pt x="59" y="0"/>
                  </a:cubicBezTo>
                  <a:cubicBezTo>
                    <a:pt x="53" y="0"/>
                    <a:pt x="48" y="1"/>
                    <a:pt x="43" y="3"/>
                  </a:cubicBezTo>
                  <a:cubicBezTo>
                    <a:pt x="18" y="12"/>
                    <a:pt x="0" y="43"/>
                    <a:pt x="0" y="80"/>
                  </a:cubicBezTo>
                  <a:cubicBezTo>
                    <a:pt x="0" y="116"/>
                    <a:pt x="37" y="169"/>
                    <a:pt x="53" y="189"/>
                  </a:cubicBezTo>
                  <a:lnTo>
                    <a:pt x="65"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0"/>
            <p:cNvSpPr>
              <a:spLocks/>
            </p:cNvSpPr>
            <p:nvPr/>
          </p:nvSpPr>
          <p:spPr bwMode="auto">
            <a:xfrm>
              <a:off x="5938838" y="2944813"/>
              <a:ext cx="309563" cy="717550"/>
            </a:xfrm>
            <a:custGeom>
              <a:avLst/>
              <a:gdLst>
                <a:gd name="T0" fmla="*/ 45 w 81"/>
                <a:gd name="T1" fmla="*/ 189 h 189"/>
                <a:gd name="T2" fmla="*/ 81 w 81"/>
                <a:gd name="T3" fmla="*/ 80 h 189"/>
                <a:gd name="T4" fmla="*/ 41 w 81"/>
                <a:gd name="T5" fmla="*/ 0 h 189"/>
                <a:gd name="T6" fmla="*/ 0 w 81"/>
                <a:gd name="T7" fmla="*/ 80 h 189"/>
                <a:gd name="T8" fmla="*/ 36 w 81"/>
                <a:gd name="T9" fmla="*/ 189 h 189"/>
                <a:gd name="T10" fmla="*/ 45 w 81"/>
                <a:gd name="T11" fmla="*/ 189 h 189"/>
              </a:gdLst>
              <a:ahLst/>
              <a:cxnLst>
                <a:cxn ang="0">
                  <a:pos x="T0" y="T1"/>
                </a:cxn>
                <a:cxn ang="0">
                  <a:pos x="T2" y="T3"/>
                </a:cxn>
                <a:cxn ang="0">
                  <a:pos x="T4" y="T5"/>
                </a:cxn>
                <a:cxn ang="0">
                  <a:pos x="T6" y="T7"/>
                </a:cxn>
                <a:cxn ang="0">
                  <a:pos x="T8" y="T9"/>
                </a:cxn>
                <a:cxn ang="0">
                  <a:pos x="T10" y="T11"/>
                </a:cxn>
              </a:cxnLst>
              <a:rect l="0" t="0" r="r" b="b"/>
              <a:pathLst>
                <a:path w="81" h="189">
                  <a:moveTo>
                    <a:pt x="45" y="189"/>
                  </a:moveTo>
                  <a:cubicBezTo>
                    <a:pt x="55" y="169"/>
                    <a:pt x="81" y="116"/>
                    <a:pt x="81" y="80"/>
                  </a:cubicBezTo>
                  <a:cubicBezTo>
                    <a:pt x="81" y="36"/>
                    <a:pt x="63" y="0"/>
                    <a:pt x="41" y="0"/>
                  </a:cubicBezTo>
                  <a:cubicBezTo>
                    <a:pt x="18" y="0"/>
                    <a:pt x="0" y="36"/>
                    <a:pt x="0" y="80"/>
                  </a:cubicBezTo>
                  <a:cubicBezTo>
                    <a:pt x="0" y="116"/>
                    <a:pt x="26" y="169"/>
                    <a:pt x="36" y="189"/>
                  </a:cubicBezTo>
                  <a:lnTo>
                    <a:pt x="45" y="189"/>
                  </a:lnTo>
                  <a:close/>
                </a:path>
              </a:pathLst>
            </a:custGeom>
            <a:solidFill>
              <a:srgbClr val="DD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1"/>
            <p:cNvSpPr>
              <a:spLocks/>
            </p:cNvSpPr>
            <p:nvPr/>
          </p:nvSpPr>
          <p:spPr bwMode="auto">
            <a:xfrm>
              <a:off x="6049963" y="2944813"/>
              <a:ext cx="88900" cy="717550"/>
            </a:xfrm>
            <a:custGeom>
              <a:avLst/>
              <a:gdLst>
                <a:gd name="T0" fmla="*/ 13 w 23"/>
                <a:gd name="T1" fmla="*/ 189 h 189"/>
                <a:gd name="T2" fmla="*/ 23 w 23"/>
                <a:gd name="T3" fmla="*/ 80 h 189"/>
                <a:gd name="T4" fmla="*/ 12 w 23"/>
                <a:gd name="T5" fmla="*/ 0 h 189"/>
                <a:gd name="T6" fmla="*/ 0 w 23"/>
                <a:gd name="T7" fmla="*/ 80 h 189"/>
                <a:gd name="T8" fmla="*/ 10 w 23"/>
                <a:gd name="T9" fmla="*/ 189 h 189"/>
                <a:gd name="T10" fmla="*/ 13 w 23"/>
                <a:gd name="T11" fmla="*/ 189 h 189"/>
              </a:gdLst>
              <a:ahLst/>
              <a:cxnLst>
                <a:cxn ang="0">
                  <a:pos x="T0" y="T1"/>
                </a:cxn>
                <a:cxn ang="0">
                  <a:pos x="T2" y="T3"/>
                </a:cxn>
                <a:cxn ang="0">
                  <a:pos x="T4" y="T5"/>
                </a:cxn>
                <a:cxn ang="0">
                  <a:pos x="T6" y="T7"/>
                </a:cxn>
                <a:cxn ang="0">
                  <a:pos x="T8" y="T9"/>
                </a:cxn>
                <a:cxn ang="0">
                  <a:pos x="T10" y="T11"/>
                </a:cxn>
              </a:cxnLst>
              <a:rect l="0" t="0" r="r" b="b"/>
              <a:pathLst>
                <a:path w="23" h="189">
                  <a:moveTo>
                    <a:pt x="13" y="189"/>
                  </a:moveTo>
                  <a:cubicBezTo>
                    <a:pt x="16" y="169"/>
                    <a:pt x="23" y="116"/>
                    <a:pt x="23" y="80"/>
                  </a:cubicBezTo>
                  <a:cubicBezTo>
                    <a:pt x="23" y="36"/>
                    <a:pt x="12" y="0"/>
                    <a:pt x="12" y="0"/>
                  </a:cubicBezTo>
                  <a:cubicBezTo>
                    <a:pt x="12" y="0"/>
                    <a:pt x="0" y="36"/>
                    <a:pt x="0" y="80"/>
                  </a:cubicBezTo>
                  <a:cubicBezTo>
                    <a:pt x="0" y="116"/>
                    <a:pt x="7" y="169"/>
                    <a:pt x="10" y="189"/>
                  </a:cubicBezTo>
                  <a:lnTo>
                    <a:pt x="13" y="189"/>
                  </a:ln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2"/>
            <p:cNvSpPr>
              <a:spLocks noEditPoints="1"/>
            </p:cNvSpPr>
            <p:nvPr/>
          </p:nvSpPr>
          <p:spPr bwMode="auto">
            <a:xfrm>
              <a:off x="5930901" y="3522663"/>
              <a:ext cx="325438" cy="246063"/>
            </a:xfrm>
            <a:custGeom>
              <a:avLst/>
              <a:gdLst>
                <a:gd name="T0" fmla="*/ 59 w 85"/>
                <a:gd name="T1" fmla="*/ 65 h 65"/>
                <a:gd name="T2" fmla="*/ 26 w 85"/>
                <a:gd name="T3" fmla="*/ 65 h 65"/>
                <a:gd name="T4" fmla="*/ 25 w 85"/>
                <a:gd name="T5" fmla="*/ 65 h 65"/>
                <a:gd name="T6" fmla="*/ 0 w 85"/>
                <a:gd name="T7" fmla="*/ 2 h 65"/>
                <a:gd name="T8" fmla="*/ 1 w 85"/>
                <a:gd name="T9" fmla="*/ 1 h 65"/>
                <a:gd name="T10" fmla="*/ 2 w 85"/>
                <a:gd name="T11" fmla="*/ 1 h 65"/>
                <a:gd name="T12" fmla="*/ 42 w 85"/>
                <a:gd name="T13" fmla="*/ 15 h 65"/>
                <a:gd name="T14" fmla="*/ 84 w 85"/>
                <a:gd name="T15" fmla="*/ 1 h 65"/>
                <a:gd name="T16" fmla="*/ 85 w 85"/>
                <a:gd name="T17" fmla="*/ 1 h 65"/>
                <a:gd name="T18" fmla="*/ 85 w 85"/>
                <a:gd name="T19" fmla="*/ 2 h 65"/>
                <a:gd name="T20" fmla="*/ 60 w 85"/>
                <a:gd name="T21" fmla="*/ 65 h 65"/>
                <a:gd name="T22" fmla="*/ 59 w 85"/>
                <a:gd name="T23" fmla="*/ 65 h 65"/>
                <a:gd name="T24" fmla="*/ 27 w 85"/>
                <a:gd name="T25" fmla="*/ 63 h 65"/>
                <a:gd name="T26" fmla="*/ 59 w 85"/>
                <a:gd name="T27" fmla="*/ 63 h 65"/>
                <a:gd name="T28" fmla="*/ 82 w 85"/>
                <a:gd name="T29" fmla="*/ 6 h 65"/>
                <a:gd name="T30" fmla="*/ 42 w 85"/>
                <a:gd name="T31" fmla="*/ 17 h 65"/>
                <a:gd name="T32" fmla="*/ 4 w 85"/>
                <a:gd name="T33" fmla="*/ 6 h 65"/>
                <a:gd name="T34" fmla="*/ 27 w 85"/>
                <a:gd name="T3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5">
                  <a:moveTo>
                    <a:pt x="59" y="65"/>
                  </a:moveTo>
                  <a:cubicBezTo>
                    <a:pt x="26" y="65"/>
                    <a:pt x="26" y="65"/>
                    <a:pt x="26" y="65"/>
                  </a:cubicBezTo>
                  <a:cubicBezTo>
                    <a:pt x="26" y="65"/>
                    <a:pt x="25" y="65"/>
                    <a:pt x="25" y="65"/>
                  </a:cubicBezTo>
                  <a:cubicBezTo>
                    <a:pt x="0" y="2"/>
                    <a:pt x="0" y="2"/>
                    <a:pt x="0" y="2"/>
                  </a:cubicBezTo>
                  <a:cubicBezTo>
                    <a:pt x="0" y="1"/>
                    <a:pt x="0" y="1"/>
                    <a:pt x="1" y="1"/>
                  </a:cubicBezTo>
                  <a:cubicBezTo>
                    <a:pt x="1" y="0"/>
                    <a:pt x="2" y="1"/>
                    <a:pt x="2" y="1"/>
                  </a:cubicBezTo>
                  <a:cubicBezTo>
                    <a:pt x="2" y="1"/>
                    <a:pt x="8" y="15"/>
                    <a:pt x="42" y="15"/>
                  </a:cubicBezTo>
                  <a:cubicBezTo>
                    <a:pt x="77" y="15"/>
                    <a:pt x="84" y="1"/>
                    <a:pt x="84" y="1"/>
                  </a:cubicBezTo>
                  <a:cubicBezTo>
                    <a:pt x="84" y="1"/>
                    <a:pt x="84" y="0"/>
                    <a:pt x="85" y="1"/>
                  </a:cubicBezTo>
                  <a:cubicBezTo>
                    <a:pt x="85" y="1"/>
                    <a:pt x="85" y="1"/>
                    <a:pt x="85" y="2"/>
                  </a:cubicBezTo>
                  <a:cubicBezTo>
                    <a:pt x="60" y="65"/>
                    <a:pt x="60" y="65"/>
                    <a:pt x="60" y="65"/>
                  </a:cubicBezTo>
                  <a:cubicBezTo>
                    <a:pt x="60" y="65"/>
                    <a:pt x="60" y="65"/>
                    <a:pt x="59" y="65"/>
                  </a:cubicBezTo>
                  <a:close/>
                  <a:moveTo>
                    <a:pt x="27" y="63"/>
                  </a:moveTo>
                  <a:cubicBezTo>
                    <a:pt x="59" y="63"/>
                    <a:pt x="59" y="63"/>
                    <a:pt x="59" y="63"/>
                  </a:cubicBezTo>
                  <a:cubicBezTo>
                    <a:pt x="82" y="6"/>
                    <a:pt x="82" y="6"/>
                    <a:pt x="82" y="6"/>
                  </a:cubicBezTo>
                  <a:cubicBezTo>
                    <a:pt x="77" y="10"/>
                    <a:pt x="65" y="17"/>
                    <a:pt x="42" y="17"/>
                  </a:cubicBezTo>
                  <a:cubicBezTo>
                    <a:pt x="19" y="17"/>
                    <a:pt x="9" y="11"/>
                    <a:pt x="4" y="6"/>
                  </a:cubicBezTo>
                  <a:cubicBezTo>
                    <a:pt x="27" y="63"/>
                    <a:pt x="27" y="63"/>
                    <a:pt x="27" y="63"/>
                  </a:cubicBezTo>
                  <a:close/>
                </a:path>
              </a:pathLst>
            </a:custGeom>
            <a:solidFill>
              <a:srgbClr val="F8A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6"/>
            <p:cNvSpPr>
              <a:spLocks/>
            </p:cNvSpPr>
            <p:nvPr/>
          </p:nvSpPr>
          <p:spPr bwMode="auto">
            <a:xfrm>
              <a:off x="6003926" y="3803651"/>
              <a:ext cx="50800" cy="49213"/>
            </a:xfrm>
            <a:custGeom>
              <a:avLst/>
              <a:gdLst>
                <a:gd name="T0" fmla="*/ 1 w 13"/>
                <a:gd name="T1" fmla="*/ 13 h 13"/>
                <a:gd name="T2" fmla="*/ 3 w 13"/>
                <a:gd name="T3" fmla="*/ 3 h 13"/>
                <a:gd name="T4" fmla="*/ 13 w 13"/>
                <a:gd name="T5" fmla="*/ 0 h 13"/>
                <a:gd name="T6" fmla="*/ 1 w 13"/>
                <a:gd name="T7" fmla="*/ 13 h 13"/>
              </a:gdLst>
              <a:ahLst/>
              <a:cxnLst>
                <a:cxn ang="0">
                  <a:pos x="T0" y="T1"/>
                </a:cxn>
                <a:cxn ang="0">
                  <a:pos x="T2" y="T3"/>
                </a:cxn>
                <a:cxn ang="0">
                  <a:pos x="T4" y="T5"/>
                </a:cxn>
                <a:cxn ang="0">
                  <a:pos x="T6" y="T7"/>
                </a:cxn>
              </a:cxnLst>
              <a:rect l="0" t="0" r="r" b="b"/>
              <a:pathLst>
                <a:path w="13" h="13">
                  <a:moveTo>
                    <a:pt x="1" y="13"/>
                  </a:moveTo>
                  <a:cubicBezTo>
                    <a:pt x="1" y="13"/>
                    <a:pt x="1" y="6"/>
                    <a:pt x="3" y="3"/>
                  </a:cubicBezTo>
                  <a:cubicBezTo>
                    <a:pt x="6" y="0"/>
                    <a:pt x="13" y="0"/>
                    <a:pt x="13" y="0"/>
                  </a:cubicBezTo>
                  <a:cubicBezTo>
                    <a:pt x="13" y="0"/>
                    <a:pt x="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7"/>
            <p:cNvSpPr>
              <a:spLocks/>
            </p:cNvSpPr>
            <p:nvPr/>
          </p:nvSpPr>
          <p:spPr bwMode="auto">
            <a:xfrm>
              <a:off x="6134101" y="3803651"/>
              <a:ext cx="49213" cy="49213"/>
            </a:xfrm>
            <a:custGeom>
              <a:avLst/>
              <a:gdLst>
                <a:gd name="T0" fmla="*/ 12 w 13"/>
                <a:gd name="T1" fmla="*/ 13 h 13"/>
                <a:gd name="T2" fmla="*/ 10 w 13"/>
                <a:gd name="T3" fmla="*/ 3 h 13"/>
                <a:gd name="T4" fmla="*/ 0 w 13"/>
                <a:gd name="T5" fmla="*/ 0 h 13"/>
                <a:gd name="T6" fmla="*/ 12 w 13"/>
                <a:gd name="T7" fmla="*/ 13 h 13"/>
              </a:gdLst>
              <a:ahLst/>
              <a:cxnLst>
                <a:cxn ang="0">
                  <a:pos x="T0" y="T1"/>
                </a:cxn>
                <a:cxn ang="0">
                  <a:pos x="T2" y="T3"/>
                </a:cxn>
                <a:cxn ang="0">
                  <a:pos x="T4" y="T5"/>
                </a:cxn>
                <a:cxn ang="0">
                  <a:pos x="T6" y="T7"/>
                </a:cxn>
              </a:cxnLst>
              <a:rect l="0" t="0" r="r" b="b"/>
              <a:pathLst>
                <a:path w="13" h="13">
                  <a:moveTo>
                    <a:pt x="12" y="13"/>
                  </a:moveTo>
                  <a:cubicBezTo>
                    <a:pt x="12" y="13"/>
                    <a:pt x="12" y="6"/>
                    <a:pt x="10" y="3"/>
                  </a:cubicBezTo>
                  <a:cubicBezTo>
                    <a:pt x="7" y="0"/>
                    <a:pt x="0" y="0"/>
                    <a:pt x="0" y="0"/>
                  </a:cubicBezTo>
                  <a:cubicBezTo>
                    <a:pt x="0" y="0"/>
                    <a:pt x="13" y="0"/>
                    <a:pt x="1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8"/>
            <p:cNvSpPr>
              <a:spLocks/>
            </p:cNvSpPr>
            <p:nvPr/>
          </p:nvSpPr>
          <p:spPr bwMode="auto">
            <a:xfrm>
              <a:off x="6134101" y="3863976"/>
              <a:ext cx="49213" cy="53975"/>
            </a:xfrm>
            <a:custGeom>
              <a:avLst/>
              <a:gdLst>
                <a:gd name="T0" fmla="*/ 12 w 13"/>
                <a:gd name="T1" fmla="*/ 0 h 14"/>
                <a:gd name="T2" fmla="*/ 10 w 13"/>
                <a:gd name="T3" fmla="*/ 10 h 14"/>
                <a:gd name="T4" fmla="*/ 0 w 13"/>
                <a:gd name="T5" fmla="*/ 13 h 14"/>
                <a:gd name="T6" fmla="*/ 12 w 13"/>
                <a:gd name="T7" fmla="*/ 0 h 14"/>
              </a:gdLst>
              <a:ahLst/>
              <a:cxnLst>
                <a:cxn ang="0">
                  <a:pos x="T0" y="T1"/>
                </a:cxn>
                <a:cxn ang="0">
                  <a:pos x="T2" y="T3"/>
                </a:cxn>
                <a:cxn ang="0">
                  <a:pos x="T4" y="T5"/>
                </a:cxn>
                <a:cxn ang="0">
                  <a:pos x="T6" y="T7"/>
                </a:cxn>
              </a:cxnLst>
              <a:rect l="0" t="0" r="r" b="b"/>
              <a:pathLst>
                <a:path w="13" h="14">
                  <a:moveTo>
                    <a:pt x="12" y="0"/>
                  </a:moveTo>
                  <a:cubicBezTo>
                    <a:pt x="12" y="0"/>
                    <a:pt x="12" y="7"/>
                    <a:pt x="10" y="10"/>
                  </a:cubicBezTo>
                  <a:cubicBezTo>
                    <a:pt x="7" y="14"/>
                    <a:pt x="0" y="13"/>
                    <a:pt x="0" y="13"/>
                  </a:cubicBezTo>
                  <a:cubicBezTo>
                    <a:pt x="0" y="13"/>
                    <a:pt x="13" y="1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9"/>
            <p:cNvSpPr>
              <a:spLocks/>
            </p:cNvSpPr>
            <p:nvPr/>
          </p:nvSpPr>
          <p:spPr bwMode="auto">
            <a:xfrm>
              <a:off x="6003926" y="3863976"/>
              <a:ext cx="50800" cy="53975"/>
            </a:xfrm>
            <a:custGeom>
              <a:avLst/>
              <a:gdLst>
                <a:gd name="T0" fmla="*/ 1 w 13"/>
                <a:gd name="T1" fmla="*/ 0 h 14"/>
                <a:gd name="T2" fmla="*/ 3 w 13"/>
                <a:gd name="T3" fmla="*/ 10 h 14"/>
                <a:gd name="T4" fmla="*/ 13 w 13"/>
                <a:gd name="T5" fmla="*/ 13 h 14"/>
                <a:gd name="T6" fmla="*/ 1 w 13"/>
                <a:gd name="T7" fmla="*/ 0 h 14"/>
              </a:gdLst>
              <a:ahLst/>
              <a:cxnLst>
                <a:cxn ang="0">
                  <a:pos x="T0" y="T1"/>
                </a:cxn>
                <a:cxn ang="0">
                  <a:pos x="T2" y="T3"/>
                </a:cxn>
                <a:cxn ang="0">
                  <a:pos x="T4" y="T5"/>
                </a:cxn>
                <a:cxn ang="0">
                  <a:pos x="T6" y="T7"/>
                </a:cxn>
              </a:cxnLst>
              <a:rect l="0" t="0" r="r" b="b"/>
              <a:pathLst>
                <a:path w="13" h="14">
                  <a:moveTo>
                    <a:pt x="1" y="0"/>
                  </a:moveTo>
                  <a:cubicBezTo>
                    <a:pt x="1" y="0"/>
                    <a:pt x="1" y="7"/>
                    <a:pt x="3" y="10"/>
                  </a:cubicBezTo>
                  <a:cubicBezTo>
                    <a:pt x="6" y="14"/>
                    <a:pt x="13" y="13"/>
                    <a:pt x="13" y="13"/>
                  </a:cubicBezTo>
                  <a:cubicBezTo>
                    <a:pt x="13" y="13"/>
                    <a:pt x="0" y="13"/>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5" name="文本框 164"/>
          <p:cNvSpPr txBox="1"/>
          <p:nvPr/>
        </p:nvSpPr>
        <p:spPr>
          <a:xfrm>
            <a:off x="2210153" y="2172966"/>
            <a:ext cx="7610301" cy="923330"/>
          </a:xfrm>
          <a:prstGeom prst="rect">
            <a:avLst/>
          </a:prstGeom>
          <a:noFill/>
        </p:spPr>
        <p:txBody>
          <a:bodyPr wrap="square" rtlCol="0">
            <a:spAutoFit/>
          </a:bodyPr>
          <a:lstStyle/>
          <a:p>
            <a:pPr algn="ctr"/>
            <a:r>
              <a:rPr lang="en-US" altLang="zh-CN" sz="4800" b="1" dirty="0">
                <a:solidFill>
                  <a:schemeClr val="bg1"/>
                </a:solidFill>
                <a:latin typeface="Times New Roman" panose="02020603050405020304" pitchFamily="18" charset="0"/>
                <a:cs typeface="Times New Roman" panose="02020603050405020304" pitchFamily="18" charset="0"/>
              </a:rPr>
              <a:t> </a:t>
            </a:r>
            <a:r>
              <a:rPr lang="en-US" altLang="zh-CN" sz="5400" b="1" dirty="0" err="1">
                <a:solidFill>
                  <a:schemeClr val="bg1"/>
                </a:solidFill>
                <a:latin typeface="Arial-SGK-TV" pitchFamily="2" charset="0"/>
                <a:cs typeface="Times New Roman" panose="02020603050405020304" pitchFamily="18" charset="0"/>
              </a:rPr>
              <a:t>Nếu</a:t>
            </a:r>
            <a:r>
              <a:rPr lang="en-US" altLang="zh-CN" sz="5400" b="1" dirty="0">
                <a:solidFill>
                  <a:schemeClr val="bg1"/>
                </a:solidFill>
                <a:latin typeface="Arial-SGK-TV" pitchFamily="2" charset="0"/>
                <a:cs typeface="Times New Roman" panose="02020603050405020304" pitchFamily="18" charset="0"/>
              </a:rPr>
              <a:t> </a:t>
            </a:r>
            <a:r>
              <a:rPr lang="en-US" altLang="zh-CN" sz="5400" b="1" dirty="0" err="1">
                <a:solidFill>
                  <a:schemeClr val="bg1"/>
                </a:solidFill>
                <a:latin typeface="Arial-SGK-TV" pitchFamily="2" charset="0"/>
                <a:cs typeface="Times New Roman" panose="02020603050405020304" pitchFamily="18" charset="0"/>
              </a:rPr>
              <a:t>không</a:t>
            </a:r>
            <a:r>
              <a:rPr lang="en-US" altLang="zh-CN" sz="5400" b="1" dirty="0">
                <a:solidFill>
                  <a:schemeClr val="bg1"/>
                </a:solidFill>
                <a:latin typeface="Arial-SGK-TV" pitchFamily="2" charset="0"/>
                <a:cs typeface="Times New Roman" panose="02020603050405020304" pitchFamily="18" charset="0"/>
              </a:rPr>
              <a:t> may </a:t>
            </a:r>
            <a:r>
              <a:rPr lang="en-US" altLang="zh-CN" sz="5400" b="1" dirty="0" err="1">
                <a:solidFill>
                  <a:schemeClr val="bg1"/>
                </a:solidFill>
                <a:latin typeface="Arial-SGK-TV" pitchFamily="2" charset="0"/>
                <a:cs typeface="Times New Roman" panose="02020603050405020304" pitchFamily="18" charset="0"/>
              </a:rPr>
              <a:t>bị</a:t>
            </a:r>
            <a:r>
              <a:rPr lang="en-US" altLang="zh-CN" sz="5400" b="1" dirty="0">
                <a:solidFill>
                  <a:schemeClr val="bg1"/>
                </a:solidFill>
                <a:latin typeface="Arial-SGK-TV" pitchFamily="2" charset="0"/>
                <a:cs typeface="Times New Roman" panose="02020603050405020304" pitchFamily="18" charset="0"/>
              </a:rPr>
              <a:t> </a:t>
            </a:r>
            <a:r>
              <a:rPr lang="en-US" altLang="zh-CN" sz="5400" b="1" dirty="0" err="1">
                <a:solidFill>
                  <a:schemeClr val="bg1"/>
                </a:solidFill>
                <a:latin typeface="Arial-SGK-TV" pitchFamily="2" charset="0"/>
                <a:cs typeface="Times New Roman" panose="02020603050405020304" pitchFamily="18" charset="0"/>
              </a:rPr>
              <a:t>lạc</a:t>
            </a:r>
            <a:endParaRPr lang="zh-CN" altLang="en-US" sz="5400" b="1" dirty="0">
              <a:solidFill>
                <a:schemeClr val="bg1"/>
              </a:solidFill>
              <a:latin typeface="Arial-SGK-TV" pitchFamily="2" charset="0"/>
              <a:cs typeface="Arial-SGK-TV" pitchFamily="2" charset="0"/>
            </a:endParaRPr>
          </a:p>
        </p:txBody>
      </p:sp>
    </p:spTree>
    <p:extLst>
      <p:ext uri="{BB962C8B-B14F-4D97-AF65-F5344CB8AC3E}">
        <p14:creationId xmlns:p14="http://schemas.microsoft.com/office/powerpoint/2010/main" val="4156952073"/>
      </p:ext>
    </p:extLst>
  </p:cSld>
  <p:clrMapOvr>
    <a:masterClrMapping/>
  </p:clrMapOvr>
  <mc:AlternateContent xmlns:mc="http://schemas.openxmlformats.org/markup-compatibility/2006" xmlns:p14="http://schemas.microsoft.com/office/powerpoint/2010/main">
    <mc:Choice Requires="p14">
      <p:transition spd="slow" p14:dur="2000" advTm="17192"/>
    </mc:Choice>
    <mc:Fallback xmlns="">
      <p:transition spd="slow" advTm="1719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图片 378"/>
          <p:cNvPicPr>
            <a:picLocks noChangeAspect="1"/>
          </p:cNvPicPr>
          <p:nvPr/>
        </p:nvPicPr>
        <p:blipFill>
          <a:blip r:embed="rId2">
            <a:extLst>
              <a:ext uri="{28A0092B-C50C-407E-A947-70E740481C1C}">
                <a14:useLocalDpi xmlns:a14="http://schemas.microsoft.com/office/drawing/2010/main" val="0"/>
              </a:ext>
            </a:extLst>
          </a:blip>
          <a:srcRect l="1944" r="1944"/>
          <a:stretch>
            <a:fillRect/>
          </a:stretch>
        </p:blipFill>
        <p:spPr>
          <a:xfrm>
            <a:off x="-120" y="-31311"/>
            <a:ext cx="12192120" cy="6858000"/>
          </a:xfrm>
          <a:prstGeom prst="rect">
            <a:avLst/>
          </a:prstGeom>
        </p:spPr>
      </p:pic>
      <p:pic>
        <p:nvPicPr>
          <p:cNvPr id="380" name="图片 379"/>
          <p:cNvPicPr>
            <a:picLocks noChangeAspect="1"/>
          </p:cNvPicPr>
          <p:nvPr/>
        </p:nvPicPr>
        <p:blipFill rotWithShape="1">
          <a:blip r:embed="rId3">
            <a:extLst>
              <a:ext uri="{28A0092B-C50C-407E-A947-70E740481C1C}">
                <a14:useLocalDpi xmlns:a14="http://schemas.microsoft.com/office/drawing/2010/main" val="0"/>
              </a:ext>
            </a:extLst>
          </a:blip>
          <a:srcRect l="1944" t="68783" r="1944"/>
          <a:stretch/>
        </p:blipFill>
        <p:spPr>
          <a:xfrm>
            <a:off x="-60" y="4717142"/>
            <a:ext cx="12192120" cy="2140857"/>
          </a:xfrm>
          <a:prstGeom prst="rect">
            <a:avLst/>
          </a:prstGeom>
        </p:spPr>
      </p:pic>
      <p:pic>
        <p:nvPicPr>
          <p:cNvPr id="378" name="图片 377"/>
          <p:cNvPicPr>
            <a:picLocks noChangeAspect="1"/>
          </p:cNvPicPr>
          <p:nvPr/>
        </p:nvPicPr>
        <p:blipFill rotWithShape="1">
          <a:blip r:embed="rId4">
            <a:extLst>
              <a:ext uri="{28A0092B-C50C-407E-A947-70E740481C1C}">
                <a14:useLocalDpi xmlns:a14="http://schemas.microsoft.com/office/drawing/2010/main" val="0"/>
              </a:ext>
            </a:extLst>
          </a:blip>
          <a:srcRect l="1944" t="65185" r="1944"/>
          <a:stretch/>
        </p:blipFill>
        <p:spPr>
          <a:xfrm>
            <a:off x="-60" y="4470400"/>
            <a:ext cx="12192120" cy="2387600"/>
          </a:xfrm>
          <a:prstGeom prst="rect">
            <a:avLst/>
          </a:prstGeom>
        </p:spPr>
      </p:pic>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a:spLocks/>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2" name="Freeform 413"/>
            <p:cNvSpPr>
              <a:spLocks/>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3" name="Freeform 414"/>
            <p:cNvSpPr>
              <a:spLocks/>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4" name="Freeform 415"/>
            <p:cNvSpPr>
              <a:spLocks/>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5" name="Freeform 416"/>
            <p:cNvSpPr>
              <a:spLocks/>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6" name="Freeform 417"/>
            <p:cNvSpPr>
              <a:spLocks/>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7" name="Freeform 418"/>
            <p:cNvSpPr>
              <a:spLocks/>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8" name="Freeform 419"/>
            <p:cNvSpPr>
              <a:spLocks/>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39" name="Freeform 420"/>
            <p:cNvSpPr>
              <a:spLocks/>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0" name="Freeform 421"/>
            <p:cNvSpPr>
              <a:spLocks/>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1" name="Freeform 422"/>
            <p:cNvSpPr>
              <a:spLocks/>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2" name="Freeform 423"/>
            <p:cNvSpPr>
              <a:spLocks/>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3" name="Freeform 424"/>
            <p:cNvSpPr>
              <a:spLocks/>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4" name="Freeform 425"/>
            <p:cNvSpPr>
              <a:spLocks/>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5" name="Freeform 426"/>
            <p:cNvSpPr>
              <a:spLocks/>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6" name="Freeform 427"/>
            <p:cNvSpPr>
              <a:spLocks/>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7" name="Freeform 428"/>
            <p:cNvSpPr>
              <a:spLocks/>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8" name="Freeform 429"/>
            <p:cNvSpPr>
              <a:spLocks/>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49" name="Freeform 430"/>
            <p:cNvSpPr>
              <a:spLocks/>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0" name="Freeform 431"/>
            <p:cNvSpPr>
              <a:spLocks/>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1" name="Freeform 432"/>
            <p:cNvSpPr>
              <a:spLocks/>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2" name="Freeform 433"/>
            <p:cNvSpPr>
              <a:spLocks/>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3" name="Freeform 434"/>
            <p:cNvSpPr>
              <a:spLocks/>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4" name="Freeform 435"/>
            <p:cNvSpPr>
              <a:spLocks/>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5" name="Freeform 436"/>
            <p:cNvSpPr>
              <a:spLocks/>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6" name="Freeform 437"/>
            <p:cNvSpPr>
              <a:spLocks/>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7" name="Freeform 438"/>
            <p:cNvSpPr>
              <a:spLocks/>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8" name="Freeform 439"/>
            <p:cNvSpPr>
              <a:spLocks/>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59" name="Freeform 440"/>
            <p:cNvSpPr>
              <a:spLocks/>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0" name="Freeform 441"/>
            <p:cNvSpPr>
              <a:spLocks/>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1" name="Freeform 442"/>
            <p:cNvSpPr>
              <a:spLocks/>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2" name="Freeform 443"/>
            <p:cNvSpPr>
              <a:spLocks/>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3" name="Freeform 444"/>
            <p:cNvSpPr>
              <a:spLocks/>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4" name="Freeform 445"/>
            <p:cNvSpPr>
              <a:spLocks/>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5" name="Freeform 446"/>
            <p:cNvSpPr>
              <a:spLocks/>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6" name="Freeform 447"/>
            <p:cNvSpPr>
              <a:spLocks/>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7" name="Freeform 448"/>
            <p:cNvSpPr>
              <a:spLocks/>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8" name="Freeform 449"/>
            <p:cNvSpPr>
              <a:spLocks/>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69" name="Freeform 450"/>
            <p:cNvSpPr>
              <a:spLocks/>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0" name="Freeform 451"/>
            <p:cNvSpPr>
              <a:spLocks/>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1" name="Freeform 452"/>
            <p:cNvSpPr>
              <a:spLocks/>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2" name="Freeform 453"/>
            <p:cNvSpPr>
              <a:spLocks/>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3" name="Freeform 454"/>
            <p:cNvSpPr>
              <a:spLocks/>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4" name="Freeform 455"/>
            <p:cNvSpPr>
              <a:spLocks/>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5" name="Freeform 456"/>
            <p:cNvSpPr>
              <a:spLocks/>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6" name="Freeform 457"/>
            <p:cNvSpPr>
              <a:spLocks/>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7" name="Freeform 458"/>
            <p:cNvSpPr>
              <a:spLocks/>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8" name="Freeform 459"/>
            <p:cNvSpPr>
              <a:spLocks/>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79" name="Freeform 460"/>
            <p:cNvSpPr>
              <a:spLocks/>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0" name="Freeform 461"/>
            <p:cNvSpPr>
              <a:spLocks/>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1" name="Freeform 462"/>
            <p:cNvSpPr>
              <a:spLocks/>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2" name="Freeform 463"/>
            <p:cNvSpPr>
              <a:spLocks/>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3" name="Freeform 464"/>
            <p:cNvSpPr>
              <a:spLocks/>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4" name="Freeform 465"/>
            <p:cNvSpPr>
              <a:spLocks/>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5" name="Freeform 466"/>
            <p:cNvSpPr>
              <a:spLocks/>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6" name="Freeform 467"/>
            <p:cNvSpPr>
              <a:spLocks/>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7" name="Freeform 468"/>
            <p:cNvSpPr>
              <a:spLocks/>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8" name="Freeform 469"/>
            <p:cNvSpPr>
              <a:spLocks/>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89" name="Freeform 470"/>
            <p:cNvSpPr>
              <a:spLocks/>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0" name="Freeform 471"/>
            <p:cNvSpPr>
              <a:spLocks/>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1" name="Freeform 472"/>
            <p:cNvSpPr>
              <a:spLocks/>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2" name="Freeform 473"/>
            <p:cNvSpPr>
              <a:spLocks/>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3" name="Freeform 474"/>
            <p:cNvSpPr>
              <a:spLocks/>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4" name="Freeform 475"/>
            <p:cNvSpPr>
              <a:spLocks/>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5" name="Freeform 476"/>
            <p:cNvSpPr>
              <a:spLocks/>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6" name="Freeform 477"/>
            <p:cNvSpPr>
              <a:spLocks/>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7" name="Freeform 478"/>
            <p:cNvSpPr>
              <a:spLocks/>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8" name="Freeform 479"/>
            <p:cNvSpPr>
              <a:spLocks/>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499" name="Freeform 480"/>
            <p:cNvSpPr>
              <a:spLocks/>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0" name="Freeform 481"/>
            <p:cNvSpPr>
              <a:spLocks/>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1" name="Freeform 482"/>
            <p:cNvSpPr>
              <a:spLocks/>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sp>
          <p:nvSpPr>
            <p:cNvPr id="502" name="Freeform 483"/>
            <p:cNvSpPr>
              <a:spLocks/>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55354"/>
                </a:solidFill>
              </a:endParaRPr>
            </a:p>
          </p:txBody>
        </p:sp>
      </p:grpSp>
      <p:pic>
        <p:nvPicPr>
          <p:cNvPr id="164" name="图片 163"/>
          <p:cNvPicPr>
            <a:picLocks noChangeAspect="1"/>
          </p:cNvPicPr>
          <p:nvPr/>
        </p:nvPicPr>
        <p:blipFill rotWithShape="1">
          <a:blip r:embed="rId5">
            <a:extLst>
              <a:ext uri="{28A0092B-C50C-407E-A947-70E740481C1C}">
                <a14:useLocalDpi xmlns:a14="http://schemas.microsoft.com/office/drawing/2010/main" val="0"/>
              </a:ext>
            </a:extLst>
          </a:blip>
          <a:srcRect l="16705" t="63703" r="20137" b="11747"/>
          <a:stretch/>
        </p:blipFill>
        <p:spPr>
          <a:xfrm>
            <a:off x="1872343" y="4368800"/>
            <a:ext cx="8011886" cy="1683657"/>
          </a:xfrm>
          <a:prstGeom prst="rect">
            <a:avLst/>
          </a:prstGeom>
        </p:spPr>
      </p:pic>
      <p:sp>
        <p:nvSpPr>
          <p:cNvPr id="21" name="文本框 20"/>
          <p:cNvSpPr txBox="1"/>
          <p:nvPr/>
        </p:nvSpPr>
        <p:spPr>
          <a:xfrm>
            <a:off x="3124142" y="1736490"/>
            <a:ext cx="6103859" cy="923331"/>
          </a:xfrm>
          <a:prstGeom prst="rect">
            <a:avLst/>
          </a:prstGeom>
          <a:noFill/>
        </p:spPr>
        <p:txBody>
          <a:bodyPr wrap="square" rtlCol="0">
            <a:spAutoFit/>
          </a:bodyPr>
          <a:lstStyle/>
          <a:p>
            <a:pPr algn="ctr"/>
            <a:r>
              <a:rPr lang="en-US" altLang="zh-CN" sz="5400" b="1" dirty="0" err="1">
                <a:solidFill>
                  <a:schemeClr val="bg1"/>
                </a:solidFill>
                <a:latin typeface="Times New Roman" panose="02020603050405020304" pitchFamily="18" charset="0"/>
                <a:cs typeface="Times New Roman" panose="02020603050405020304" pitchFamily="18" charset="0"/>
              </a:rPr>
              <a:t>Luyện</a:t>
            </a:r>
            <a:r>
              <a:rPr lang="en-US" altLang="zh-CN" sz="5400" b="1" dirty="0">
                <a:solidFill>
                  <a:schemeClr val="bg1"/>
                </a:solidFill>
                <a:latin typeface="Times New Roman" panose="02020603050405020304" pitchFamily="18" charset="0"/>
                <a:cs typeface="Times New Roman" panose="02020603050405020304" pitchFamily="18" charset="0"/>
              </a:rPr>
              <a:t> </a:t>
            </a:r>
            <a:r>
              <a:rPr lang="en-US" altLang="zh-CN" sz="5400" b="1" dirty="0" err="1">
                <a:solidFill>
                  <a:schemeClr val="bg1"/>
                </a:solidFill>
                <a:latin typeface="Times New Roman" panose="02020603050405020304" pitchFamily="18" charset="0"/>
                <a:cs typeface="Times New Roman" panose="02020603050405020304" pitchFamily="18" charset="0"/>
              </a:rPr>
              <a:t>đọc</a:t>
            </a:r>
            <a:endParaRPr lang="zh-CN" altLang="en-US" sz="5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493653"/>
      </p:ext>
    </p:extLst>
  </p:cSld>
  <p:clrMapOvr>
    <a:masterClrMapping/>
  </p:clrMapOvr>
  <mc:AlternateContent xmlns:mc="http://schemas.openxmlformats.org/markup-compatibility/2006" xmlns:p14="http://schemas.microsoft.com/office/powerpoint/2010/main">
    <mc:Choice Requires="p14">
      <p:transition spd="slow" p14:dur="2000" advTm="7796"/>
    </mc:Choice>
    <mc:Fallback xmlns="">
      <p:transition spd="slow" advTm="779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00050" y="1006494"/>
            <a:ext cx="1157605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vẫy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p:cNvSpPr txBox="1"/>
          <p:nvPr/>
        </p:nvSpPr>
        <p:spPr>
          <a:xfrm>
            <a:off x="-625411" y="3393038"/>
            <a:ext cx="6254685"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Ê-</a:t>
            </a:r>
            <a:r>
              <a:rPr kumimoji="0" lang="en-US" sz="2400" b="0"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dốp</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p:cNvSpPr/>
          <p:nvPr/>
        </p:nvSpPr>
        <p:spPr>
          <a:xfrm>
            <a:off x="664758" y="6193334"/>
            <a:ext cx="4802918" cy="46166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2400" b="0" i="0"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ngữ</a:t>
            </a:r>
            <a:r>
              <a:rPr kumimoji="0" lang="en-US" sz="2400" b="0" i="0"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vẫy</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nhanh</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trí</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thợ</a:t>
            </a:r>
            <a:r>
              <a:rPr kumimoji="0" lang="en-US" sz="2400" b="0" i="1"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1" u="none" strike="noStrike" kern="1200" cap="none" spc="0" normalizeH="0" baseline="0" noProof="0" dirty="0" err="1">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săn</a:t>
            </a:r>
            <a:endParaRPr kumimoji="0" lang="en-US" sz="2400" b="0" i="0" u="none" strike="noStrike" kern="1200" cap="none" spc="0" normalizeH="0" baseline="0" noProof="0" dirty="0">
              <a:ln>
                <a:noFill/>
              </a:ln>
              <a:solidFill>
                <a:srgbClr val="FF33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9274" y="3394197"/>
            <a:ext cx="6453003" cy="3359028"/>
          </a:xfrm>
          <a:prstGeom prst="rect">
            <a:avLst/>
          </a:prstGeom>
        </p:spPr>
      </p:pic>
      <p:sp>
        <p:nvSpPr>
          <p:cNvPr id="8" name="Rectangle 7"/>
          <p:cNvSpPr/>
          <p:nvPr/>
        </p:nvSpPr>
        <p:spPr>
          <a:xfrm>
            <a:off x="3880175" y="134346"/>
            <a:ext cx="4660251" cy="707886"/>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bồ</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776195328"/>
      </p:ext>
    </p:extLst>
  </p:cSld>
  <p:clrMapOvr>
    <a:masterClrMapping/>
  </p:clrMapOvr>
  <mc:AlternateContent xmlns:mc="http://schemas.openxmlformats.org/markup-compatibility/2006" xmlns:p14="http://schemas.microsoft.com/office/powerpoint/2010/main">
    <mc:Choice Requires="p14">
      <p:transition spd="slow" p14:dur="1500" advTm="19671">
        <p:random/>
      </p:transition>
    </mc:Choice>
    <mc:Fallback xmlns="">
      <p:transition spd="slow" advTm="1967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6" presetClass="entr" presetSubtype="2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5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9"/>
                </p:tgtEl>
              </p:cMediaNode>
            </p:audio>
          </p:childTnLst>
        </p:cTn>
      </p:par>
    </p:tnLst>
    <p:bldLst>
      <p:bldP spid="2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p:nvPr/>
        </p:nvSpPr>
        <p:spPr>
          <a:xfrm>
            <a:off x="759363" y="1165503"/>
            <a:ext cx="9083040" cy="1292593"/>
          </a:xfrm>
          <a:prstGeom prst="rect">
            <a:avLst/>
          </a:prstGeom>
          <a:noFill/>
        </p:spPr>
        <p:txBody>
          <a:bodyPr wrap="square" lIns="121853" tIns="60926" rIns="121853" bIns="60926" rtlCol="0">
            <a:spAutoFit/>
          </a:bodyPr>
          <a:lstStyle/>
          <a:p>
            <a:pPr defTabSz="913833">
              <a:defRPr/>
            </a:pPr>
            <a:r>
              <a:rPr lang="en-US" sz="4000">
                <a:solidFill>
                  <a:schemeClr val="accent1">
                    <a:lumMod val="50000"/>
                  </a:schemeClr>
                </a:solidFill>
                <a:latin typeface="Arial-SGK-TV" pitchFamily="2" charset="0"/>
                <a:cs typeface="Arial-SGK-TV" pitchFamily="2" charset="0"/>
              </a:rPr>
              <a:t>Em học được điều gì từ bài đọc này?</a:t>
            </a:r>
            <a:endParaRPr lang="vi-VN" sz="4000">
              <a:solidFill>
                <a:schemeClr val="accent1">
                  <a:lumMod val="50000"/>
                </a:schemeClr>
              </a:solidFill>
              <a:latin typeface="Arial-SGK-TV" pitchFamily="2" charset="0"/>
              <a:cs typeface="Arial-SGK-TV" pitchFamily="2" charset="0"/>
            </a:endParaRPr>
          </a:p>
          <a:p>
            <a:pPr marL="0" marR="0" lvl="0" indent="0" algn="l" defTabSz="91383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endParaRPr>
          </a:p>
        </p:txBody>
      </p:sp>
      <p:sp>
        <p:nvSpPr>
          <p:cNvPr id="10" name="Text Box 1">
            <a:extLst>
              <a:ext uri="{FF2B5EF4-FFF2-40B4-BE49-F238E27FC236}">
                <a16:creationId xmlns:a16="http://schemas.microsoft.com/office/drawing/2014/main" id="{BDC528B3-3607-4F23-BE44-7F60A673BBE4}"/>
              </a:ext>
            </a:extLst>
          </p:cNvPr>
          <p:cNvSpPr txBox="1"/>
          <p:nvPr/>
        </p:nvSpPr>
        <p:spPr>
          <a:xfrm>
            <a:off x="759363" y="2458096"/>
            <a:ext cx="9083040" cy="2523699"/>
          </a:xfrm>
          <a:prstGeom prst="rect">
            <a:avLst/>
          </a:prstGeom>
          <a:noFill/>
        </p:spPr>
        <p:txBody>
          <a:bodyPr wrap="square" lIns="121853" tIns="60926" rIns="121853" bIns="60926" rtlCol="0">
            <a:spAutoFit/>
          </a:bodyPr>
          <a:lstStyle/>
          <a:p>
            <a:pPr defTabSz="913833">
              <a:defRPr/>
            </a:pPr>
            <a:r>
              <a:rPr lang="en-US" sz="4000">
                <a:solidFill>
                  <a:srgbClr val="FF0000"/>
                </a:solidFill>
                <a:latin typeface="Arial-SGK-TV" pitchFamily="2" charset="0"/>
                <a:cs typeface="Arial-SGK-TV" pitchFamily="2" charset="0"/>
              </a:rPr>
              <a:t>Trong cuộc sống cần phải giúp đỡ nhau nhất là khi người khác gặp hoạn nạn, khó khăn.</a:t>
            </a:r>
            <a:endParaRPr lang="vi-VN" sz="4000">
              <a:solidFill>
                <a:srgbClr val="FF0000"/>
              </a:solidFill>
              <a:latin typeface="Arial-SGK-TV" pitchFamily="2" charset="0"/>
              <a:cs typeface="Arial-SGK-TV" pitchFamily="2" charset="0"/>
            </a:endParaRPr>
          </a:p>
          <a:p>
            <a:pPr marL="0" marR="0" lvl="0" indent="0" algn="l" defTabSz="91383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88880762"/>
      </p:ext>
    </p:extLst>
  </p:cSld>
  <p:clrMapOvr>
    <a:masterClrMapping/>
  </p:clrMapOvr>
  <mc:AlternateContent xmlns:mc="http://schemas.openxmlformats.org/markup-compatibility/2006" xmlns:p14="http://schemas.microsoft.com/office/powerpoint/2010/main">
    <mc:Choice Requires="p14">
      <p:transition spd="slow" p14:dur="2000" advTm="105775"/>
    </mc:Choice>
    <mc:Fallback xmlns="">
      <p:transition spd="slow" advTm="1057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F24A0F-3979-48F0-BF60-BC1C0BEB8ABC}"/>
              </a:ext>
            </a:extLst>
          </p:cNvPr>
          <p:cNvPicPr>
            <a:picLocks noChangeAspect="1"/>
          </p:cNvPicPr>
          <p:nvPr/>
        </p:nvPicPr>
        <p:blipFill>
          <a:blip r:embed="rId3"/>
          <a:stretch>
            <a:fillRect/>
          </a:stretch>
        </p:blipFill>
        <p:spPr>
          <a:xfrm>
            <a:off x="107439" y="471489"/>
            <a:ext cx="11977121" cy="5957886"/>
          </a:xfrm>
          <a:prstGeom prst="rect">
            <a:avLst/>
          </a:prstGeom>
        </p:spPr>
      </p:pic>
      <p:sp>
        <p:nvSpPr>
          <p:cNvPr id="14" name="Rectangle 13">
            <a:extLst>
              <a:ext uri="{FF2B5EF4-FFF2-40B4-BE49-F238E27FC236}">
                <a16:creationId xmlns:a16="http://schemas.microsoft.com/office/drawing/2014/main" id="{1E642177-1B3F-4115-830C-A9CD8515B4B5}"/>
              </a:ext>
            </a:extLst>
          </p:cNvPr>
          <p:cNvSpPr/>
          <p:nvPr/>
        </p:nvSpPr>
        <p:spPr>
          <a:xfrm>
            <a:off x="775660" y="2203643"/>
            <a:ext cx="11097877" cy="661720"/>
          </a:xfrm>
          <a:prstGeom prst="rect">
            <a:avLst/>
          </a:prstGeom>
        </p:spPr>
        <p:txBody>
          <a:bodyPr wrap="square">
            <a:spAutoFit/>
          </a:bodyPr>
          <a:lstStyle/>
          <a:p>
            <a:pPr defTabSz="914014"/>
            <a:r>
              <a:rPr lang="en-US" sz="3700" b="1">
                <a:solidFill>
                  <a:srgbClr val="FF0000"/>
                </a:solidFill>
                <a:latin typeface="HP001 4 hàng" pitchFamily="34" charset="0"/>
                <a:ea typeface="Arial-Rounded" pitchFamily="34" charset="0"/>
                <a:cs typeface="Arial-Rounded" pitchFamily="34" charset="0"/>
              </a:rPr>
              <a:t>Kiến và chim bồ câu cảm ơn nhau.</a:t>
            </a:r>
            <a:endParaRPr lang="en-US" sz="3700" b="1" dirty="0">
              <a:solidFill>
                <a:srgbClr val="FF0000"/>
              </a:solidFill>
              <a:latin typeface="HP001 4 hàng" pitchFamily="34" charset="0"/>
              <a:ea typeface="Arial-Rounded" pitchFamily="34" charset="0"/>
              <a:cs typeface="Arial-Rounded" pitchFamily="34" charset="0"/>
            </a:endParaRPr>
          </a:p>
        </p:txBody>
      </p:sp>
      <p:sp>
        <p:nvSpPr>
          <p:cNvPr id="22" name="Rectangle 21">
            <a:extLst>
              <a:ext uri="{FF2B5EF4-FFF2-40B4-BE49-F238E27FC236}">
                <a16:creationId xmlns:a16="http://schemas.microsoft.com/office/drawing/2014/main" id="{D25C4FBB-A53A-4B7C-8183-C97E7B59BACE}"/>
              </a:ext>
            </a:extLst>
          </p:cNvPr>
          <p:cNvSpPr/>
          <p:nvPr/>
        </p:nvSpPr>
        <p:spPr>
          <a:xfrm>
            <a:off x="800918" y="4745133"/>
            <a:ext cx="11097898" cy="661720"/>
          </a:xfrm>
          <a:prstGeom prst="rect">
            <a:avLst/>
          </a:prstGeom>
        </p:spPr>
        <p:txBody>
          <a:bodyPr wrap="square">
            <a:spAutoFit/>
          </a:bodyPr>
          <a:lstStyle/>
          <a:p>
            <a:pPr defTabSz="914014"/>
            <a:r>
              <a:rPr lang="en-US" sz="3700" b="1">
                <a:solidFill>
                  <a:srgbClr val="FF0000"/>
                </a:solidFill>
                <a:latin typeface="HP001 4 hàng" pitchFamily="34" charset="0"/>
                <a:ea typeface="Arial-Rounded" pitchFamily="34" charset="0"/>
                <a:cs typeface="Arial-Rounded" pitchFamily="34" charset="0"/>
              </a:rPr>
              <a:t>Kiến và chim bồ câu là câu chuyện hay.</a:t>
            </a:r>
            <a:endParaRPr lang="en-US" sz="3700" b="1" dirty="0">
              <a:solidFill>
                <a:srgbClr val="FF0000"/>
              </a:solidFill>
              <a:latin typeface="HP001 4 hàng" pitchFamily="34" charset="0"/>
              <a:ea typeface="Arial-Rounded" pitchFamily="34" charset="0"/>
              <a:cs typeface="Arial-Rounded" pitchFamily="34" charset="0"/>
            </a:endParaRPr>
          </a:p>
        </p:txBody>
      </p:sp>
    </p:spTree>
    <p:custDataLst>
      <p:tags r:id="rId1"/>
    </p:custDataLst>
    <p:extLst>
      <p:ext uri="{BB962C8B-B14F-4D97-AF65-F5344CB8AC3E}">
        <p14:creationId xmlns:p14="http://schemas.microsoft.com/office/powerpoint/2010/main" val="608568431"/>
      </p:ext>
    </p:extLst>
  </p:cSld>
  <p:clrMapOvr>
    <a:masterClrMapping/>
  </p:clrMapOvr>
  <mc:AlternateContent xmlns:mc="http://schemas.openxmlformats.org/markup-compatibility/2006" xmlns:p14="http://schemas.microsoft.com/office/powerpoint/2010/main">
    <mc:Choice Requires="p14">
      <p:transition spd="slow" p14:dur="2000" advTm="96791"/>
    </mc:Choice>
    <mc:Fallback xmlns="">
      <p:transition spd="slow" advTm="967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9152" y="0"/>
            <a:ext cx="6284890" cy="646331"/>
          </a:xfrm>
          <a:prstGeom prst="rect">
            <a:avLst/>
          </a:prstGeom>
          <a:noFill/>
        </p:spPr>
        <p:txBody>
          <a:bodyPr wrap="square" rtlCol="0">
            <a:spAutoFit/>
          </a:bodyPr>
          <a:lstStyle/>
          <a:p>
            <a:r>
              <a:rPr lang="en-US" sz="3600">
                <a:solidFill>
                  <a:srgbClr val="0070C0"/>
                </a:solidFill>
                <a:latin typeface="Arial-SGK-TV" pitchFamily="2" charset="0"/>
                <a:cs typeface="Arial-SGK-TV" pitchFamily="2" charset="0"/>
              </a:rPr>
              <a:t>Câu chuyện của rễ</a:t>
            </a:r>
          </a:p>
        </p:txBody>
      </p:sp>
      <p:pic>
        <p:nvPicPr>
          <p:cNvPr id="9" name="Picture 8">
            <a:extLst>
              <a:ext uri="{FF2B5EF4-FFF2-40B4-BE49-F238E27FC236}">
                <a16:creationId xmlns:a16="http://schemas.microsoft.com/office/drawing/2014/main" id="{72C6A736-4920-46E1-AD3A-A66CB47CE9AA}"/>
              </a:ext>
            </a:extLst>
          </p:cNvPr>
          <p:cNvPicPr>
            <a:picLocks noChangeAspect="1"/>
          </p:cNvPicPr>
          <p:nvPr/>
        </p:nvPicPr>
        <p:blipFill>
          <a:blip r:embed="rId2"/>
          <a:stretch>
            <a:fillRect/>
          </a:stretch>
        </p:blipFill>
        <p:spPr>
          <a:xfrm>
            <a:off x="727354" y="748145"/>
            <a:ext cx="10459841" cy="5223163"/>
          </a:xfrm>
          <a:prstGeom prst="rect">
            <a:avLst/>
          </a:prstGeom>
        </p:spPr>
      </p:pic>
    </p:spTree>
    <p:extLst>
      <p:ext uri="{BB962C8B-B14F-4D97-AF65-F5344CB8AC3E}">
        <p14:creationId xmlns:p14="http://schemas.microsoft.com/office/powerpoint/2010/main" val="412965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9FB188-C89F-4CB2-AC93-AF4A0EC3347B}"/>
              </a:ext>
            </a:extLst>
          </p:cNvPr>
          <p:cNvSpPr txBox="1"/>
          <p:nvPr/>
        </p:nvSpPr>
        <p:spPr>
          <a:xfrm>
            <a:off x="1260724" y="865988"/>
            <a:ext cx="8479022" cy="707886"/>
          </a:xfrm>
          <a:prstGeom prst="rect">
            <a:avLst/>
          </a:prstGeom>
          <a:noFill/>
        </p:spPr>
        <p:txBody>
          <a:bodyPr wrap="square" rtlCol="0">
            <a:spAutoFit/>
          </a:bodyPr>
          <a:lstStyle/>
          <a:p>
            <a:r>
              <a:rPr lang="en-US" sz="4000" dirty="0" err="1">
                <a:solidFill>
                  <a:schemeClr val="accent1">
                    <a:lumMod val="75000"/>
                  </a:schemeClr>
                </a:solidFill>
                <a:latin typeface="Arial-SGK-TV" pitchFamily="2" charset="0"/>
                <a:cs typeface="Arial-SGK-TV" pitchFamily="2" charset="0"/>
              </a:rPr>
              <a:t>Em</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học</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được</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điều</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gì</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từ</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bài</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thơ</a:t>
            </a:r>
            <a:r>
              <a:rPr lang="en-US" sz="4000" dirty="0">
                <a:solidFill>
                  <a:schemeClr val="accent1">
                    <a:lumMod val="75000"/>
                  </a:schemeClr>
                </a:solidFill>
                <a:latin typeface="Arial-SGK-TV" pitchFamily="2" charset="0"/>
                <a:cs typeface="Arial-SGK-TV" pitchFamily="2" charset="0"/>
              </a:rPr>
              <a:t> </a:t>
            </a:r>
            <a:r>
              <a:rPr lang="en-US" sz="4000" dirty="0" err="1">
                <a:solidFill>
                  <a:schemeClr val="accent1">
                    <a:lumMod val="75000"/>
                  </a:schemeClr>
                </a:solidFill>
                <a:latin typeface="Arial-SGK-TV" pitchFamily="2" charset="0"/>
                <a:cs typeface="Arial-SGK-TV" pitchFamily="2" charset="0"/>
              </a:rPr>
              <a:t>này</a:t>
            </a:r>
            <a:r>
              <a:rPr lang="en-US" sz="4000" dirty="0">
                <a:solidFill>
                  <a:schemeClr val="accent1">
                    <a:lumMod val="75000"/>
                  </a:schemeClr>
                </a:solidFill>
                <a:latin typeface="Arial-SGK-TV" pitchFamily="2" charset="0"/>
                <a:cs typeface="Arial-SGK-TV" pitchFamily="2" charset="0"/>
              </a:rPr>
              <a:t>?</a:t>
            </a:r>
            <a:endParaRPr lang="vi-VN" sz="4000" dirty="0">
              <a:solidFill>
                <a:schemeClr val="accent1">
                  <a:lumMod val="75000"/>
                </a:schemeClr>
              </a:solidFill>
              <a:latin typeface="Arial-SGK-TV" pitchFamily="2" charset="0"/>
              <a:cs typeface="Arial-SGK-TV" pitchFamily="2" charset="0"/>
            </a:endParaRPr>
          </a:p>
        </p:txBody>
      </p:sp>
      <p:sp>
        <p:nvSpPr>
          <p:cNvPr id="6" name="TextBox 5">
            <a:extLst>
              <a:ext uri="{FF2B5EF4-FFF2-40B4-BE49-F238E27FC236}">
                <a16:creationId xmlns:a16="http://schemas.microsoft.com/office/drawing/2014/main" id="{DC09B6BC-1D61-438D-9754-997C7DB79604}"/>
              </a:ext>
            </a:extLst>
          </p:cNvPr>
          <p:cNvSpPr txBox="1"/>
          <p:nvPr/>
        </p:nvSpPr>
        <p:spPr>
          <a:xfrm>
            <a:off x="775815" y="1787722"/>
            <a:ext cx="10321676" cy="2862322"/>
          </a:xfrm>
          <a:prstGeom prst="rect">
            <a:avLst/>
          </a:prstGeom>
          <a:noFill/>
        </p:spPr>
        <p:txBody>
          <a:bodyPr wrap="square" rtlCol="0">
            <a:spAutoFit/>
          </a:bodyPr>
          <a:lstStyle/>
          <a:p>
            <a:r>
              <a:rPr lang="en-US" sz="3600">
                <a:solidFill>
                  <a:srgbClr val="C00000"/>
                </a:solidFill>
                <a:latin typeface="Arial-SGK-TV" pitchFamily="2" charset="0"/>
                <a:cs typeface="Arial-SGK-TV" pitchFamily="2" charset="0"/>
              </a:rPr>
              <a:t> Qua bài thơ  các con học được đức tính khiêm nhường của rễ và còn  thấy được vai trò quan trọng của rễ cũng như con người khi đi học lớp Một là một trong những lớp có vai trò quan trọng trong quá trình học tập của mình .</a:t>
            </a:r>
            <a:endParaRPr lang="en-US" sz="5400">
              <a:solidFill>
                <a:srgbClr val="C00000"/>
              </a:solidFill>
              <a:latin typeface="Arial-SGK-TV" pitchFamily="2" charset="0"/>
              <a:cs typeface="Arial-SGK-TV" pitchFamily="2" charset="0"/>
            </a:endParaRPr>
          </a:p>
        </p:txBody>
      </p:sp>
    </p:spTree>
    <p:extLst>
      <p:ext uri="{BB962C8B-B14F-4D97-AF65-F5344CB8AC3E}">
        <p14:creationId xmlns:p14="http://schemas.microsoft.com/office/powerpoint/2010/main" val="26014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AE31B9-78BE-4B58-802E-BF5377BC56ED}"/>
              </a:ext>
            </a:extLst>
          </p:cNvPr>
          <p:cNvPicPr>
            <a:picLocks noChangeAspect="1"/>
          </p:cNvPicPr>
          <p:nvPr/>
        </p:nvPicPr>
        <p:blipFill>
          <a:blip r:embed="rId3"/>
          <a:stretch>
            <a:fillRect/>
          </a:stretch>
        </p:blipFill>
        <p:spPr>
          <a:xfrm>
            <a:off x="259555" y="361896"/>
            <a:ext cx="11672889" cy="5943600"/>
          </a:xfrm>
          <a:prstGeom prst="rect">
            <a:avLst/>
          </a:prstGeom>
        </p:spPr>
      </p:pic>
      <p:sp>
        <p:nvSpPr>
          <p:cNvPr id="7" name="TextBox 6">
            <a:extLst>
              <a:ext uri="{FF2B5EF4-FFF2-40B4-BE49-F238E27FC236}">
                <a16:creationId xmlns:a16="http://schemas.microsoft.com/office/drawing/2014/main" id="{7993010B-E63A-436B-BC13-27C5F58D7EDD}"/>
              </a:ext>
            </a:extLst>
          </p:cNvPr>
          <p:cNvSpPr txBox="1"/>
          <p:nvPr/>
        </p:nvSpPr>
        <p:spPr>
          <a:xfrm>
            <a:off x="2214802" y="2289397"/>
            <a:ext cx="1015140" cy="584775"/>
          </a:xfrm>
          <a:prstGeom prst="rect">
            <a:avLst/>
          </a:prstGeom>
          <a:noFill/>
        </p:spPr>
        <p:txBody>
          <a:bodyPr wrap="square" rtlCol="0">
            <a:spAutoFit/>
          </a:bodyPr>
          <a:lstStyle/>
          <a:p>
            <a:r>
              <a:rPr lang="en-US" sz="3200">
                <a:solidFill>
                  <a:srgbClr val="FF0000"/>
                </a:solidFill>
                <a:latin typeface="Arial-SGK-TV" pitchFamily="2" charset="0"/>
                <a:cs typeface="Arial-SGK-TV" pitchFamily="2" charset="0"/>
              </a:rPr>
              <a:t>ch</a:t>
            </a:r>
            <a:endParaRPr lang="en-US" sz="3200" dirty="0">
              <a:solidFill>
                <a:srgbClr val="FF0000"/>
              </a:solidFill>
              <a:latin typeface="Arial-SGK-TV" pitchFamily="2" charset="0"/>
              <a:cs typeface="Arial-SGK-TV" pitchFamily="2" charset="0"/>
            </a:endParaRPr>
          </a:p>
        </p:txBody>
      </p:sp>
      <p:sp>
        <p:nvSpPr>
          <p:cNvPr id="9" name="TextBox 8">
            <a:extLst>
              <a:ext uri="{FF2B5EF4-FFF2-40B4-BE49-F238E27FC236}">
                <a16:creationId xmlns:a16="http://schemas.microsoft.com/office/drawing/2014/main" id="{FC795AD1-B3C7-4934-AE38-715B832AC7A9}"/>
              </a:ext>
            </a:extLst>
          </p:cNvPr>
          <p:cNvSpPr txBox="1"/>
          <p:nvPr/>
        </p:nvSpPr>
        <p:spPr>
          <a:xfrm>
            <a:off x="3281282" y="3914049"/>
            <a:ext cx="1204994" cy="646331"/>
          </a:xfrm>
          <a:prstGeom prst="rect">
            <a:avLst/>
          </a:prstGeom>
          <a:noFill/>
        </p:spPr>
        <p:txBody>
          <a:bodyPr wrap="square" rtlCol="0">
            <a:spAutoFit/>
          </a:bodyPr>
          <a:lstStyle/>
          <a:p>
            <a:r>
              <a:rPr lang="en-US" sz="3600">
                <a:solidFill>
                  <a:srgbClr val="FF0000"/>
                </a:solidFill>
                <a:latin typeface="Arial-SGK-TV" pitchFamily="2" charset="0"/>
                <a:ea typeface="Tahoma" panose="020B0604030504040204" pitchFamily="34" charset="0"/>
                <a:cs typeface="Arial-SGK-TV" pitchFamily="2" charset="0"/>
              </a:rPr>
              <a:t>x</a:t>
            </a:r>
            <a:endParaRPr lang="en-US" sz="3600" dirty="0">
              <a:solidFill>
                <a:srgbClr val="FF0000"/>
              </a:solidFill>
              <a:latin typeface="Arial-SGK-TV" pitchFamily="2" charset="0"/>
              <a:ea typeface="Tahoma" panose="020B0604030504040204" pitchFamily="34" charset="0"/>
              <a:cs typeface="Arial-SGK-TV" pitchFamily="2" charset="0"/>
            </a:endParaRPr>
          </a:p>
        </p:txBody>
      </p:sp>
      <p:sp>
        <p:nvSpPr>
          <p:cNvPr id="10" name="TextBox 9">
            <a:extLst>
              <a:ext uri="{FF2B5EF4-FFF2-40B4-BE49-F238E27FC236}">
                <a16:creationId xmlns:a16="http://schemas.microsoft.com/office/drawing/2014/main" id="{DF0E9C81-D718-45F9-BA96-ABFFAD432724}"/>
              </a:ext>
            </a:extLst>
          </p:cNvPr>
          <p:cNvSpPr txBox="1"/>
          <p:nvPr/>
        </p:nvSpPr>
        <p:spPr>
          <a:xfrm>
            <a:off x="1873839" y="5649281"/>
            <a:ext cx="681926" cy="584775"/>
          </a:xfrm>
          <a:prstGeom prst="rect">
            <a:avLst/>
          </a:prstGeom>
          <a:noFill/>
        </p:spPr>
        <p:txBody>
          <a:bodyPr wrap="square" rtlCol="0">
            <a:spAutoFit/>
          </a:bodyPr>
          <a:lstStyle/>
          <a:p>
            <a:r>
              <a:rPr lang="en-US" sz="3200">
                <a:solidFill>
                  <a:srgbClr val="FF0000"/>
                </a:solidFill>
                <a:latin typeface="Arial-SGK-TV" pitchFamily="2" charset="0"/>
                <a:cs typeface="Arial-SGK-TV" pitchFamily="2" charset="0"/>
              </a:rPr>
              <a:t>ng</a:t>
            </a:r>
            <a:endParaRPr lang="en-US" sz="3200" dirty="0">
              <a:solidFill>
                <a:srgbClr val="FF0000"/>
              </a:solidFill>
              <a:latin typeface="Arial-SGK-TV" pitchFamily="2" charset="0"/>
              <a:cs typeface="Arial-SGK-TV" pitchFamily="2" charset="0"/>
            </a:endParaRPr>
          </a:p>
        </p:txBody>
      </p:sp>
    </p:spTree>
    <p:custDataLst>
      <p:tags r:id="rId1"/>
    </p:custDataLst>
    <p:extLst>
      <p:ext uri="{BB962C8B-B14F-4D97-AF65-F5344CB8AC3E}">
        <p14:creationId xmlns:p14="http://schemas.microsoft.com/office/powerpoint/2010/main" val="3478435328"/>
      </p:ext>
    </p:extLst>
  </p:cSld>
  <p:clrMapOvr>
    <a:masterClrMapping/>
  </p:clrMapOvr>
  <mc:AlternateContent xmlns:mc="http://schemas.openxmlformats.org/markup-compatibility/2006" xmlns:p14="http://schemas.microsoft.com/office/powerpoint/2010/main">
    <mc:Choice Requires="p14">
      <p:transition spd="slow" p14:dur="2000" advTm="86132"/>
    </mc:Choice>
    <mc:Fallback xmlns="">
      <p:transition spd="slow" advTm="861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5.9"/>
</p:tagLst>
</file>

<file path=ppt/tags/tag2.xml><?xml version="1.0" encoding="utf-8"?>
<p:tagLst xmlns:a="http://schemas.openxmlformats.org/drawingml/2006/main" xmlns:r="http://schemas.openxmlformats.org/officeDocument/2006/relationships" xmlns:p="http://schemas.openxmlformats.org/presentationml/2006/main">
  <p:tag name="TIMING" val="|8.1|4|2.2"/>
</p:tagLst>
</file>

<file path=ppt/tags/tag3.xml><?xml version="1.0" encoding="utf-8"?>
<p:tagLst xmlns:a="http://schemas.openxmlformats.org/drawingml/2006/main" xmlns:r="http://schemas.openxmlformats.org/officeDocument/2006/relationships" xmlns:p="http://schemas.openxmlformats.org/presentationml/2006/main">
  <p:tag name="TIMING" val="|8.6|20|8.2|9.2|16|16"/>
</p:tagLst>
</file>

<file path=ppt/tags/tag4.xml><?xml version="1.0" encoding="utf-8"?>
<p:tagLst xmlns:a="http://schemas.openxmlformats.org/drawingml/2006/main" xmlns:r="http://schemas.openxmlformats.org/officeDocument/2006/relationships" xmlns:p="http://schemas.openxmlformats.org/presentationml/2006/main">
  <p:tag name="TIMING" val="|54.2|9.3"/>
</p:tagLst>
</file>

<file path=ppt/tags/tag5.xml><?xml version="1.0" encoding="utf-8"?>
<p:tagLst xmlns:a="http://schemas.openxmlformats.org/drawingml/2006/main" xmlns:r="http://schemas.openxmlformats.org/officeDocument/2006/relationships" xmlns:p="http://schemas.openxmlformats.org/presentationml/2006/main">
  <p:tag name="TIMING" val="|43.2|2.3|2.6"/>
</p:tagLst>
</file>

<file path=ppt/theme/theme1.xml><?xml version="1.0" encoding="utf-8"?>
<a:theme xmlns:a="http://schemas.openxmlformats.org/drawingml/2006/main" name="1_Office 主题">
  <a:themeElements>
    <a:clrScheme name="彩虹七色-暖调">
      <a:dk1>
        <a:srgbClr val="555354"/>
      </a:dk1>
      <a:lt1>
        <a:sysClr val="window" lastClr="FFFFFF"/>
      </a:lt1>
      <a:dk2>
        <a:srgbClr val="44546A"/>
      </a:dk2>
      <a:lt2>
        <a:srgbClr val="9957B6"/>
      </a:lt2>
      <a:accent1>
        <a:srgbClr val="F25243"/>
      </a:accent1>
      <a:accent2>
        <a:srgbClr val="ED8613"/>
      </a:accent2>
      <a:accent3>
        <a:srgbClr val="EAB241"/>
      </a:accent3>
      <a:accent4>
        <a:srgbClr val="90D151"/>
      </a:accent4>
      <a:accent5>
        <a:srgbClr val="0C91C9"/>
      </a:accent5>
      <a:accent6>
        <a:srgbClr val="01A89E"/>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3568</TotalTime>
  <Words>324</Words>
  <Application>Microsoft Office PowerPoint</Application>
  <PresentationFormat>Widescreen</PresentationFormat>
  <Paragraphs>31</Paragraphs>
  <Slides>10</Slides>
  <Notes>2</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10</vt:i4>
      </vt:variant>
    </vt:vector>
  </HeadingPairs>
  <TitlesOfParts>
    <vt:vector size="22" baseType="lpstr">
      <vt:lpstr>Arial</vt:lpstr>
      <vt:lpstr>Arial-SGK-TV</vt:lpstr>
      <vt:lpstr>Calibri</vt:lpstr>
      <vt:lpstr>Calibri Light</vt:lpstr>
      <vt:lpstr>HP001 4 hàng</vt:lpstr>
      <vt:lpstr>Times New Roman</vt:lpstr>
      <vt:lpstr>印品黑体</vt:lpstr>
      <vt:lpstr>1_Office 主题</vt:lpstr>
      <vt:lpstr>1_Default Design</vt:lpstr>
      <vt:lpstr>1_Office Theme</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Nghiêm Diệu Linh (420000318)</cp:lastModifiedBy>
  <cp:revision>85</cp:revision>
  <dcterms:created xsi:type="dcterms:W3CDTF">2015-03-06T03:08:50Z</dcterms:created>
  <dcterms:modified xsi:type="dcterms:W3CDTF">2022-03-20T07:25:52Z</dcterms:modified>
</cp:coreProperties>
</file>