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99611-5313-4B74-89CA-9704D20CACCF}" type="datetimeFigureOut">
              <a:rPr lang="en-US" smtClean="0"/>
              <a:t>02-Jun-23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5577-D4AF-4B10-8D11-5F7C7E224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93381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3" y="3694426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9" y="638458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3388633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88377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7" y="1401493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123093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6" y="4091229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280852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6" y="266348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415343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ĐẠO ĐỨC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32479" y="1953332"/>
            <a:ext cx="8839199" cy="307891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9178" y="3107637"/>
            <a:ext cx="8305800" cy="175260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tự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ý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lấy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đồ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người</a:t>
            </a:r>
            <a:r>
              <a:rPr lang="en-US" sz="4000" b="1" dirty="0">
                <a:solidFill>
                  <a:srgbClr val="7030A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-087" pitchFamily="34" charset="0"/>
              </a:rPr>
              <a:t>khác</a:t>
            </a:r>
            <a:endParaRPr lang="vi-VN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23033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2"/>
    </mc:Choice>
    <mc:Fallback xmlns="">
      <p:transition spd="slow" advTm="148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349" y="2474944"/>
            <a:ext cx="862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2" y="2562225"/>
            <a:ext cx="1361440" cy="1276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5"/>
    </mc:Choice>
    <mc:Fallback xmlns="">
      <p:transition spd="slow" advTm="19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9618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8671-312D-436E-898E-D2B44ECC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8" y="1798237"/>
            <a:ext cx="7274984" cy="48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11"/>
    </mc:Choice>
    <mc:Fallback xmlns="">
      <p:transition spd="slow" advTm="5731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271019" y="-980072"/>
            <a:ext cx="1025510" cy="2985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0"/>
            <a:ext cx="8077200" cy="20621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trên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    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ý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khác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4"/>
    </mc:Choice>
    <mc:Fallback xmlns="">
      <p:transition spd="slow" advTm="408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70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7D6B1-A4BE-47F3-98A6-20CB8F257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59" y="2438400"/>
            <a:ext cx="7743825" cy="3501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46"/>
    </mc:Choice>
    <mc:Fallback xmlns="">
      <p:transition spd="slow" advTm="105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9"/>
    </mc:Choice>
    <mc:Fallback xmlns="">
      <p:transition spd="slow" advTm="2799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03" y="1196180"/>
            <a:ext cx="8475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CB89C-4244-4E43-92B9-AEAD96DB1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679993"/>
            <a:ext cx="8475197" cy="2525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93"/>
    </mc:Choice>
    <mc:Fallback xmlns="">
      <p:transition spd="slow" advTm="92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2757221"/>
            <a:ext cx="4114801" cy="2438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1" y="2945369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762000" y="3884912"/>
            <a:ext cx="2743200" cy="2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6"/>
    </mc:Choice>
    <mc:Fallback xmlns="">
      <p:transition spd="slow" advTm="18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192</Words>
  <Application>Microsoft Office PowerPoint</Application>
  <PresentationFormat>On-screen Show (4:3)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.VnAvant</vt:lpstr>
      <vt:lpstr>Arial</vt:lpstr>
      <vt:lpstr>Calibri</vt:lpstr>
      <vt:lpstr>等线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Tran Tuan Duy</cp:lastModifiedBy>
  <cp:revision>30</cp:revision>
  <dcterms:created xsi:type="dcterms:W3CDTF">2006-08-16T00:00:00Z</dcterms:created>
  <dcterms:modified xsi:type="dcterms:W3CDTF">2023-06-02T10:37:33Z</dcterms:modified>
</cp:coreProperties>
</file>