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7" r:id="rId3"/>
    <p:sldId id="270" r:id="rId4"/>
    <p:sldId id="281" r:id="rId5"/>
    <p:sldId id="282" r:id="rId6"/>
    <p:sldId id="258" r:id="rId7"/>
    <p:sldId id="284" r:id="rId8"/>
    <p:sldId id="283" r:id="rId9"/>
    <p:sldId id="285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DA"/>
    <a:srgbClr val="F5C97B"/>
    <a:srgbClr val="F20000"/>
    <a:srgbClr val="FFB64B"/>
    <a:srgbClr val="FFD757"/>
    <a:srgbClr val="FFAD5B"/>
    <a:srgbClr val="BEE395"/>
    <a:srgbClr val="6CB5D6"/>
    <a:srgbClr val="90D0EC"/>
    <a:srgbClr val="78C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28" autoAdjust="0"/>
  </p:normalViewPr>
  <p:slideViewPr>
    <p:cSldViewPr>
      <p:cViewPr varScale="1">
        <p:scale>
          <a:sx n="90" d="100"/>
          <a:sy n="90" d="100"/>
        </p:scale>
        <p:origin x="84" y="33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04-Jun-23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04-Jun-23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04-Jun-23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04-Jun-23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04-Jun-23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80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04-Jun-23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68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04-Jun-23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40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04-Jun-23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72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04-Jun-23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4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04-Jun-23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80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04-Jun-23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02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04-Jun-23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54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04-Jun-23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04-Jun-23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129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04-Jun-23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98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04-Jun-23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04-Jun-23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04-Jun-23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04-Jun-23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04-Jun-23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04-Jun-23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04-Jun-23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04-Jun-23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04-Jun-23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92A49-2FFF-4880-9AE7-9F55890CAEA3}" type="datetimeFigureOut">
              <a:rPr lang="en-US" smtClean="0"/>
              <a:t>04-Jun-23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2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microsoft.com/office/2007/relationships/hdphoto" Target="../media/hdphoto1.wd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microsoft.com/office/2007/relationships/hdphoto" Target="../media/hdphoto4.wdp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7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ĐỘ DÀI VÀ ĐO ĐỘ DÀI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473493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352800" y="1991178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Toán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26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09750" y="253836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ĐƠN VỊ ĐO ĐỘ DÀI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419475"/>
            <a:ext cx="48164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32/SGK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48"/>
    </mc:Choice>
    <mc:Fallback xmlns="">
      <p:transition spd="slow" advTm="140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558" y="-47852"/>
            <a:ext cx="57912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/>
        </p:nvCxnSpPr>
        <p:spPr>
          <a:xfrm flipV="1">
            <a:off x="2555875" y="1812925"/>
            <a:ext cx="0" cy="16891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600200" y="1812925"/>
            <a:ext cx="0" cy="16891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070100" y="1812925"/>
            <a:ext cx="0" cy="16891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035300" y="1812925"/>
            <a:ext cx="0" cy="16891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524250" y="1812925"/>
            <a:ext cx="0" cy="16891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000500" y="1812925"/>
            <a:ext cx="0" cy="16891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483100" y="1812925"/>
            <a:ext cx="0" cy="16891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28750"/>
            <a:ext cx="7415418" cy="234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755606" y="1971675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757987" y="2876550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28625" y="3502025"/>
            <a:ext cx="817741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6755606" y="1971675"/>
            <a:ext cx="381000" cy="381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757987" y="2876550"/>
            <a:ext cx="381000" cy="381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itle 4"/>
          <p:cNvSpPr txBox="1">
            <a:spLocks/>
          </p:cNvSpPr>
          <p:nvPr/>
        </p:nvSpPr>
        <p:spPr>
          <a:xfrm>
            <a:off x="914400" y="3886200"/>
            <a:ext cx="6858000" cy="584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Bút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chì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dài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gang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tay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itle 4"/>
          <p:cNvSpPr txBox="1">
            <a:spLocks/>
          </p:cNvSpPr>
          <p:nvPr/>
        </p:nvSpPr>
        <p:spPr>
          <a:xfrm>
            <a:off x="914400" y="3926908"/>
            <a:ext cx="6858000" cy="584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Thước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dài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gang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tay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303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595"/>
    </mc:Choice>
    <mc:Fallback xmlns="">
      <p:transition spd="slow" advTm="465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5" grpId="0" animBg="1"/>
      <p:bldP spid="35" grpId="1" animBg="1"/>
      <p:bldP spid="20" grpId="0" animBg="1"/>
      <p:bldP spid="2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43" y="699407"/>
            <a:ext cx="801912" cy="685800"/>
          </a:xfrm>
        </p:spPr>
        <p:txBody>
          <a:bodyPr>
            <a:normAutofit fontScale="90000"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a)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41082" y="3881664"/>
            <a:ext cx="84839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41082" y="3333750"/>
            <a:ext cx="84839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41082" y="2756808"/>
            <a:ext cx="84839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41082" y="2194380"/>
            <a:ext cx="84839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41082" y="1646466"/>
            <a:ext cx="84839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3" t="3647" r="-1150" b="5598"/>
          <a:stretch/>
        </p:blipFill>
        <p:spPr bwMode="auto">
          <a:xfrm>
            <a:off x="899886" y="1378857"/>
            <a:ext cx="7780025" cy="325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1259112" y="4117522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59112" y="4117522"/>
            <a:ext cx="381000" cy="381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810000" y="4117522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810000" y="4117522"/>
            <a:ext cx="381000" cy="381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186720" y="4117522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186720" y="4117522"/>
            <a:ext cx="381000" cy="381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336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595"/>
    </mc:Choice>
    <mc:Fallback xmlns="">
      <p:transition spd="slow" advTm="375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5400"/>
            <a:ext cx="801912" cy="685800"/>
          </a:xfrm>
        </p:spPr>
        <p:txBody>
          <a:bodyPr>
            <a:normAutofit fontScale="90000"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b)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8128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4859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1336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7813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4163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0640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7117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3594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0198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6675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73279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79629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"/>
          <p:cNvSpPr txBox="1">
            <a:spLocks/>
          </p:cNvSpPr>
          <p:nvPr/>
        </p:nvSpPr>
        <p:spPr>
          <a:xfrm>
            <a:off x="-228600" y="4476750"/>
            <a:ext cx="9601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vẽ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đồ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dài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nhất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eft Brace 6"/>
          <p:cNvSpPr/>
          <p:nvPr/>
        </p:nvSpPr>
        <p:spPr>
          <a:xfrm rot="16200000">
            <a:off x="1130301" y="3136900"/>
            <a:ext cx="342900" cy="9779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1790700" y="1774825"/>
            <a:ext cx="0" cy="161925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itle 1"/>
          <p:cNvSpPr txBox="1">
            <a:spLocks/>
          </p:cNvSpPr>
          <p:nvPr/>
        </p:nvSpPr>
        <p:spPr>
          <a:xfrm>
            <a:off x="120651" y="3625850"/>
            <a:ext cx="2362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Hơn 1 gang tay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5105400" y="2273300"/>
            <a:ext cx="0" cy="110490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Left Brace 38"/>
          <p:cNvSpPr/>
          <p:nvPr/>
        </p:nvSpPr>
        <p:spPr>
          <a:xfrm rot="16200000">
            <a:off x="4089400" y="2819400"/>
            <a:ext cx="342900" cy="16891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3200400" y="3638550"/>
            <a:ext cx="2362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Hơn 2 gang tay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Left Brace 41"/>
          <p:cNvSpPr/>
          <p:nvPr/>
        </p:nvSpPr>
        <p:spPr>
          <a:xfrm rot="16200000">
            <a:off x="7143750" y="2917825"/>
            <a:ext cx="342900" cy="12954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6184900" y="3603625"/>
            <a:ext cx="2362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2 gang tay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730250"/>
            <a:ext cx="785812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Down Arrow 43"/>
          <p:cNvSpPr/>
          <p:nvPr/>
        </p:nvSpPr>
        <p:spPr>
          <a:xfrm rot="1793293">
            <a:off x="4975864" y="390270"/>
            <a:ext cx="381000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191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559"/>
    </mc:Choice>
    <mc:Fallback xmlns="">
      <p:transition spd="slow" advTm="425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7" grpId="0" animBg="1"/>
      <p:bldP spid="36" grpId="0"/>
      <p:bldP spid="39" grpId="0" animBg="1"/>
      <p:bldP spid="40" grpId="0"/>
      <p:bldP spid="42" grpId="0" animBg="1"/>
      <p:bldP spid="43" grpId="0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73200"/>
            <a:ext cx="8137583" cy="185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3305894" cy="185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02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47"/>
    </mc:Choice>
    <mc:Fallback xmlns="">
      <p:transition spd="slow" advTm="504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3200" b="1" smtClean="0">
                <a:latin typeface="Arial" pitchFamily="34" charset="0"/>
                <a:cs typeface="Arial" pitchFamily="34" charset="0"/>
              </a:rPr>
              <a:t>Khám phá lớp học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8669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ước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lượng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độ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dài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đồ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lớp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gang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tay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Đo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độ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dài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tế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chúng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gang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tay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00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67"/>
    </mc:Choice>
    <mc:Fallback xmlns="">
      <p:transition spd="slow" advTm="1006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149861"/>
              </p:ext>
            </p:extLst>
          </p:nvPr>
        </p:nvGraphicFramePr>
        <p:xfrm>
          <a:off x="990600" y="81484"/>
          <a:ext cx="7802880" cy="4957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0862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Đồ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vật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Ước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lượng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Thực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tế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4208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gang tay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gang tay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208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gang tay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gang tay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4208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gang tay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gang tay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4208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gang tay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gang tay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37" y="1885950"/>
            <a:ext cx="127952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119" y="2980870"/>
            <a:ext cx="106045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580" y="4109243"/>
            <a:ext cx="12192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66750"/>
            <a:ext cx="12192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4478482" y="1006186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864927" y="1006186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478482" y="2069523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875318" y="2079914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92337" y="3252498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492337" y="4284662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875318" y="3211057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885709" y="4305567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82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98"/>
    </mc:Choice>
    <mc:Fallback xmlns="">
      <p:transition spd="slow" advTm="3009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250" b="90000" l="6167" r="93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2400300"/>
            <a:ext cx="3086100" cy="3086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1879" y="1762410"/>
            <a:ext cx="5325209" cy="86649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>
                <a:gd name="adj" fmla="val 27763"/>
              </a:avLst>
            </a:prstTxWarp>
            <a:spAutoFit/>
          </a:bodyPr>
          <a:lstStyle/>
          <a:p>
            <a:pPr defTabSz="685800"/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2551" r="99490">
                        <a14:foregroundMark x1="81122" y1="42675" x2="83163" y2="42675"/>
                        <a14:foregroundMark x1="73980" y1="27389" x2="73980" y2="27389"/>
                        <a14:foregroundMark x1="60714" y1="18471" x2="60714" y2="18471"/>
                        <a14:foregroundMark x1="43367" y1="24204" x2="43367" y2="24204"/>
                        <a14:foregroundMark x1="31122" y1="33121" x2="31122" y2="33121"/>
                        <a14:foregroundMark x1="29592" y1="52866" x2="29592" y2="52866"/>
                        <a14:foregroundMark x1="34694" y1="72611" x2="34694" y2="72611"/>
                        <a14:foregroundMark x1="49490" y1="83439" x2="49490" y2="83439"/>
                        <a14:foregroundMark x1="68878" y1="83439" x2="68878" y2="83439"/>
                        <a14:foregroundMark x1="86735" y1="68153" x2="86735" y2="68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719" y="110614"/>
            <a:ext cx="1440740" cy="1505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397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79">
        <p14:ripple/>
      </p:transition>
    </mc:Choice>
    <mc:Fallback xmlns="">
      <p:transition spd="slow" advTm="111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9|3.3|3.4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|9.2|7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4.5|1.5|0.6|2|1.3|3.9|1.3|1.5|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</TotalTime>
  <Words>146</Words>
  <Application>Microsoft Office PowerPoint</Application>
  <PresentationFormat>On-screen Show (16:9)</PresentationFormat>
  <Paragraphs>48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1_Office Theme</vt:lpstr>
      <vt:lpstr>Chủ đề 7</vt:lpstr>
      <vt:lpstr>PowerPoint Presentation</vt:lpstr>
      <vt:lpstr>a)</vt:lpstr>
      <vt:lpstr>b)</vt:lpstr>
      <vt:lpstr>PowerPoint Presentation</vt:lpstr>
      <vt:lpstr>Khám phá lớp học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Tran Tuan Duy</cp:lastModifiedBy>
  <cp:revision>166</cp:revision>
  <dcterms:created xsi:type="dcterms:W3CDTF">2021-01-09T02:19:28Z</dcterms:created>
  <dcterms:modified xsi:type="dcterms:W3CDTF">2023-06-04T05:21:45Z</dcterms:modified>
</cp:coreProperties>
</file>