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8"/>
  </p:notesMasterIdLst>
  <p:sldIdLst>
    <p:sldId id="256" r:id="rId2"/>
    <p:sldId id="281" r:id="rId3"/>
    <p:sldId id="282" r:id="rId4"/>
    <p:sldId id="283" r:id="rId5"/>
    <p:sldId id="284" r:id="rId6"/>
    <p:sldId id="289" r:id="rId7"/>
  </p:sldIdLst>
  <p:sldSz cx="9144000" cy="5143500" type="screen16x9"/>
  <p:notesSz cx="6858000" cy="9144000"/>
  <p:custDataLst>
    <p:tags r:id="rId9"/>
  </p:custDataLst>
  <p:defaultTextStyle>
    <a:defPPr>
      <a:defRPr lang="zh-CN"/>
    </a:defPPr>
    <a:lvl1pPr marL="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Phần Mặc định" id="{7713042B-E3DF-4886-961E-1A57990D5C02}">
          <p14:sldIdLst>
            <p14:sldId id="256"/>
          </p14:sldIdLst>
        </p14:section>
        <p14:section name="Tiết 1" id="{29C178FB-5098-4551-BE1B-302196ADB65A}">
          <p14:sldIdLst>
            <p14:sldId id="281"/>
            <p14:sldId id="282"/>
            <p14:sldId id="283"/>
            <p14:sldId id="284"/>
            <p14:sldId id="289"/>
          </p14:sldIdLst>
        </p14:section>
        <p14:section name="Tiết 2" id="{9F60823D-ED45-406B-A127-289E07A3A261}">
          <p14:sldIdLst/>
        </p14:section>
      </p14:sectionLst>
    </p:ex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 userDrawn="1">
          <p15:clr>
            <a:srgbClr val="A4A3A4"/>
          </p15:clr>
        </p15:guide>
        <p15:guide id="2" pos="2160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0AB00"/>
    <a:srgbClr val="1F881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4610" autoAdjust="0"/>
    <p:restoredTop sz="86885" autoAdjust="0"/>
  </p:normalViewPr>
  <p:slideViewPr>
    <p:cSldViewPr snapToGrid="0">
      <p:cViewPr varScale="1">
        <p:scale>
          <a:sx n="69" d="100"/>
          <a:sy n="69" d="100"/>
        </p:scale>
        <p:origin x="102" y="3324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howGuides="1">
      <p:cViewPr varScale="1">
        <p:scale>
          <a:sx n="66" d="100"/>
          <a:sy n="66" d="100"/>
        </p:scale>
        <p:origin x="2772" y="54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tags" Target="tags/tag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Đầu trang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3" name="Chỗ dành sẵn cho Ngày tháng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6AF75ED-520F-4A5B-AA15-EE2905656148}" type="datetimeFigureOut">
              <a:rPr lang="vi-VN" smtClean="0"/>
              <a:pPr/>
              <a:t>04/06/2023</a:t>
            </a:fld>
            <a:endParaRPr lang="vi-VN"/>
          </a:p>
        </p:txBody>
      </p:sp>
      <p:sp>
        <p:nvSpPr>
          <p:cNvPr id="4" name="Chỗ dành sẵn cho Hình ảnh của Bản chiế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vi-VN"/>
          </a:p>
        </p:txBody>
      </p:sp>
      <p:sp>
        <p:nvSpPr>
          <p:cNvPr id="5" name="Chỗ dành sẵn cho Ghi chú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6" name="Chỗ dành sẵn cho Chân trang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7" name="Chỗ dành sẵn cho Số hiệu Bản chiế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BA17111-0E80-4DBD-8E49-1DE28FD8D9F2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5038956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A17111-0E80-4DBD-8E49-1DE28FD8D9F2}" type="slidenum">
              <a:rPr lang="vi-VN" smtClean="0"/>
              <a:pPr/>
              <a:t>2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24776564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A17111-0E80-4DBD-8E49-1DE28FD8D9F2}" type="slidenum">
              <a:rPr lang="vi-VN" smtClean="0"/>
              <a:pPr/>
              <a:t>3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19858999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A17111-0E80-4DBD-8E49-1DE28FD8D9F2}" type="slidenum">
              <a:rPr lang="vi-VN" smtClean="0"/>
              <a:pPr/>
              <a:t>4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04854455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A17111-0E80-4DBD-8E49-1DE28FD8D9F2}" type="slidenum">
              <a:rPr lang="vi-VN" smtClean="0"/>
              <a:pPr/>
              <a:t>5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85465223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A17111-0E80-4DBD-8E49-1DE28FD8D9F2}" type="slidenum">
              <a:rPr lang="vi-VN" smtClean="0"/>
              <a:pPr/>
              <a:t>6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8546522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CN" altLang="en-US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300F3-8A30-4964-9FF2-12F2700C5305}" type="datetimeFigureOut">
              <a:rPr lang="zh-CN" altLang="en-US" smtClean="0"/>
              <a:pPr/>
              <a:t>2023/6/4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B66A0-0F3A-4B67-9B1F-5CD314B215A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646298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300F3-8A30-4964-9FF2-12F2700C5305}" type="datetimeFigureOut">
              <a:rPr lang="zh-CN" altLang="en-US" smtClean="0"/>
              <a:pPr/>
              <a:t>2023/6/4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B66A0-0F3A-4B67-9B1F-5CD314B215A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436169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300F3-8A30-4964-9FF2-12F2700C5305}" type="datetimeFigureOut">
              <a:rPr lang="zh-CN" altLang="en-US" smtClean="0"/>
              <a:pPr/>
              <a:t>2023/6/4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B66A0-0F3A-4B67-9B1F-5CD314B215A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808917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 userDrawn="1"/>
        </p:nvSpPr>
        <p:spPr>
          <a:xfrm>
            <a:off x="473866" y="265515"/>
            <a:ext cx="275399" cy="275363"/>
          </a:xfrm>
          <a:prstGeom prst="rect">
            <a:avLst/>
          </a:prstGeom>
          <a:solidFill>
            <a:srgbClr val="10AB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/>
          </a:p>
        </p:txBody>
      </p:sp>
      <p:cxnSp>
        <p:nvCxnSpPr>
          <p:cNvPr id="8" name="直接连接符 7"/>
          <p:cNvCxnSpPr/>
          <p:nvPr userDrawn="1"/>
        </p:nvCxnSpPr>
        <p:spPr>
          <a:xfrm>
            <a:off x="961066" y="591446"/>
            <a:ext cx="6751629" cy="0"/>
          </a:xfrm>
          <a:prstGeom prst="line">
            <a:avLst/>
          </a:prstGeom>
          <a:ln>
            <a:solidFill>
              <a:srgbClr val="AE937E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矩形 9"/>
          <p:cNvSpPr/>
          <p:nvPr userDrawn="1"/>
        </p:nvSpPr>
        <p:spPr>
          <a:xfrm>
            <a:off x="573689" y="363037"/>
            <a:ext cx="275399" cy="275363"/>
          </a:xfrm>
          <a:prstGeom prst="rect">
            <a:avLst/>
          </a:prstGeom>
          <a:solidFill>
            <a:srgbClr val="1F881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 sz="1800">
              <a:latin typeface="AvantGarde Md B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950063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0" grpId="0" animBg="1"/>
    </p:bld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  <a:prstGeom prst="rect">
            <a:avLst/>
          </a:prstGeom>
        </p:spPr>
        <p:txBody>
          <a:bodyPr anchor="b"/>
          <a:lstStyle>
            <a:lvl1pPr>
              <a:defRPr sz="45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300F3-8A30-4964-9FF2-12F2700C5305}" type="datetimeFigureOut">
              <a:rPr lang="zh-CN" altLang="en-US" smtClean="0"/>
              <a:pPr/>
              <a:t>2023/6/4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B66A0-0F3A-4B67-9B1F-5CD314B215A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351119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300F3-8A30-4964-9FF2-12F2700C5305}" type="datetimeFigureOut">
              <a:rPr lang="zh-CN" altLang="en-US" smtClean="0"/>
              <a:pPr/>
              <a:t>2023/6/4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B66A0-0F3A-4B67-9B1F-5CD314B215A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674194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300F3-8A30-4964-9FF2-12F2700C5305}" type="datetimeFigureOut">
              <a:rPr lang="zh-CN" altLang="en-US" smtClean="0"/>
              <a:pPr/>
              <a:t>2023/6/4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B66A0-0F3A-4B67-9B1F-5CD314B215A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171306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300F3-8A30-4964-9FF2-12F2700C5305}" type="datetimeFigureOut">
              <a:rPr lang="zh-CN" altLang="en-US" smtClean="0"/>
              <a:pPr/>
              <a:t>2023/6/4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B66A0-0F3A-4B67-9B1F-5CD314B215A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267960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300F3-8A30-4964-9FF2-12F2700C5305}" type="datetimeFigureOut">
              <a:rPr lang="zh-CN" altLang="en-US" smtClean="0"/>
              <a:pPr/>
              <a:t>2023/6/4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B66A0-0F3A-4B67-9B1F-5CD314B215A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368230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  <a:prstGeom prst="rect">
            <a:avLst/>
          </a:prstGeo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300F3-8A30-4964-9FF2-12F2700C5305}" type="datetimeFigureOut">
              <a:rPr lang="zh-CN" altLang="en-US" smtClean="0"/>
              <a:pPr/>
              <a:t>2023/6/4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B66A0-0F3A-4B67-9B1F-5CD314B215A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757997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  <a:prstGeom prst="rect">
            <a:avLst/>
          </a:prstGeo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300F3-8A30-4964-9FF2-12F2700C5305}" type="datetimeFigureOut">
              <a:rPr lang="zh-CN" altLang="en-US" smtClean="0"/>
              <a:pPr/>
              <a:t>2023/6/4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B66A0-0F3A-4B67-9B1F-5CD314B215A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423762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1300F3-8A30-4964-9FF2-12F2700C5305}" type="datetimeFigureOut">
              <a:rPr lang="zh-CN" altLang="en-US" smtClean="0"/>
              <a:pPr/>
              <a:t>2023/6/4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4B66A0-0F3A-4B67-9B1F-5CD314B215A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563853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Times New Roman" panose="02020603050405020304" pitchFamily="18" charset="0"/>
          <a:ea typeface="+mj-ea"/>
          <a:cs typeface="Times New Roman" panose="02020603050405020304" pitchFamily="18" charset="0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7577" y="2268071"/>
            <a:ext cx="9124845" cy="2387381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838450"/>
            <a:ext cx="9144000" cy="2305050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1103911" y="310388"/>
            <a:ext cx="704314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000" b="1" dirty="0" err="1" smtClean="0">
                <a:ln w="9525">
                  <a:noFill/>
                </a:ln>
                <a:solidFill>
                  <a:srgbClr val="1F881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Toán</a:t>
            </a:r>
            <a:r>
              <a:rPr lang="en-US" altLang="zh-CN" sz="4000" b="1" smtClean="0">
                <a:ln w="9525">
                  <a:noFill/>
                </a:ln>
                <a:solidFill>
                  <a:srgbClr val="1F881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-</a:t>
            </a:r>
            <a:r>
              <a:rPr lang="en-US" altLang="zh-CN" sz="4000" b="1" smtClean="0">
                <a:ln w="9525">
                  <a:noFill/>
                </a:ln>
                <a:solidFill>
                  <a:srgbClr val="1F881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4000" b="1" dirty="0" err="1" smtClean="0">
                <a:ln w="9525">
                  <a:noFill/>
                </a:ln>
                <a:solidFill>
                  <a:srgbClr val="1F881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Bài</a:t>
            </a:r>
            <a:r>
              <a:rPr lang="en-US" altLang="zh-CN" sz="4000" b="1" dirty="0" smtClean="0">
                <a:ln w="9525">
                  <a:noFill/>
                </a:ln>
                <a:solidFill>
                  <a:srgbClr val="1F881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4000" b="1" dirty="0" smtClean="0">
                <a:ln w="9525">
                  <a:noFill/>
                </a:ln>
                <a:solidFill>
                  <a:srgbClr val="1F881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23: </a:t>
            </a:r>
            <a:endParaRPr lang="en-US" altLang="zh-CN" sz="4000" b="1" dirty="0">
              <a:ln w="9525">
                <a:noFill/>
              </a:ln>
              <a:solidFill>
                <a:srgbClr val="1F8811"/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 algn="ctr"/>
            <a:r>
              <a:rPr lang="en-US" altLang="zh-CN" sz="4000" b="1" dirty="0" smtClean="0">
                <a:ln w="9525">
                  <a:noFill/>
                </a:ln>
                <a:solidFill>
                  <a:srgbClr val="1F881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BẢNG CÁC SỐ TỪ 1 ĐẾN 100</a:t>
            </a:r>
            <a:endParaRPr lang="zh-CN" altLang="en-US" sz="4000" b="1" dirty="0">
              <a:ln w="9525">
                <a:noFill/>
              </a:ln>
              <a:solidFill>
                <a:srgbClr val="1F8811"/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116102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0">
        <p:dissolve/>
      </p:transition>
    </mc:Choice>
    <mc:Fallback xmlns="">
      <p:transition spd="slow" advTm="0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38" presetClass="entr" presetSubtype="0" accel="5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8" dur="182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82" fill="hold">
                                          <p:stCondLst>
                                            <p:cond delay="18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82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2" decel="50000" autoRev="1" fill="hold">
                                          <p:stCondLst>
                                            <p:cond delay="18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4" fill="hold">
                                          <p:stCondLst>
                                            <p:cond delay="34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Hình ảnh 2">
            <a:extLst>
              <a:ext uri="{FF2B5EF4-FFF2-40B4-BE49-F238E27FC236}">
                <a16:creationId xmlns:a16="http://schemas.microsoft.com/office/drawing/2014/main" id="{AA7BA239-4C68-4410-86CE-8EC7FD42C036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875" t="22596" r="60943" b="71788"/>
          <a:stretch/>
        </p:blipFill>
        <p:spPr>
          <a:xfrm>
            <a:off x="342900" y="48854"/>
            <a:ext cx="3022600" cy="1315907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8376" y="2160092"/>
            <a:ext cx="1695624" cy="2363517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5085322" y="2266313"/>
            <a:ext cx="206510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99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thêm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1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100</a:t>
            </a:r>
            <a:endParaRPr lang="en-US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Rounded Rectangle 19"/>
          <p:cNvSpPr/>
          <p:nvPr/>
        </p:nvSpPr>
        <p:spPr>
          <a:xfrm>
            <a:off x="5029201" y="3372387"/>
            <a:ext cx="2502824" cy="934948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100</a:t>
            </a: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đọc</a:t>
            </a: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trăm</a:t>
            </a: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ctr"/>
            <a:r>
              <a:rPr lang="en-US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100 </a:t>
            </a:r>
            <a:r>
              <a:rPr lang="en-US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gồm</a:t>
            </a: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10</a:t>
            </a: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chục</a:t>
            </a:r>
            <a:endParaRPr lang="en-US" sz="2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05750" y="1275668"/>
            <a:ext cx="3095625" cy="29718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499318" y="3341851"/>
            <a:ext cx="914400" cy="90487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3666854" y="2761568"/>
            <a:ext cx="828675" cy="495300"/>
          </a:xfrm>
          <a:prstGeom prst="rect">
            <a:avLst/>
          </a:prstGeom>
        </p:spPr>
      </p:pic>
      <p:sp>
        <p:nvSpPr>
          <p:cNvPr id="6" name="Cloud Callout 5"/>
          <p:cNvSpPr/>
          <p:nvPr/>
        </p:nvSpPr>
        <p:spPr>
          <a:xfrm>
            <a:off x="5029201" y="190500"/>
            <a:ext cx="3175000" cy="1536700"/>
          </a:xfrm>
          <a:prstGeom prst="cloudCallout">
            <a:avLst>
              <a:gd name="adj1" fmla="val 43223"/>
              <a:gd name="adj2" fmla="val 85212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i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Có tất cả bao nhiêu quả cà chua?</a:t>
            </a:r>
            <a:endParaRPr lang="en-US" sz="2400" i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57864584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20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Hình ảnh 6">
            <a:extLst>
              <a:ext uri="{FF2B5EF4-FFF2-40B4-BE49-F238E27FC236}">
                <a16:creationId xmlns:a16="http://schemas.microsoft.com/office/drawing/2014/main" id="{2A5C638D-2C9A-47AD-BFBD-C7AF7A4C85C3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374" t="29153" r="60198" b="65004"/>
          <a:stretch/>
        </p:blipFill>
        <p:spPr>
          <a:xfrm>
            <a:off x="-23756" y="58395"/>
            <a:ext cx="2851150" cy="1208371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4800" y="2489561"/>
            <a:ext cx="1824876" cy="2571751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44526" y="1623317"/>
            <a:ext cx="206510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còn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thiếu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bảng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1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100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Oval 3"/>
          <p:cNvSpPr/>
          <p:nvPr/>
        </p:nvSpPr>
        <p:spPr>
          <a:xfrm>
            <a:off x="61644" y="1520576"/>
            <a:ext cx="503430" cy="44179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1</a:t>
            </a:r>
            <a:endParaRPr lang="en-US" sz="3600" b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44607039"/>
              </p:ext>
            </p:extLst>
          </p:nvPr>
        </p:nvGraphicFramePr>
        <p:xfrm>
          <a:off x="2890454" y="1300032"/>
          <a:ext cx="6096000" cy="372249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09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</a:tblGrid>
              <a:tr h="384930"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en-US" sz="18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lang="en-US" sz="18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lang="en-US" sz="18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endParaRPr lang="en-US" sz="18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endParaRPr lang="en-US" sz="18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</a:t>
                      </a:r>
                      <a:endParaRPr lang="en-US" sz="18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</a:t>
                      </a:r>
                      <a:endParaRPr lang="en-US" sz="18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</a:t>
                      </a:r>
                      <a:endParaRPr lang="en-US" sz="18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</a:t>
                      </a:r>
                      <a:endParaRPr lang="en-US" sz="18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</a:t>
                      </a:r>
                      <a:endParaRPr lang="en-US" sz="18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11</a:t>
                      </a:r>
                      <a:endParaRPr lang="en-US" sz="18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12</a:t>
                      </a:r>
                      <a:endParaRPr lang="en-US" sz="18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13</a:t>
                      </a:r>
                      <a:endParaRPr lang="en-US" sz="18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14</a:t>
                      </a:r>
                      <a:endParaRPr lang="en-US" sz="18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15</a:t>
                      </a:r>
                      <a:endParaRPr lang="en-US" sz="18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16</a:t>
                      </a:r>
                      <a:endParaRPr lang="en-US" sz="1800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17</a:t>
                      </a:r>
                      <a:endParaRPr lang="en-US" sz="18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18</a:t>
                      </a:r>
                      <a:endParaRPr lang="en-US" sz="18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19</a:t>
                      </a:r>
                      <a:endParaRPr lang="en-US" sz="18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</a:t>
                      </a:r>
                      <a:endParaRPr lang="en-US" sz="1800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21</a:t>
                      </a:r>
                      <a:endParaRPr lang="en-US" sz="18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22</a:t>
                      </a:r>
                      <a:endParaRPr lang="en-US" sz="18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23</a:t>
                      </a:r>
                      <a:endParaRPr lang="en-US" sz="18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24</a:t>
                      </a:r>
                      <a:endParaRPr lang="en-US" sz="18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25</a:t>
                      </a:r>
                      <a:endParaRPr lang="en-US" sz="18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26</a:t>
                      </a:r>
                      <a:endParaRPr lang="en-US" sz="18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27</a:t>
                      </a:r>
                      <a:endParaRPr lang="en-US" sz="1800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28</a:t>
                      </a:r>
                      <a:endParaRPr lang="en-US" sz="18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29</a:t>
                      </a:r>
                      <a:endParaRPr lang="en-US" sz="1800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30</a:t>
                      </a:r>
                      <a:endParaRPr lang="en-US" sz="18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31</a:t>
                      </a:r>
                      <a:endParaRPr lang="en-US" sz="18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32</a:t>
                      </a:r>
                      <a:endParaRPr lang="en-US" sz="18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33</a:t>
                      </a:r>
                      <a:endParaRPr lang="en-US" sz="18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34</a:t>
                      </a:r>
                      <a:endParaRPr lang="en-US" sz="1800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35</a:t>
                      </a:r>
                      <a:endParaRPr lang="en-US" sz="18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36</a:t>
                      </a:r>
                      <a:endParaRPr lang="en-US" sz="18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37</a:t>
                      </a:r>
                      <a:endParaRPr lang="en-US" sz="1800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38</a:t>
                      </a:r>
                      <a:endParaRPr lang="en-US" sz="18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39</a:t>
                      </a:r>
                      <a:endParaRPr lang="en-US" sz="18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40</a:t>
                      </a:r>
                      <a:endParaRPr lang="en-US" sz="18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41</a:t>
                      </a:r>
                      <a:endParaRPr lang="en-US" sz="18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42</a:t>
                      </a:r>
                      <a:endParaRPr lang="en-US" sz="18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43</a:t>
                      </a:r>
                      <a:endParaRPr lang="en-US" sz="1800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44</a:t>
                      </a:r>
                      <a:endParaRPr lang="en-US" sz="18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45</a:t>
                      </a:r>
                      <a:endParaRPr lang="en-US" sz="18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46</a:t>
                      </a:r>
                      <a:endParaRPr lang="en-US" sz="18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47</a:t>
                      </a:r>
                      <a:endParaRPr lang="en-US" sz="18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48</a:t>
                      </a:r>
                      <a:endParaRPr lang="en-US" sz="1800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49</a:t>
                      </a:r>
                      <a:endParaRPr lang="en-US" sz="18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50</a:t>
                      </a:r>
                      <a:endParaRPr lang="en-US" sz="18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51</a:t>
                      </a:r>
                      <a:endParaRPr lang="en-US" sz="18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52</a:t>
                      </a:r>
                      <a:endParaRPr lang="en-US" sz="18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53</a:t>
                      </a:r>
                      <a:endParaRPr lang="en-US" sz="18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54</a:t>
                      </a:r>
                      <a:endParaRPr lang="en-US" sz="1800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55</a:t>
                      </a:r>
                      <a:endParaRPr lang="en-US" sz="18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56</a:t>
                      </a:r>
                      <a:endParaRPr lang="en-US" sz="18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57</a:t>
                      </a:r>
                      <a:endParaRPr lang="en-US" sz="1800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58</a:t>
                      </a:r>
                      <a:endParaRPr lang="en-US" sz="18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59</a:t>
                      </a:r>
                      <a:endParaRPr lang="en-US" sz="18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60</a:t>
                      </a:r>
                      <a:endParaRPr lang="en-US" sz="18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61</a:t>
                      </a:r>
                      <a:endParaRPr lang="en-US" sz="18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62</a:t>
                      </a:r>
                      <a:endParaRPr lang="en-US" sz="18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63</a:t>
                      </a:r>
                      <a:endParaRPr lang="en-US" sz="1800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64</a:t>
                      </a:r>
                      <a:endParaRPr lang="en-US" sz="1800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65</a:t>
                      </a:r>
                      <a:endParaRPr lang="en-US" sz="18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66</a:t>
                      </a:r>
                      <a:endParaRPr lang="en-US" sz="18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67</a:t>
                      </a:r>
                      <a:endParaRPr lang="en-US" sz="18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68</a:t>
                      </a:r>
                      <a:endParaRPr lang="en-US" sz="18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69</a:t>
                      </a:r>
                      <a:endParaRPr lang="en-US" sz="18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70</a:t>
                      </a:r>
                      <a:endParaRPr lang="en-US" sz="18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71</a:t>
                      </a:r>
                      <a:endParaRPr lang="en-US" sz="18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72</a:t>
                      </a:r>
                      <a:endParaRPr lang="en-US" sz="1800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73</a:t>
                      </a:r>
                      <a:endParaRPr lang="en-US" sz="18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74</a:t>
                      </a:r>
                      <a:endParaRPr lang="en-US" sz="18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75</a:t>
                      </a:r>
                      <a:endParaRPr lang="en-US" sz="18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76</a:t>
                      </a:r>
                      <a:endParaRPr lang="en-US" sz="1800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77</a:t>
                      </a:r>
                      <a:endParaRPr lang="en-US" sz="1800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78</a:t>
                      </a:r>
                      <a:endParaRPr lang="en-US" sz="18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79</a:t>
                      </a:r>
                      <a:endParaRPr lang="en-US" sz="18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80</a:t>
                      </a:r>
                      <a:endParaRPr lang="en-US" sz="18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81</a:t>
                      </a:r>
                      <a:endParaRPr lang="en-US" sz="18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82</a:t>
                      </a:r>
                      <a:endParaRPr lang="en-US" sz="18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83</a:t>
                      </a:r>
                      <a:endParaRPr lang="en-US" sz="18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84</a:t>
                      </a:r>
                      <a:endParaRPr lang="en-US" sz="18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85</a:t>
                      </a:r>
                      <a:endParaRPr lang="en-US" sz="18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86</a:t>
                      </a:r>
                      <a:endParaRPr lang="en-US" sz="18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87</a:t>
                      </a:r>
                      <a:endParaRPr lang="en-US" sz="18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88</a:t>
                      </a:r>
                      <a:endParaRPr lang="en-US" sz="1800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89</a:t>
                      </a:r>
                      <a:endParaRPr lang="en-US" sz="18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90</a:t>
                      </a:r>
                      <a:endParaRPr lang="en-US" sz="18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91</a:t>
                      </a:r>
                      <a:endParaRPr lang="en-US" sz="18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92</a:t>
                      </a:r>
                      <a:endParaRPr lang="en-US" sz="18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93</a:t>
                      </a:r>
                      <a:endParaRPr lang="en-US" sz="18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94</a:t>
                      </a:r>
                      <a:endParaRPr lang="en-US" sz="18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95</a:t>
                      </a:r>
                      <a:endParaRPr lang="en-US" sz="18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96</a:t>
                      </a:r>
                      <a:endParaRPr lang="en-US" sz="1800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97</a:t>
                      </a:r>
                      <a:endParaRPr lang="en-US" sz="18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98</a:t>
                      </a:r>
                      <a:endParaRPr lang="en-US" sz="1800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99</a:t>
                      </a:r>
                      <a:endParaRPr lang="en-US" sz="18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  <a:endParaRPr lang="en-US" sz="18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sp>
        <p:nvSpPr>
          <p:cNvPr id="9" name="Rectangle 8"/>
          <p:cNvSpPr/>
          <p:nvPr/>
        </p:nvSpPr>
        <p:spPr>
          <a:xfrm>
            <a:off x="5925427" y="1680961"/>
            <a:ext cx="616449" cy="369539"/>
          </a:xfrm>
          <a:prstGeom prst="rect">
            <a:avLst/>
          </a:prstGeom>
          <a:solidFill>
            <a:schemeClr val="bg1"/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8363164" y="1692290"/>
            <a:ext cx="623078" cy="349875"/>
          </a:xfrm>
          <a:prstGeom prst="rect">
            <a:avLst/>
          </a:prstGeom>
          <a:solidFill>
            <a:schemeClr val="bg1"/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6554912" y="2058531"/>
            <a:ext cx="593140" cy="349653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7780184" y="2065334"/>
            <a:ext cx="585627" cy="349653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4706642" y="2424701"/>
            <a:ext cx="614516" cy="369869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6539501" y="2424701"/>
            <a:ext cx="602972" cy="369869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4104967" y="2794569"/>
            <a:ext cx="611091" cy="369869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7151143" y="2783779"/>
            <a:ext cx="626061" cy="369869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4713544" y="3164437"/>
            <a:ext cx="614517" cy="369869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6554912" y="3176062"/>
            <a:ext cx="612804" cy="369869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4115131" y="3534305"/>
            <a:ext cx="611092" cy="369869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4722052" y="3541153"/>
            <a:ext cx="614517" cy="369869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3505199" y="3900360"/>
            <a:ext cx="599768" cy="369869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5933877" y="3922180"/>
            <a:ext cx="599547" cy="36377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6541876" y="3910556"/>
            <a:ext cx="612804" cy="369869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7158659" y="4270229"/>
            <a:ext cx="585627" cy="369869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5938192" y="4643398"/>
            <a:ext cx="590984" cy="369869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7167716" y="4649023"/>
            <a:ext cx="606398" cy="369869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224656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2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2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3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3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4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4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5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5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6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6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7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7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8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8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9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Hình ảnh 6">
            <a:extLst>
              <a:ext uri="{FF2B5EF4-FFF2-40B4-BE49-F238E27FC236}">
                <a16:creationId xmlns:a16="http://schemas.microsoft.com/office/drawing/2014/main" id="{2A5C638D-2C9A-47AD-BFBD-C7AF7A4C85C3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374" t="29153" r="60198" b="65004"/>
          <a:stretch/>
        </p:blipFill>
        <p:spPr>
          <a:xfrm>
            <a:off x="171450" y="140587"/>
            <a:ext cx="2851150" cy="1208371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526211" y="1612907"/>
            <a:ext cx="283566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sát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bảng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1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100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đọc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13018" y="2404164"/>
            <a:ext cx="33082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lphaLcParenR"/>
            </a:pP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giống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(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ví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dụ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11, 22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)</a:t>
            </a:r>
            <a:endParaRPr lang="en-US" sz="18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62299885"/>
              </p:ext>
            </p:extLst>
          </p:nvPr>
        </p:nvGraphicFramePr>
        <p:xfrm>
          <a:off x="3575408" y="837702"/>
          <a:ext cx="5414480" cy="36829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4144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4144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4144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4144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4144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541448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541448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541448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541448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541448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</a:tblGrid>
              <a:tr h="340686"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en-US" sz="18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lang="en-US" sz="18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lang="en-US" sz="18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endParaRPr lang="en-US" sz="18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endParaRPr lang="en-US" sz="18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</a:t>
                      </a:r>
                      <a:endParaRPr lang="en-US" sz="18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</a:t>
                      </a:r>
                      <a:endParaRPr lang="en-US" sz="18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</a:t>
                      </a:r>
                      <a:endParaRPr lang="en-US" sz="18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</a:t>
                      </a:r>
                      <a:endParaRPr lang="en-US" sz="18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</a:t>
                      </a:r>
                      <a:endParaRPr lang="en-US" sz="18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40686"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11</a:t>
                      </a:r>
                      <a:endParaRPr lang="en-US" sz="18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12</a:t>
                      </a:r>
                      <a:endParaRPr lang="en-US" sz="18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13</a:t>
                      </a:r>
                      <a:endParaRPr lang="en-US" sz="18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14</a:t>
                      </a:r>
                      <a:endParaRPr lang="en-US" sz="18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15</a:t>
                      </a:r>
                      <a:endParaRPr lang="en-US" sz="18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16</a:t>
                      </a:r>
                      <a:endParaRPr lang="en-US" sz="18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17</a:t>
                      </a:r>
                      <a:endParaRPr lang="en-US" sz="18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18</a:t>
                      </a:r>
                      <a:endParaRPr lang="en-US" sz="18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19</a:t>
                      </a:r>
                      <a:endParaRPr lang="en-US" sz="18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</a:t>
                      </a:r>
                      <a:endParaRPr lang="en-US" sz="18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40686"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21</a:t>
                      </a:r>
                      <a:endParaRPr lang="en-US" sz="18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22</a:t>
                      </a:r>
                      <a:endParaRPr lang="en-US" sz="18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23</a:t>
                      </a:r>
                      <a:endParaRPr lang="en-US" sz="18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24</a:t>
                      </a:r>
                      <a:endParaRPr lang="en-US" sz="18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25</a:t>
                      </a:r>
                      <a:endParaRPr lang="en-US" sz="18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26</a:t>
                      </a:r>
                      <a:endParaRPr lang="en-US" sz="18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27</a:t>
                      </a:r>
                      <a:endParaRPr lang="en-US" sz="18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28</a:t>
                      </a:r>
                      <a:endParaRPr lang="en-US" sz="18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29</a:t>
                      </a:r>
                      <a:endParaRPr lang="en-US" sz="18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30</a:t>
                      </a:r>
                      <a:endParaRPr lang="en-US" sz="18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40686"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31</a:t>
                      </a:r>
                      <a:endParaRPr lang="en-US" sz="18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32</a:t>
                      </a:r>
                      <a:endParaRPr lang="en-US" sz="18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33</a:t>
                      </a:r>
                      <a:endParaRPr lang="en-US" sz="18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34</a:t>
                      </a:r>
                      <a:endParaRPr lang="en-US" sz="18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35</a:t>
                      </a:r>
                      <a:endParaRPr lang="en-US" sz="18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36</a:t>
                      </a:r>
                      <a:endParaRPr lang="en-US" sz="18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37</a:t>
                      </a:r>
                      <a:endParaRPr lang="en-US" sz="18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38</a:t>
                      </a:r>
                      <a:endParaRPr lang="en-US" sz="18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39</a:t>
                      </a:r>
                      <a:endParaRPr lang="en-US" sz="18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40</a:t>
                      </a:r>
                      <a:endParaRPr lang="en-US" sz="18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40686"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41</a:t>
                      </a:r>
                      <a:endParaRPr lang="en-US" sz="18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42</a:t>
                      </a:r>
                      <a:endParaRPr lang="en-US" sz="18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43</a:t>
                      </a:r>
                      <a:endParaRPr lang="en-US" sz="18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44</a:t>
                      </a:r>
                      <a:endParaRPr lang="en-US" sz="18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45</a:t>
                      </a:r>
                      <a:endParaRPr lang="en-US" sz="18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46</a:t>
                      </a:r>
                      <a:endParaRPr lang="en-US" sz="18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47</a:t>
                      </a:r>
                      <a:endParaRPr lang="en-US" sz="18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48</a:t>
                      </a:r>
                      <a:endParaRPr lang="en-US" sz="18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49</a:t>
                      </a:r>
                      <a:endParaRPr lang="en-US" sz="18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50</a:t>
                      </a:r>
                      <a:endParaRPr lang="en-US" sz="18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40686"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51</a:t>
                      </a:r>
                      <a:endParaRPr lang="en-US" sz="18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52</a:t>
                      </a:r>
                      <a:endParaRPr lang="en-US" sz="18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53</a:t>
                      </a:r>
                      <a:endParaRPr lang="en-US" sz="18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54</a:t>
                      </a:r>
                      <a:endParaRPr lang="en-US" sz="18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55</a:t>
                      </a:r>
                      <a:endParaRPr lang="en-US" sz="18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56</a:t>
                      </a:r>
                      <a:endParaRPr lang="en-US" sz="18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57</a:t>
                      </a:r>
                      <a:endParaRPr lang="en-US" sz="18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58</a:t>
                      </a:r>
                      <a:endParaRPr lang="en-US" sz="18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59</a:t>
                      </a:r>
                      <a:endParaRPr lang="en-US" sz="18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60</a:t>
                      </a:r>
                      <a:endParaRPr lang="en-US" sz="18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40686"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61</a:t>
                      </a:r>
                      <a:endParaRPr lang="en-US" sz="18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62</a:t>
                      </a:r>
                      <a:endParaRPr lang="en-US" sz="18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63</a:t>
                      </a:r>
                      <a:endParaRPr lang="en-US" sz="18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64</a:t>
                      </a:r>
                      <a:endParaRPr lang="en-US" sz="18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65</a:t>
                      </a:r>
                      <a:endParaRPr lang="en-US" sz="18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66</a:t>
                      </a:r>
                      <a:endParaRPr lang="en-US" sz="18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67</a:t>
                      </a:r>
                      <a:endParaRPr lang="en-US" sz="18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68</a:t>
                      </a:r>
                      <a:endParaRPr lang="en-US" sz="18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69</a:t>
                      </a:r>
                      <a:endParaRPr lang="en-US" sz="18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70</a:t>
                      </a:r>
                      <a:endParaRPr lang="en-US" sz="18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40686"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71</a:t>
                      </a:r>
                      <a:endParaRPr lang="en-US" sz="18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72</a:t>
                      </a:r>
                      <a:endParaRPr lang="en-US" sz="18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73</a:t>
                      </a:r>
                      <a:endParaRPr lang="en-US" sz="18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74</a:t>
                      </a:r>
                      <a:endParaRPr lang="en-US" sz="18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75</a:t>
                      </a:r>
                      <a:endParaRPr lang="en-US" sz="18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76</a:t>
                      </a:r>
                      <a:endParaRPr lang="en-US" sz="18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77</a:t>
                      </a:r>
                      <a:endParaRPr lang="en-US" sz="18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78</a:t>
                      </a:r>
                      <a:endParaRPr lang="en-US" sz="18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79</a:t>
                      </a:r>
                      <a:endParaRPr lang="en-US" sz="18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80</a:t>
                      </a:r>
                      <a:endParaRPr lang="en-US" sz="18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40686"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81</a:t>
                      </a:r>
                      <a:endParaRPr lang="en-US" sz="18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82</a:t>
                      </a:r>
                      <a:endParaRPr lang="en-US" sz="18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83</a:t>
                      </a:r>
                      <a:endParaRPr lang="en-US" sz="18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84</a:t>
                      </a:r>
                      <a:endParaRPr lang="en-US" sz="18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85</a:t>
                      </a:r>
                      <a:endParaRPr lang="en-US" sz="18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86</a:t>
                      </a:r>
                      <a:endParaRPr lang="en-US" sz="18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87</a:t>
                      </a:r>
                      <a:endParaRPr lang="en-US" sz="18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88</a:t>
                      </a:r>
                      <a:endParaRPr lang="en-US" sz="18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89</a:t>
                      </a:r>
                      <a:endParaRPr lang="en-US" sz="18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90</a:t>
                      </a:r>
                      <a:endParaRPr lang="en-US" sz="18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91080"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91</a:t>
                      </a:r>
                      <a:endParaRPr lang="en-US" sz="18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92</a:t>
                      </a:r>
                      <a:endParaRPr lang="en-US" sz="18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93</a:t>
                      </a:r>
                      <a:endParaRPr lang="en-US" sz="18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94</a:t>
                      </a:r>
                      <a:endParaRPr lang="en-US" sz="18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95</a:t>
                      </a:r>
                      <a:endParaRPr lang="en-US" sz="18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96</a:t>
                      </a:r>
                      <a:endParaRPr lang="en-US" sz="18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97</a:t>
                      </a:r>
                      <a:endParaRPr lang="en-US" sz="18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98</a:t>
                      </a:r>
                      <a:endParaRPr lang="en-US" sz="18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99</a:t>
                      </a:r>
                      <a:endParaRPr lang="en-US" sz="18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  <a:endParaRPr lang="en-US" sz="18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sp>
        <p:nvSpPr>
          <p:cNvPr id="10" name="Oval 9"/>
          <p:cNvSpPr/>
          <p:nvPr/>
        </p:nvSpPr>
        <p:spPr>
          <a:xfrm>
            <a:off x="30822" y="1520576"/>
            <a:ext cx="503430" cy="44179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2</a:t>
            </a:r>
            <a:endParaRPr lang="en-US" sz="3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71451" y="3051427"/>
            <a:ext cx="32498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11, 22, 33, 44, 55, 66, 77, 88, 99</a:t>
            </a:r>
            <a:endParaRPr lang="en-US" sz="1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33566" y="3472666"/>
            <a:ext cx="31541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b)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tròn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chục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bé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hơn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100</a:t>
            </a:r>
            <a:endParaRPr lang="en-US" sz="1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54114" y="3852811"/>
            <a:ext cx="32671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10, 20, 30, 40, 50, 60, 70, 80, 90</a:t>
            </a:r>
            <a:endParaRPr lang="en-US" sz="1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79797" y="4376791"/>
            <a:ext cx="2871629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c)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lớn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nhất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số</a:t>
            </a:r>
            <a:endParaRPr lang="en-US" sz="1800" dirty="0">
              <a:latin typeface="Times New Roman" pitchFamily="18" charset="0"/>
              <a:cs typeface="Times New Roman" pitchFamily="18" charset="0"/>
            </a:endParaRPr>
          </a:p>
          <a:p>
            <a:endParaRPr lang="en-US" sz="1600" dirty="0"/>
          </a:p>
        </p:txBody>
      </p:sp>
      <p:sp>
        <p:nvSpPr>
          <p:cNvPr id="18" name="TextBox 17"/>
          <p:cNvSpPr txBox="1"/>
          <p:nvPr/>
        </p:nvSpPr>
        <p:spPr>
          <a:xfrm>
            <a:off x="2950682" y="4366519"/>
            <a:ext cx="635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99</a:t>
            </a:r>
            <a:endParaRPr lang="en-US" sz="1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585682" y="1222631"/>
            <a:ext cx="516418" cy="339476"/>
          </a:xfrm>
          <a:prstGeom prst="rect">
            <a:avLst/>
          </a:prstGeom>
          <a:ln w="381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11</a:t>
            </a:r>
            <a:endParaRPr lang="en-US" sz="1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4128154" y="1577565"/>
            <a:ext cx="516418" cy="339476"/>
          </a:xfrm>
          <a:prstGeom prst="rect">
            <a:avLst/>
          </a:prstGeom>
          <a:ln w="381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22</a:t>
            </a:r>
            <a:endParaRPr lang="en-US" sz="1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4665182" y="1949666"/>
            <a:ext cx="516418" cy="339476"/>
          </a:xfrm>
          <a:prstGeom prst="rect">
            <a:avLst/>
          </a:prstGeom>
          <a:ln w="381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33</a:t>
            </a:r>
            <a:endParaRPr lang="en-US" sz="1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5219700" y="2327242"/>
            <a:ext cx="516418" cy="339476"/>
          </a:xfrm>
          <a:prstGeom prst="rect">
            <a:avLst/>
          </a:prstGeom>
          <a:ln w="381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44</a:t>
            </a:r>
            <a:endParaRPr lang="en-US" sz="1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5748818" y="2679418"/>
            <a:ext cx="516418" cy="339476"/>
          </a:xfrm>
          <a:prstGeom prst="rect">
            <a:avLst/>
          </a:prstGeom>
          <a:ln w="381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55</a:t>
            </a:r>
            <a:endParaRPr lang="en-US" sz="1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6290636" y="3034352"/>
            <a:ext cx="516418" cy="339476"/>
          </a:xfrm>
          <a:prstGeom prst="rect">
            <a:avLst/>
          </a:prstGeom>
          <a:ln w="381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66</a:t>
            </a:r>
            <a:endParaRPr lang="en-US" sz="1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6832454" y="3408059"/>
            <a:ext cx="516418" cy="339476"/>
          </a:xfrm>
          <a:prstGeom prst="rect">
            <a:avLst/>
          </a:prstGeom>
          <a:ln w="381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77</a:t>
            </a:r>
            <a:endParaRPr lang="en-US" sz="1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7374272" y="3776959"/>
            <a:ext cx="516418" cy="339476"/>
          </a:xfrm>
          <a:prstGeom prst="rect">
            <a:avLst/>
          </a:prstGeom>
          <a:ln w="381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88</a:t>
            </a:r>
            <a:endParaRPr lang="en-US" sz="1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7916090" y="4141835"/>
            <a:ext cx="516418" cy="379366"/>
          </a:xfrm>
          <a:prstGeom prst="rect">
            <a:avLst/>
          </a:prstGeom>
          <a:ln w="381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99</a:t>
            </a:r>
            <a:endParaRPr lang="en-US" sz="1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8445208" y="845055"/>
            <a:ext cx="516418" cy="339476"/>
          </a:xfrm>
          <a:prstGeom prst="rect">
            <a:avLst/>
          </a:prstGeom>
          <a:ln w="381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  <a:endParaRPr lang="en-US" sz="1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8445208" y="1218000"/>
            <a:ext cx="516418" cy="339476"/>
          </a:xfrm>
          <a:prstGeom prst="rect">
            <a:avLst/>
          </a:prstGeom>
          <a:ln w="381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</a:t>
            </a:r>
            <a:endParaRPr lang="en-US" sz="1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8445208" y="1600928"/>
            <a:ext cx="516418" cy="339476"/>
          </a:xfrm>
          <a:prstGeom prst="rect">
            <a:avLst/>
          </a:prstGeom>
          <a:ln w="381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30</a:t>
            </a:r>
            <a:endParaRPr lang="en-US" sz="1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8445208" y="1980432"/>
            <a:ext cx="516418" cy="339476"/>
          </a:xfrm>
          <a:prstGeom prst="rect">
            <a:avLst/>
          </a:prstGeom>
          <a:ln w="381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40</a:t>
            </a:r>
            <a:endParaRPr lang="en-US" sz="1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8445208" y="2323707"/>
            <a:ext cx="516418" cy="339476"/>
          </a:xfrm>
          <a:prstGeom prst="rect">
            <a:avLst/>
          </a:prstGeom>
          <a:ln w="381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50</a:t>
            </a:r>
            <a:endParaRPr lang="en-US" sz="1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8461244" y="2663183"/>
            <a:ext cx="516418" cy="339476"/>
          </a:xfrm>
          <a:prstGeom prst="rect">
            <a:avLst/>
          </a:prstGeom>
          <a:ln w="381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60</a:t>
            </a:r>
            <a:endParaRPr lang="en-US" sz="1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8461244" y="3031594"/>
            <a:ext cx="516418" cy="339476"/>
          </a:xfrm>
          <a:prstGeom prst="rect">
            <a:avLst/>
          </a:prstGeom>
          <a:ln w="381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70</a:t>
            </a:r>
            <a:endParaRPr lang="en-US" sz="1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8457908" y="3406356"/>
            <a:ext cx="516418" cy="339476"/>
          </a:xfrm>
          <a:prstGeom prst="rect">
            <a:avLst/>
          </a:prstGeom>
          <a:ln w="381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80</a:t>
            </a:r>
            <a:endParaRPr lang="en-US" sz="1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8457908" y="3785860"/>
            <a:ext cx="516418" cy="339476"/>
          </a:xfrm>
          <a:prstGeom prst="rect">
            <a:avLst/>
          </a:prstGeom>
          <a:ln w="381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90</a:t>
            </a:r>
            <a:endParaRPr lang="en-US" sz="1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701266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3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6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9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2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5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8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1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4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4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out)">
                                      <p:cBhvr>
                                        <p:cTn id="58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4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out)">
                                      <p:cBhvr>
                                        <p:cTn id="61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4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out)">
                                      <p:cBhvr>
                                        <p:cTn id="64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4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out)">
                                      <p:cBhvr>
                                        <p:cTn id="67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4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out)">
                                      <p:cBhvr>
                                        <p:cTn id="70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4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out)">
                                      <p:cBhvr>
                                        <p:cTn id="73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4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out)">
                                      <p:cBhvr>
                                        <p:cTn id="76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4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out)">
                                      <p:cBhvr>
                                        <p:cTn id="79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4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out)">
                                      <p:cBhvr>
                                        <p:cTn id="82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94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97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0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3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6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9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2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5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6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8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4" presetID="4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out)">
                                      <p:cBhvr>
                                        <p:cTn id="125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4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out)">
                                      <p:cBhvr>
                                        <p:cTn id="128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0" presetID="4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out)">
                                      <p:cBhvr>
                                        <p:cTn id="131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3" presetID="4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out)">
                                      <p:cBhvr>
                                        <p:cTn id="134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6" presetID="4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out)">
                                      <p:cBhvr>
                                        <p:cTn id="137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9" presetID="4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out)">
                                      <p:cBhvr>
                                        <p:cTn id="140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2" presetID="4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out)">
                                      <p:cBhvr>
                                        <p:cTn id="143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5" presetID="4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out)">
                                      <p:cBhvr>
                                        <p:cTn id="146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8" presetID="4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out)">
                                      <p:cBhvr>
                                        <p:cTn id="149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1" fill="hold">
                      <p:stCondLst>
                        <p:cond delay="indefinite"/>
                      </p:stCondLst>
                      <p:childTnLst>
                        <p:par>
                          <p:cTn id="152" fill="hold">
                            <p:stCondLst>
                              <p:cond delay="0"/>
                            </p:stCondLst>
                            <p:childTnLst>
                              <p:par>
                                <p:cTn id="15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5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6" presetID="4" presetClass="entr" presetSubtype="16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8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9" fill="hold">
                      <p:stCondLst>
                        <p:cond delay="indefinite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4" presetClass="exit" presetSubtype="32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out)">
                                      <p:cBhvr>
                                        <p:cTn id="162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10" grpId="0" animBg="1"/>
      <p:bldP spid="6" grpId="0"/>
      <p:bldP spid="15" grpId="0"/>
      <p:bldP spid="16" grpId="0"/>
      <p:bldP spid="17" grpId="0"/>
      <p:bldP spid="18" grpId="0"/>
      <p:bldP spid="5" grpId="0" animBg="1"/>
      <p:bldP spid="5" grpId="1" animBg="1"/>
      <p:bldP spid="14" grpId="0" animBg="1"/>
      <p:bldP spid="14" grpId="1" animBg="1"/>
      <p:bldP spid="19" grpId="0" animBg="1"/>
      <p:bldP spid="19" grpId="1" animBg="1"/>
      <p:bldP spid="20" grpId="0" animBg="1"/>
      <p:bldP spid="20" grpId="1" animBg="1"/>
      <p:bldP spid="21" grpId="0" animBg="1"/>
      <p:bldP spid="21" grpId="1" animBg="1"/>
      <p:bldP spid="22" grpId="0" animBg="1"/>
      <p:bldP spid="22" grpId="1" animBg="1"/>
      <p:bldP spid="23" grpId="0" animBg="1"/>
      <p:bldP spid="23" grpId="1" animBg="1"/>
      <p:bldP spid="24" grpId="0" animBg="1"/>
      <p:bldP spid="24" grpId="1" animBg="1"/>
      <p:bldP spid="25" grpId="0" animBg="1"/>
      <p:bldP spid="25" grpId="1" animBg="1"/>
      <p:bldP spid="25" grpId="2" animBg="1"/>
      <p:bldP spid="25" grpId="3" animBg="1"/>
      <p:bldP spid="26" grpId="0" animBg="1"/>
      <p:bldP spid="26" grpId="1" animBg="1"/>
      <p:bldP spid="27" grpId="0" animBg="1"/>
      <p:bldP spid="27" grpId="1" animBg="1"/>
      <p:bldP spid="28" grpId="0" animBg="1"/>
      <p:bldP spid="28" grpId="1" animBg="1"/>
      <p:bldP spid="29" grpId="0" animBg="1"/>
      <p:bldP spid="29" grpId="1" animBg="1"/>
      <p:bldP spid="30" grpId="0" animBg="1"/>
      <p:bldP spid="30" grpId="1" animBg="1"/>
      <p:bldP spid="31" grpId="0" animBg="1"/>
      <p:bldP spid="31" grpId="1" animBg="1"/>
      <p:bldP spid="32" grpId="0" animBg="1"/>
      <p:bldP spid="32" grpId="1" animBg="1"/>
      <p:bldP spid="33" grpId="0" animBg="1"/>
      <p:bldP spid="33" grpId="1" animBg="1"/>
      <p:bldP spid="34" grpId="0" animBg="1"/>
      <p:bldP spid="34" grpId="1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8394" y="446826"/>
            <a:ext cx="7089024" cy="4217645"/>
          </a:xfrm>
          <a:prstGeom prst="rect">
            <a:avLst/>
          </a:prstGeom>
        </p:spPr>
      </p:pic>
      <p:sp>
        <p:nvSpPr>
          <p:cNvPr id="10" name="Oval 9"/>
          <p:cNvSpPr/>
          <p:nvPr/>
        </p:nvSpPr>
        <p:spPr>
          <a:xfrm>
            <a:off x="102745" y="133565"/>
            <a:ext cx="503430" cy="44179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3</a:t>
            </a:r>
            <a:endParaRPr lang="en-US" sz="3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257145" y="177767"/>
            <a:ext cx="3772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dirty="0"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652405" y="149512"/>
            <a:ext cx="503434" cy="425843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endParaRPr lang="en-US" sz="1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Oval 10"/>
          <p:cNvSpPr/>
          <p:nvPr/>
        </p:nvSpPr>
        <p:spPr>
          <a:xfrm>
            <a:off x="3606247" y="1058267"/>
            <a:ext cx="626721" cy="551769"/>
          </a:xfrm>
          <a:prstGeom prst="ellipse">
            <a:avLst/>
          </a:prstGeom>
          <a:solidFill>
            <a:schemeClr val="bg1"/>
          </a:solidFill>
          <a:ln w="285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33</a:t>
            </a:r>
            <a:endParaRPr lang="en-US" sz="2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Oval 13"/>
          <p:cNvSpPr/>
          <p:nvPr/>
        </p:nvSpPr>
        <p:spPr>
          <a:xfrm>
            <a:off x="5006604" y="1334151"/>
            <a:ext cx="626721" cy="551769"/>
          </a:xfrm>
          <a:prstGeom prst="ellipse">
            <a:avLst/>
          </a:prstGeom>
          <a:solidFill>
            <a:schemeClr val="bg1"/>
          </a:solidFill>
          <a:ln w="285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34</a:t>
            </a:r>
            <a:endParaRPr lang="en-US" sz="2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Oval 14"/>
          <p:cNvSpPr/>
          <p:nvPr/>
        </p:nvSpPr>
        <p:spPr>
          <a:xfrm>
            <a:off x="5688456" y="1155853"/>
            <a:ext cx="626721" cy="551769"/>
          </a:xfrm>
          <a:prstGeom prst="ellipse">
            <a:avLst/>
          </a:prstGeom>
          <a:solidFill>
            <a:schemeClr val="bg1"/>
          </a:solidFill>
          <a:ln w="285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35</a:t>
            </a:r>
            <a:endParaRPr lang="en-US" sz="2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Oval 15"/>
          <p:cNvSpPr/>
          <p:nvPr/>
        </p:nvSpPr>
        <p:spPr>
          <a:xfrm>
            <a:off x="7094302" y="945436"/>
            <a:ext cx="626721" cy="551769"/>
          </a:xfrm>
          <a:prstGeom prst="ellipse">
            <a:avLst/>
          </a:prstGeom>
          <a:solidFill>
            <a:schemeClr val="bg1"/>
          </a:solidFill>
          <a:ln w="285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38</a:t>
            </a:r>
            <a:endParaRPr lang="en-US" sz="2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Oval 16"/>
          <p:cNvSpPr/>
          <p:nvPr/>
        </p:nvSpPr>
        <p:spPr>
          <a:xfrm>
            <a:off x="2880185" y="2068629"/>
            <a:ext cx="626721" cy="551769"/>
          </a:xfrm>
          <a:prstGeom prst="ellipse">
            <a:avLst/>
          </a:prstGeom>
          <a:solidFill>
            <a:schemeClr val="bg1"/>
          </a:solidFill>
          <a:ln w="285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55</a:t>
            </a:r>
            <a:endParaRPr lang="en-US" sz="2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Oval 17"/>
          <p:cNvSpPr/>
          <p:nvPr/>
        </p:nvSpPr>
        <p:spPr>
          <a:xfrm>
            <a:off x="4344258" y="2415631"/>
            <a:ext cx="626721" cy="551769"/>
          </a:xfrm>
          <a:prstGeom prst="ellipse">
            <a:avLst/>
          </a:prstGeom>
          <a:solidFill>
            <a:schemeClr val="bg1"/>
          </a:solidFill>
          <a:ln w="285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59</a:t>
            </a:r>
            <a:endParaRPr lang="en-US" sz="2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Oval 18"/>
          <p:cNvSpPr/>
          <p:nvPr/>
        </p:nvSpPr>
        <p:spPr>
          <a:xfrm>
            <a:off x="5041185" y="2405156"/>
            <a:ext cx="626721" cy="551769"/>
          </a:xfrm>
          <a:prstGeom prst="ellipse">
            <a:avLst/>
          </a:prstGeom>
          <a:solidFill>
            <a:schemeClr val="bg1"/>
          </a:solidFill>
          <a:ln w="285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61</a:t>
            </a:r>
            <a:endParaRPr lang="en-US" sz="2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Oval 19"/>
          <p:cNvSpPr/>
          <p:nvPr/>
        </p:nvSpPr>
        <p:spPr>
          <a:xfrm>
            <a:off x="7099435" y="2031759"/>
            <a:ext cx="626721" cy="551769"/>
          </a:xfrm>
          <a:prstGeom prst="ellipse">
            <a:avLst/>
          </a:prstGeom>
          <a:solidFill>
            <a:schemeClr val="bg1"/>
          </a:solidFill>
          <a:ln w="285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67</a:t>
            </a:r>
            <a:endParaRPr lang="en-US" sz="2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Oval 20"/>
          <p:cNvSpPr/>
          <p:nvPr/>
        </p:nvSpPr>
        <p:spPr>
          <a:xfrm>
            <a:off x="3606246" y="3250431"/>
            <a:ext cx="626721" cy="551769"/>
          </a:xfrm>
          <a:prstGeom prst="ellipse">
            <a:avLst/>
          </a:prstGeom>
          <a:solidFill>
            <a:schemeClr val="bg1"/>
          </a:solidFill>
          <a:ln w="285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88</a:t>
            </a:r>
            <a:endParaRPr lang="en-US" sz="2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Oval 21"/>
          <p:cNvSpPr/>
          <p:nvPr/>
        </p:nvSpPr>
        <p:spPr>
          <a:xfrm>
            <a:off x="4344257" y="3526316"/>
            <a:ext cx="626721" cy="551769"/>
          </a:xfrm>
          <a:prstGeom prst="ellipse">
            <a:avLst/>
          </a:prstGeom>
          <a:solidFill>
            <a:schemeClr val="bg1"/>
          </a:solidFill>
          <a:ln w="285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90</a:t>
            </a:r>
            <a:endParaRPr lang="en-US" sz="2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Oval 24"/>
          <p:cNvSpPr/>
          <p:nvPr/>
        </p:nvSpPr>
        <p:spPr>
          <a:xfrm>
            <a:off x="5715406" y="3402831"/>
            <a:ext cx="626721" cy="551769"/>
          </a:xfrm>
          <a:prstGeom prst="ellipse">
            <a:avLst/>
          </a:prstGeom>
          <a:solidFill>
            <a:schemeClr val="bg1"/>
          </a:solidFill>
          <a:ln w="285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94</a:t>
            </a:r>
            <a:endParaRPr lang="en-US" sz="2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Oval 25"/>
          <p:cNvSpPr/>
          <p:nvPr/>
        </p:nvSpPr>
        <p:spPr>
          <a:xfrm>
            <a:off x="7094301" y="3180792"/>
            <a:ext cx="626721" cy="551769"/>
          </a:xfrm>
          <a:prstGeom prst="ellipse">
            <a:avLst/>
          </a:prstGeom>
          <a:solidFill>
            <a:schemeClr val="bg1"/>
          </a:solidFill>
          <a:ln w="285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98</a:t>
            </a:r>
            <a:endParaRPr lang="en-US" sz="2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159567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5" grpId="0"/>
      <p:bldP spid="8" grpId="0" animBg="1"/>
      <p:bldP spid="11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5" grpId="0" animBg="1"/>
      <p:bldP spid="2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val 9"/>
          <p:cNvSpPr/>
          <p:nvPr/>
        </p:nvSpPr>
        <p:spPr>
          <a:xfrm>
            <a:off x="41096" y="133565"/>
            <a:ext cx="503430" cy="44179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4</a:t>
            </a:r>
            <a:endParaRPr lang="en-US" sz="3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44526" y="221438"/>
            <a:ext cx="49726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thích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đặt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dấu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“ ? ”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bảng</a:t>
            </a:r>
            <a:endParaRPr lang="en-US" sz="1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775" y="616443"/>
            <a:ext cx="1408836" cy="431514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8611" y="575347"/>
            <a:ext cx="4366517" cy="4366517"/>
          </a:xfrm>
          <a:prstGeom prst="rect">
            <a:avLst/>
          </a:prstGeom>
        </p:spPr>
      </p:pic>
      <p:sp>
        <p:nvSpPr>
          <p:cNvPr id="6" name="Oval 5"/>
          <p:cNvSpPr/>
          <p:nvPr/>
        </p:nvSpPr>
        <p:spPr>
          <a:xfrm>
            <a:off x="1017144" y="1910993"/>
            <a:ext cx="482885" cy="482886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" name="Straight Connector 11"/>
          <p:cNvCxnSpPr/>
          <p:nvPr/>
        </p:nvCxnSpPr>
        <p:spPr>
          <a:xfrm>
            <a:off x="4366517" y="1561672"/>
            <a:ext cx="10274" cy="1212343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4366517" y="1561672"/>
            <a:ext cx="801384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>
            <a:off x="5167901" y="1561672"/>
            <a:ext cx="0" cy="349321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>
            <a:off x="4767209" y="1941815"/>
            <a:ext cx="400692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>
            <a:off x="4767209" y="1941815"/>
            <a:ext cx="0" cy="83220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5" name="Straight Connector 1024"/>
          <p:cNvCxnSpPr/>
          <p:nvPr/>
        </p:nvCxnSpPr>
        <p:spPr>
          <a:xfrm>
            <a:off x="4376791" y="2768879"/>
            <a:ext cx="390418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523498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0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5" grpId="0"/>
      <p:bldP spid="6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PRESENTER" val="e69b7cf3bdd6a11bee1198bf50773cbb9128ccda"/>
</p:tagLst>
</file>

<file path=ppt/theme/theme1.xml><?xml version="1.0" encoding="utf-8"?>
<a:theme xmlns:a="http://schemas.openxmlformats.org/drawingml/2006/main" name="Office 主题">
  <a:themeElements>
    <a:clrScheme name="Office 主题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hủ đề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282</TotalTime>
  <Words>399</Words>
  <Application>Microsoft Office PowerPoint</Application>
  <PresentationFormat>On-screen Show (16:9)</PresentationFormat>
  <Paragraphs>274</Paragraphs>
  <Slides>6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3" baseType="lpstr">
      <vt:lpstr>微软雅黑</vt:lpstr>
      <vt:lpstr>宋体</vt:lpstr>
      <vt:lpstr>Arial</vt:lpstr>
      <vt:lpstr>AvantGarde Md BT</vt:lpstr>
      <vt:lpstr>Calibri</vt:lpstr>
      <vt:lpstr>Times New Roman</vt:lpstr>
      <vt:lpstr>Office 主题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P R C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China</dc:creator>
  <cp:lastModifiedBy>Tran Tuan Duy</cp:lastModifiedBy>
  <cp:revision>45</cp:revision>
  <dcterms:created xsi:type="dcterms:W3CDTF">2017-01-10T13:46:13Z</dcterms:created>
  <dcterms:modified xsi:type="dcterms:W3CDTF">2023-06-04T05:09:25Z</dcterms:modified>
</cp:coreProperties>
</file>