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21" r:id="rId2"/>
    <p:sldId id="322" r:id="rId3"/>
    <p:sldId id="323" r:id="rId4"/>
    <p:sldId id="271" r:id="rId5"/>
    <p:sldId id="272" r:id="rId6"/>
    <p:sldId id="266" r:id="rId7"/>
    <p:sldId id="288" r:id="rId8"/>
    <p:sldId id="257" r:id="rId9"/>
    <p:sldId id="289" r:id="rId10"/>
    <p:sldId id="325" r:id="rId11"/>
    <p:sldId id="292" r:id="rId12"/>
    <p:sldId id="290" r:id="rId13"/>
    <p:sldId id="293" r:id="rId14"/>
    <p:sldId id="295" r:id="rId15"/>
    <p:sldId id="279" r:id="rId16"/>
    <p:sldId id="281" r:id="rId17"/>
    <p:sldId id="296" r:id="rId18"/>
    <p:sldId id="282" r:id="rId19"/>
    <p:sldId id="327" r:id="rId20"/>
    <p:sldId id="298" r:id="rId21"/>
    <p:sldId id="284" r:id="rId22"/>
    <p:sldId id="301" r:id="rId23"/>
    <p:sldId id="315" r:id="rId24"/>
    <p:sldId id="328" r:id="rId25"/>
    <p:sldId id="310" r:id="rId26"/>
    <p:sldId id="306" r:id="rId27"/>
    <p:sldId id="311" r:id="rId28"/>
    <p:sldId id="31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8" y="3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438F12-888A-411F-8951-1C3F4FC42FB8}" type="datetimeFigureOut">
              <a:rPr lang="en-SG" smtClean="0"/>
              <a:pPr/>
              <a:t>4/6/2023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B58969-3DF4-4A96-8BB7-13B301EAA514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72125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4/6/2023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48625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4/6/2023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172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4/6/2023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18171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2023/6/4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141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4/6/2023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50369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4/6/2023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52066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4/6/2023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38072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4/6/2023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32156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4/6/2023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66384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4/6/2023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70203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4/6/2023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61896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4/6/2023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19723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20369-0158-4D65-8896-10EF6C120713}" type="datetimeFigureOut">
              <a:rPr lang="en-SG" smtClean="0"/>
              <a:pPr/>
              <a:t>4/6/2023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05616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435" y="3024095"/>
            <a:ext cx="12166460" cy="3183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12192000" cy="3073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64387" y="413851"/>
            <a:ext cx="11753636" cy="2554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333" b="1" dirty="0" err="1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Toán</a:t>
            </a:r>
            <a:r>
              <a:rPr lang="en-US" altLang="zh-CN" sz="5333" b="1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- Bài</a:t>
            </a:r>
            <a:r>
              <a:rPr lang="en-US" altLang="zh-CN" sz="5333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333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39: </a:t>
            </a:r>
          </a:p>
          <a:p>
            <a:pPr algn="ctr"/>
            <a:r>
              <a:rPr lang="en-US" altLang="zh-CN" sz="5333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ÔN TẬP CÁC SỐ VÀ PHÉP TÍNH TRONG PHẠM VI 100</a:t>
            </a:r>
          </a:p>
        </p:txBody>
      </p:sp>
    </p:spTree>
    <p:extLst>
      <p:ext uri="{BB962C8B-B14F-4D97-AF65-F5344CB8AC3E}">
        <p14:creationId xmlns:p14="http://schemas.microsoft.com/office/powerpoint/2010/main" val="12366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12192000" cy="30734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521201" y="1685228"/>
            <a:ext cx="3514436" cy="1743772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2"/>
              <a:ext cx="2757457" cy="2718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8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zh-CN" altLang="en-US" sz="8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3691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3" t="14751" r="19568" b="68007"/>
          <a:stretch/>
        </p:blipFill>
        <p:spPr>
          <a:xfrm>
            <a:off x="0" y="1384663"/>
            <a:ext cx="12192000" cy="50422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259644" y="344135"/>
            <a:ext cx="11640256" cy="104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23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3" t="14556" r="69573" b="82140"/>
          <a:stretch/>
        </p:blipFill>
        <p:spPr>
          <a:xfrm>
            <a:off x="0" y="1149530"/>
            <a:ext cx="3361765" cy="10288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259644" y="344135"/>
            <a:ext cx="11640256" cy="8053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9644" y="2178424"/>
            <a:ext cx="5631705" cy="34163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sz="7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+ 40 =</a:t>
            </a:r>
          </a:p>
          <a:p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 + 20 =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35931" y="2152300"/>
            <a:ext cx="5303520" cy="34163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 – 10 =</a:t>
            </a:r>
          </a:p>
          <a:p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 – 40 =</a:t>
            </a:r>
          </a:p>
          <a:p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 – 20 =</a:t>
            </a:r>
            <a:endParaRPr lang="en-SG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9105" y="2147054"/>
            <a:ext cx="377539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 + 10 =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75611" y="2090056"/>
            <a:ext cx="1593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C0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90</a:t>
            </a:r>
            <a:endParaRPr lang="en-US" sz="7200" b="1" dirty="0">
              <a:solidFill>
                <a:srgbClr val="C0000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72514" y="3165957"/>
            <a:ext cx="11079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endParaRPr lang="en-US" sz="7200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53581" y="4225970"/>
            <a:ext cx="11079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endParaRPr lang="en-US" sz="7200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406463" y="2047546"/>
            <a:ext cx="11079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endParaRPr lang="en-US" sz="7200" dirty="0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446805" y="3136759"/>
            <a:ext cx="11079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US" sz="7200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406462" y="4199076"/>
            <a:ext cx="11079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en-US" sz="7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96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412044" y="496535"/>
            <a:ext cx="11640256" cy="784753"/>
          </a:xfrm>
          <a:prstGeom prst="rect">
            <a:avLst/>
          </a:prstGeom>
        </p:spPr>
      </p:pic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4" t="34096" r="17950" b="52257"/>
          <a:stretch/>
        </p:blipFill>
        <p:spPr>
          <a:xfrm>
            <a:off x="718457" y="1614311"/>
            <a:ext cx="11212286" cy="5081451"/>
          </a:xfr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6" t="13823" r="86037" b="81507"/>
          <a:stretch/>
        </p:blipFill>
        <p:spPr>
          <a:xfrm>
            <a:off x="0" y="1423851"/>
            <a:ext cx="718457" cy="115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29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4" t="2751" r="8114" b="8000"/>
          <a:stretch/>
        </p:blipFill>
        <p:spPr>
          <a:xfrm>
            <a:off x="2098040" y="1268761"/>
            <a:ext cx="1621451" cy="23762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4" t="2751" r="8114" b="8000"/>
          <a:stretch/>
        </p:blipFill>
        <p:spPr>
          <a:xfrm>
            <a:off x="5231905" y="1268760"/>
            <a:ext cx="1621451" cy="237626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4" t="2751" r="8114" b="8000"/>
          <a:stretch/>
        </p:blipFill>
        <p:spPr>
          <a:xfrm>
            <a:off x="8112225" y="1196752"/>
            <a:ext cx="1621451" cy="237626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4" t="2751" r="8114" b="8000"/>
          <a:stretch/>
        </p:blipFill>
        <p:spPr>
          <a:xfrm>
            <a:off x="1991545" y="4058582"/>
            <a:ext cx="1621451" cy="237626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4" t="2751" r="8114" b="8000"/>
          <a:stretch/>
        </p:blipFill>
        <p:spPr>
          <a:xfrm>
            <a:off x="5159897" y="4058582"/>
            <a:ext cx="1621451" cy="237626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4" t="2751" r="8114" b="8000"/>
          <a:stretch/>
        </p:blipFill>
        <p:spPr>
          <a:xfrm>
            <a:off x="8100956" y="4014223"/>
            <a:ext cx="1621451" cy="2376264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1875583" y="1110639"/>
            <a:ext cx="2551076" cy="2773889"/>
            <a:chOff x="0" y="1054055"/>
            <a:chExt cx="2551076" cy="2773889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24" t="6949" r="22287" b="15581"/>
            <a:stretch/>
          </p:blipFill>
          <p:spPr>
            <a:xfrm>
              <a:off x="0" y="1062783"/>
              <a:ext cx="2339752" cy="27651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671699" y="1054055"/>
              <a:ext cx="187937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smtClean="0"/>
                <a:t>32</a:t>
              </a:r>
              <a:endParaRPr lang="en-US" sz="5400" dirty="0"/>
            </a:p>
            <a:p>
              <a:r>
                <a:rPr lang="en-US" sz="5400" smtClean="0"/>
                <a:t>15</a:t>
              </a:r>
              <a:endParaRPr lang="en-US" sz="54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975" y="1469553"/>
              <a:ext cx="37559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+</a:t>
              </a: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671699" y="2813228"/>
              <a:ext cx="979884" cy="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2547528" y="2789866"/>
            <a:ext cx="11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47</a:t>
            </a:r>
            <a:endParaRPr lang="en-US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039098" y="1052737"/>
            <a:ext cx="2551076" cy="2773889"/>
            <a:chOff x="0" y="1054055"/>
            <a:chExt cx="2551076" cy="2773889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24" t="6949" r="22287" b="15581"/>
            <a:stretch/>
          </p:blipFill>
          <p:spPr>
            <a:xfrm>
              <a:off x="0" y="1062783"/>
              <a:ext cx="2339752" cy="2765161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671699" y="1054055"/>
              <a:ext cx="187937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smtClean="0"/>
                <a:t>71</a:t>
              </a:r>
              <a:endParaRPr lang="en-US" sz="5400" dirty="0"/>
            </a:p>
            <a:p>
              <a:r>
                <a:rPr lang="en-US" sz="5400" smtClean="0"/>
                <a:t>24</a:t>
              </a:r>
              <a:endParaRPr lang="en-US" sz="54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07975" y="1469553"/>
              <a:ext cx="37559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+</a:t>
              </a: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671699" y="2813228"/>
              <a:ext cx="979884" cy="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5726200" y="2721694"/>
            <a:ext cx="11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vi-VN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7896200" y="980729"/>
            <a:ext cx="2551076" cy="2773889"/>
            <a:chOff x="0" y="1054055"/>
            <a:chExt cx="2551076" cy="2773889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24" t="6949" r="22287" b="15581"/>
            <a:stretch/>
          </p:blipFill>
          <p:spPr>
            <a:xfrm>
              <a:off x="0" y="1062783"/>
              <a:ext cx="2339752" cy="2765161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671699" y="1054055"/>
              <a:ext cx="187937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smtClean="0"/>
                <a:t>40</a:t>
              </a:r>
              <a:endParaRPr lang="en-US" sz="5400" dirty="0"/>
            </a:p>
            <a:p>
              <a:r>
                <a:rPr lang="en-US" sz="5400" smtClean="0"/>
                <a:t>39</a:t>
              </a:r>
              <a:endParaRPr lang="en-US" sz="54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07975" y="1469553"/>
              <a:ext cx="37559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+</a:t>
              </a:r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671699" y="2813228"/>
              <a:ext cx="979884" cy="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8544272" y="2649686"/>
            <a:ext cx="11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79</a:t>
            </a:r>
            <a:endParaRPr lang="en-US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1775520" y="3900195"/>
            <a:ext cx="2551076" cy="2773889"/>
            <a:chOff x="0" y="1054055"/>
            <a:chExt cx="2551076" cy="2773889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24" t="6949" r="22287" b="15581"/>
            <a:stretch/>
          </p:blipFill>
          <p:spPr>
            <a:xfrm>
              <a:off x="0" y="1062783"/>
              <a:ext cx="2339752" cy="2765161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671699" y="1054055"/>
              <a:ext cx="187937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smtClean="0"/>
                <a:t>76</a:t>
              </a:r>
              <a:endParaRPr lang="en-US" sz="5400" dirty="0"/>
            </a:p>
            <a:p>
              <a:r>
                <a:rPr lang="en-US" sz="5400" smtClean="0"/>
                <a:t>42</a:t>
              </a:r>
              <a:endParaRPr lang="en-US" sz="54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07975" y="1469553"/>
              <a:ext cx="59439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/>
                <a:t>-</a:t>
              </a:r>
              <a:endParaRPr lang="en-US" sz="5400" dirty="0"/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671699" y="2813228"/>
              <a:ext cx="979884" cy="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2475520" y="5602014"/>
            <a:ext cx="11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34</a:t>
            </a:r>
            <a:endParaRPr lang="en-US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4985084" y="3895472"/>
            <a:ext cx="2551076" cy="2773889"/>
            <a:chOff x="0" y="1054055"/>
            <a:chExt cx="2551076" cy="2773889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24" t="6949" r="22287" b="15581"/>
            <a:stretch/>
          </p:blipFill>
          <p:spPr>
            <a:xfrm>
              <a:off x="0" y="1062783"/>
              <a:ext cx="2339752" cy="2765161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671699" y="1054055"/>
              <a:ext cx="187937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smtClean="0"/>
                <a:t>36</a:t>
              </a:r>
            </a:p>
            <a:p>
              <a:r>
                <a:rPr lang="en-US" sz="5400" smtClean="0"/>
                <a:t>21</a:t>
              </a:r>
              <a:endParaRPr lang="en-US" sz="54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07975" y="1469553"/>
              <a:ext cx="55910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/>
                <a:t>-</a:t>
              </a:r>
              <a:endParaRPr lang="en-US" sz="5400" dirty="0"/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671699" y="2813228"/>
              <a:ext cx="979884" cy="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0" name="TextBox 49"/>
          <p:cNvSpPr txBox="1"/>
          <p:nvPr/>
        </p:nvSpPr>
        <p:spPr>
          <a:xfrm>
            <a:off x="5614635" y="5602014"/>
            <a:ext cx="11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7896200" y="3861049"/>
            <a:ext cx="2551076" cy="2773889"/>
            <a:chOff x="0" y="1054055"/>
            <a:chExt cx="2551076" cy="2773889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24" t="6949" r="22287" b="15581"/>
            <a:stretch/>
          </p:blipFill>
          <p:spPr>
            <a:xfrm>
              <a:off x="0" y="1062783"/>
              <a:ext cx="2339752" cy="2765161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671699" y="1054055"/>
              <a:ext cx="187937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smtClean="0"/>
                <a:t>47</a:t>
              </a:r>
              <a:endParaRPr lang="en-US" sz="5400" dirty="0"/>
            </a:p>
            <a:p>
              <a:r>
                <a:rPr lang="en-US" sz="5400" smtClean="0"/>
                <a:t>22</a:t>
              </a:r>
              <a:endParaRPr lang="en-US" sz="54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07975" y="1469553"/>
              <a:ext cx="6621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/>
                <a:t>-</a:t>
              </a:r>
              <a:endParaRPr lang="en-US" sz="5400" dirty="0"/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671699" y="2813228"/>
              <a:ext cx="979884" cy="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6" name="TextBox 55"/>
          <p:cNvSpPr txBox="1"/>
          <p:nvPr/>
        </p:nvSpPr>
        <p:spPr>
          <a:xfrm>
            <a:off x="8583302" y="5488741"/>
            <a:ext cx="11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" name="Content Placeholder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6" t="13823" r="86037" b="81507"/>
          <a:stretch/>
        </p:blipFill>
        <p:spPr>
          <a:xfrm>
            <a:off x="0" y="137336"/>
            <a:ext cx="718457" cy="11967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5238" y="381769"/>
            <a:ext cx="7485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/>
              <a:t>b, Đặt tính rồi tính:</a:t>
            </a:r>
            <a:endParaRPr lang="en-SG" sz="4000"/>
          </a:p>
        </p:txBody>
      </p:sp>
    </p:spTree>
    <p:extLst>
      <p:ext uri="{BB962C8B-B14F-4D97-AF65-F5344CB8AC3E}">
        <p14:creationId xmlns:p14="http://schemas.microsoft.com/office/powerpoint/2010/main" val="11626529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2" grpId="0"/>
      <p:bldP spid="38" grpId="0"/>
      <p:bldP spid="44" grpId="0"/>
      <p:bldP spid="50" grpId="0"/>
      <p:bldP spid="5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r="63534" b="70306"/>
          <a:stretch/>
        </p:blipFill>
        <p:spPr>
          <a:xfrm>
            <a:off x="398597" y="188260"/>
            <a:ext cx="3622074" cy="972006"/>
          </a:xfrm>
          <a:prstGeom prst="rect">
            <a:avLst/>
          </a:prstGeom>
        </p:spPr>
      </p:pic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4" t="50144" r="6112" b="11869"/>
          <a:stretch/>
        </p:blipFill>
        <p:spPr>
          <a:xfrm>
            <a:off x="0" y="995850"/>
            <a:ext cx="11771157" cy="5620871"/>
          </a:xfr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B963A57-3994-49B6-A744-7C440740DBBF}"/>
              </a:ext>
            </a:extLst>
          </p:cNvPr>
          <p:cNvCxnSpPr>
            <a:cxnSpLocks/>
          </p:cNvCxnSpPr>
          <p:nvPr/>
        </p:nvCxnSpPr>
        <p:spPr>
          <a:xfrm flipV="1">
            <a:off x="4545874" y="4413068"/>
            <a:ext cx="3549831" cy="1608909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B963A57-3994-49B6-A744-7C440740DBBF}"/>
              </a:ext>
            </a:extLst>
          </p:cNvPr>
          <p:cNvCxnSpPr>
            <a:cxnSpLocks/>
          </p:cNvCxnSpPr>
          <p:nvPr/>
        </p:nvCxnSpPr>
        <p:spPr>
          <a:xfrm>
            <a:off x="4241074" y="4384766"/>
            <a:ext cx="3675017" cy="1650274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B963A57-3994-49B6-A744-7C440740DBBF}"/>
              </a:ext>
            </a:extLst>
          </p:cNvPr>
          <p:cNvCxnSpPr>
            <a:cxnSpLocks/>
          </p:cNvCxnSpPr>
          <p:nvPr/>
        </p:nvCxnSpPr>
        <p:spPr>
          <a:xfrm>
            <a:off x="4267200" y="2791098"/>
            <a:ext cx="3622766" cy="4353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27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412044" y="496535"/>
            <a:ext cx="11640256" cy="7847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2" t="7477" r="77057" b="89939"/>
          <a:stretch/>
        </p:blipFill>
        <p:spPr>
          <a:xfrm>
            <a:off x="0" y="1281289"/>
            <a:ext cx="2403566" cy="9274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0" t="13109" r="17663" b="76932"/>
          <a:stretch/>
        </p:blipFill>
        <p:spPr>
          <a:xfrm>
            <a:off x="130629" y="3123387"/>
            <a:ext cx="11921671" cy="31741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01337" y="2312126"/>
            <a:ext cx="10189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b="1" smtClean="0"/>
              <a:t>)</a:t>
            </a:r>
            <a:endParaRPr lang="en-SG" sz="4000" b="1"/>
          </a:p>
        </p:txBody>
      </p:sp>
      <p:sp>
        <p:nvSpPr>
          <p:cNvPr id="2" name="TextBox 1"/>
          <p:cNvSpPr txBox="1"/>
          <p:nvPr/>
        </p:nvSpPr>
        <p:spPr>
          <a:xfrm>
            <a:off x="3971108" y="3944982"/>
            <a:ext cx="96665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>
                <a:solidFill>
                  <a:srgbClr val="C00000"/>
                </a:solidFill>
              </a:rPr>
              <a:t>64</a:t>
            </a:r>
            <a:endParaRPr lang="en-SG" sz="5400" b="1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5382" y="4763810"/>
            <a:ext cx="105809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>
                <a:solidFill>
                  <a:srgbClr val="C00000"/>
                </a:solidFill>
              </a:rPr>
              <a:t>14</a:t>
            </a:r>
            <a:endParaRPr lang="en-SG" sz="5400" b="1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24607" y="3944982"/>
            <a:ext cx="109728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>
                <a:solidFill>
                  <a:srgbClr val="C00000"/>
                </a:solidFill>
              </a:rPr>
              <a:t>46</a:t>
            </a:r>
            <a:endParaRPr lang="en-SG" sz="54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30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412044" y="496535"/>
            <a:ext cx="11640256" cy="784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2" t="7477" r="77057" b="89939"/>
          <a:stretch/>
        </p:blipFill>
        <p:spPr>
          <a:xfrm>
            <a:off x="0" y="1281289"/>
            <a:ext cx="2403566" cy="9274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1233" y="2329934"/>
            <a:ext cx="60861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lang="en-SG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7" t="28448" r="18288" b="61837"/>
          <a:stretch/>
        </p:blipFill>
        <p:spPr>
          <a:xfrm>
            <a:off x="-104503" y="3159003"/>
            <a:ext cx="12156803" cy="358284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27417" y="4086466"/>
            <a:ext cx="100584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C00000"/>
                </a:solidFill>
              </a:rPr>
              <a:t>76</a:t>
            </a:r>
            <a:endParaRPr lang="en-SG" sz="60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32319" y="4963886"/>
            <a:ext cx="1018903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C00000"/>
                </a:solidFill>
              </a:rPr>
              <a:t>70</a:t>
            </a:r>
            <a:endParaRPr lang="en-SG" sz="60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63795" y="4054892"/>
            <a:ext cx="1031966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C00000"/>
                </a:solidFill>
              </a:rPr>
              <a:t>80</a:t>
            </a:r>
            <a:endParaRPr lang="en-SG" sz="6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99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412044" y="169818"/>
            <a:ext cx="11640256" cy="10711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1" t="42469" r="8122" b="10453"/>
          <a:stretch/>
        </p:blipFill>
        <p:spPr>
          <a:xfrm>
            <a:off x="91441" y="1240972"/>
            <a:ext cx="12100560" cy="56170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16584" y="6118412"/>
            <a:ext cx="2116183" cy="52322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en-SG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10678" y="6136341"/>
            <a:ext cx="2249628" cy="52322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en-SG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49671" y="6163235"/>
            <a:ext cx="2152555" cy="52322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SG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46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allAtOnce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12192000" cy="30734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521201" y="1685228"/>
            <a:ext cx="3514436" cy="1743772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2"/>
              <a:ext cx="2757457" cy="2718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8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  <a:endParaRPr lang="zh-CN" altLang="en-US" sz="8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6916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12192000" cy="30734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521201" y="1685228"/>
            <a:ext cx="3514436" cy="1743772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2"/>
              <a:ext cx="2757457" cy="2718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8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zh-CN" altLang="en-US" sz="8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88962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7" t="16955" r="77822" b="79551"/>
          <a:stretch/>
        </p:blipFill>
        <p:spPr>
          <a:xfrm>
            <a:off x="304800" y="0"/>
            <a:ext cx="1876697" cy="1628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5" t="24268" r="12721" b="62110"/>
          <a:stretch/>
        </p:blipFill>
        <p:spPr>
          <a:xfrm>
            <a:off x="0" y="1628775"/>
            <a:ext cx="12393706" cy="5372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43065" y="2299066"/>
            <a:ext cx="420866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 smtClean="0">
                <a:solidFill>
                  <a:srgbClr val="C00000"/>
                </a:solidFill>
              </a:rPr>
              <a:t>1</a:t>
            </a:r>
            <a:endParaRPr lang="en-SG" sz="70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25" y="5072063"/>
            <a:ext cx="41433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 smtClean="0">
                <a:solidFill>
                  <a:srgbClr val="C00000"/>
                </a:solidFill>
              </a:rPr>
              <a:t>7</a:t>
            </a:r>
            <a:endParaRPr lang="en-SG" sz="70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14788" y="2171701"/>
            <a:ext cx="42862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</a:rPr>
              <a:t>5</a:t>
            </a:r>
            <a:endParaRPr lang="en-SG" sz="72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3438" y="2171701"/>
            <a:ext cx="60007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</a:rPr>
              <a:t>2</a:t>
            </a:r>
            <a:endParaRPr lang="en-SG" sz="72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15236" y="2171700"/>
            <a:ext cx="57150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</a:rPr>
              <a:t>7</a:t>
            </a:r>
            <a:endParaRPr lang="en-SG" sz="72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86600" y="5072063"/>
            <a:ext cx="41433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</a:rPr>
              <a:t>5</a:t>
            </a:r>
            <a:endParaRPr lang="en-SG" sz="72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437719" y="3671890"/>
            <a:ext cx="39220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</a:rPr>
              <a:t>5</a:t>
            </a:r>
            <a:endParaRPr lang="en-SG" sz="72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187113" y="3657602"/>
            <a:ext cx="45719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</a:rPr>
              <a:t>4</a:t>
            </a:r>
            <a:endParaRPr lang="en-SG" sz="7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56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8" t="45485" r="10274" b="12151"/>
          <a:stretch/>
        </p:blipFill>
        <p:spPr>
          <a:xfrm>
            <a:off x="249061" y="1062319"/>
            <a:ext cx="11476774" cy="56813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r="64066" b="70306"/>
          <a:stretch/>
        </p:blipFill>
        <p:spPr>
          <a:xfrm>
            <a:off x="304468" y="26894"/>
            <a:ext cx="3554838" cy="101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0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8" t="50639" r="9876" b="20667"/>
          <a:stretch/>
        </p:blipFill>
        <p:spPr>
          <a:xfrm>
            <a:off x="53788" y="968983"/>
            <a:ext cx="12192000" cy="61501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5943" y="156754"/>
            <a:ext cx="11652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chemeClr val="accent2"/>
                </a:solidFill>
              </a:rPr>
              <a:t>2.   a,</a:t>
            </a:r>
            <a:r>
              <a:rPr lang="en-US" sz="4000" smtClean="0"/>
              <a:t>Kết quả phép tính trong mỗi ngôi sao.</a:t>
            </a:r>
            <a:endParaRPr lang="en-SG" sz="4000"/>
          </a:p>
        </p:txBody>
      </p:sp>
      <p:sp>
        <p:nvSpPr>
          <p:cNvPr id="12" name="TextBox 11"/>
          <p:cNvSpPr txBox="1"/>
          <p:nvPr/>
        </p:nvSpPr>
        <p:spPr>
          <a:xfrm>
            <a:off x="9629775" y="864640"/>
            <a:ext cx="2400300" cy="2150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SG"/>
          </a:p>
        </p:txBody>
      </p:sp>
      <p:sp>
        <p:nvSpPr>
          <p:cNvPr id="13" name="12-Point Star 12"/>
          <p:cNvSpPr/>
          <p:nvPr/>
        </p:nvSpPr>
        <p:spPr>
          <a:xfrm>
            <a:off x="10094559" y="5407373"/>
            <a:ext cx="2097441" cy="1450627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4" name="12-Point Star 13"/>
          <p:cNvSpPr/>
          <p:nvPr/>
        </p:nvSpPr>
        <p:spPr>
          <a:xfrm>
            <a:off x="3836634" y="5376453"/>
            <a:ext cx="2097441" cy="1481547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5" name="12-Point Star 14"/>
          <p:cNvSpPr/>
          <p:nvPr/>
        </p:nvSpPr>
        <p:spPr>
          <a:xfrm>
            <a:off x="1166832" y="4883803"/>
            <a:ext cx="2097441" cy="2014538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0" name="12-Point Star 19"/>
          <p:cNvSpPr/>
          <p:nvPr/>
        </p:nvSpPr>
        <p:spPr>
          <a:xfrm>
            <a:off x="8984466" y="1465729"/>
            <a:ext cx="2097441" cy="2014538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2" name="12-Point Star 21"/>
          <p:cNvSpPr/>
          <p:nvPr/>
        </p:nvSpPr>
        <p:spPr>
          <a:xfrm>
            <a:off x="833177" y="1026030"/>
            <a:ext cx="2097441" cy="2014538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4" name="12-Point Star 23"/>
          <p:cNvSpPr/>
          <p:nvPr/>
        </p:nvSpPr>
        <p:spPr>
          <a:xfrm>
            <a:off x="6821095" y="5607424"/>
            <a:ext cx="1934546" cy="1414311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5" name="TextBox 24"/>
          <p:cNvSpPr txBox="1"/>
          <p:nvPr/>
        </p:nvSpPr>
        <p:spPr>
          <a:xfrm>
            <a:off x="9340663" y="2033780"/>
            <a:ext cx="1271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C00000"/>
                </a:solidFill>
              </a:rPr>
              <a:t>26</a:t>
            </a:r>
            <a:endParaRPr lang="en-SG" sz="4800" b="1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624706" y="5657010"/>
            <a:ext cx="11695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C00000"/>
                </a:solidFill>
              </a:rPr>
              <a:t>40</a:t>
            </a:r>
            <a:endParaRPr lang="en-SG" sz="4800" b="1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48777" y="1658092"/>
            <a:ext cx="1048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</a:rPr>
              <a:t>26</a:t>
            </a:r>
            <a:endParaRPr lang="en-SG" sz="4800" b="1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23279" y="5458705"/>
            <a:ext cx="1096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</a:rPr>
              <a:t>26</a:t>
            </a:r>
            <a:endParaRPr lang="en-SG" sz="4800" b="1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364431" y="5716260"/>
            <a:ext cx="1058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</a:rPr>
              <a:t>40</a:t>
            </a:r>
            <a:endParaRPr lang="en-SG" sz="4800" b="1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41809" y="6115050"/>
            <a:ext cx="987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</a:rPr>
              <a:t>55</a:t>
            </a:r>
            <a:endParaRPr lang="en-SG" sz="4800" b="1" dirty="0">
              <a:solidFill>
                <a:srgbClr val="C00000"/>
              </a:solidFill>
            </a:endParaRPr>
          </a:p>
        </p:txBody>
      </p:sp>
      <p:pic>
        <p:nvPicPr>
          <p:cNvPr id="17" name="图片 17">
            <a:extLst>
              <a:ext uri="{FF2B5EF4-FFF2-40B4-BE49-F238E27FC236}">
                <a16:creationId xmlns:a16="http://schemas.microsoft.com/office/drawing/2014/main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4778" y="-167345"/>
            <a:ext cx="1667222" cy="144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51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5502E-6 1.48148E-6 L -0.23377 0.18981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00" y="9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5502E-6 1.48148E-6 L -0.58884 0.1289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00" y="6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5502E-6 1.48148E-6 L -0.76181 0.4819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00" y="2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5502E-6 1.48148E-6 L -0.56007 0.5386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00" y="2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5502E-6 3.33333E-6 L -0.29117 0.607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0" y="30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5502E-6 1.48148E-6 L -0.02643 0.53889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2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20" grpId="0" animBg="1"/>
      <p:bldP spid="22" grpId="0" animBg="1"/>
      <p:bldP spid="24" grpId="0" animBg="1"/>
      <p:bldP spid="25" grpId="0"/>
      <p:bldP spid="27" grpId="0"/>
      <p:bldP spid="29" grpId="0"/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9" t="50302" r="9822" b="20384"/>
          <a:stretch/>
        </p:blipFill>
        <p:spPr>
          <a:xfrm>
            <a:off x="171450" y="766482"/>
            <a:ext cx="11836774" cy="60789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2888" y="157163"/>
            <a:ext cx="11949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 ngôi sao ghi phép tính có kết quả lớn hơn 26.</a:t>
            </a:r>
            <a:endParaRPr lang="en-SG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00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9" t="50302" r="6838" b="20384"/>
          <a:stretch/>
        </p:blipFill>
        <p:spPr>
          <a:xfrm>
            <a:off x="171450" y="3802170"/>
            <a:ext cx="12206288" cy="3043237"/>
          </a:xfrm>
          <a:prstGeom prst="rect">
            <a:avLst/>
          </a:prstGeom>
        </p:spPr>
      </p:pic>
      <p:sp>
        <p:nvSpPr>
          <p:cNvPr id="5" name="5-Point Star 4"/>
          <p:cNvSpPr/>
          <p:nvPr/>
        </p:nvSpPr>
        <p:spPr>
          <a:xfrm>
            <a:off x="50007" y="773221"/>
            <a:ext cx="3879056" cy="302894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47 - 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SG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8414497" y="827010"/>
            <a:ext cx="3976688" cy="302894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+ 5</a:t>
            </a:r>
            <a:endParaRPr lang="en-SG" sz="4000" dirty="0">
              <a:solidFill>
                <a:schemeClr val="tx1"/>
              </a:solidFill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3889772" y="758933"/>
            <a:ext cx="4414838" cy="304323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+ </a:t>
            </a:r>
            <a:r>
              <a:rPr lang="en-US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SG" sz="3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2888" y="157163"/>
            <a:ext cx="11949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 ngôi sao ghi phép tính có kết quả lớn hơn 26.</a:t>
            </a:r>
            <a:endParaRPr lang="en-SG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00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412044" y="200025"/>
            <a:ext cx="11640256" cy="10812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0" t="6212" r="8462" b="49791"/>
          <a:stretch/>
        </p:blipFill>
        <p:spPr>
          <a:xfrm>
            <a:off x="-93309" y="1282347"/>
            <a:ext cx="12271022" cy="536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67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6" t="6212" r="9904" b="85957"/>
          <a:stretch/>
        </p:blipFill>
        <p:spPr>
          <a:xfrm>
            <a:off x="257175" y="1"/>
            <a:ext cx="11801476" cy="12715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85938" y="2886075"/>
            <a:ext cx="9658349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 23 cây hoa hồng chưa nở hoa</a:t>
            </a:r>
            <a:endParaRPr lang="en-SG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32" t="14791" r="37646" b="81684"/>
          <a:stretch/>
        </p:blipFill>
        <p:spPr>
          <a:xfrm>
            <a:off x="607219" y="1271589"/>
            <a:ext cx="11101388" cy="1371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5" t="25396" r="10583" b="50406"/>
          <a:stretch/>
        </p:blipFill>
        <p:spPr>
          <a:xfrm>
            <a:off x="-1" y="3729038"/>
            <a:ext cx="12192001" cy="31289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85876" y="1443038"/>
            <a:ext cx="1828800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  <a:endParaRPr lang="en-SG" sz="6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00425" y="1443038"/>
            <a:ext cx="1743075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29250" y="1443038"/>
            <a:ext cx="1757363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r>
            <a:endParaRPr lang="en-SG" sz="6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58338" y="1443038"/>
            <a:ext cx="1628775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en-SG" sz="6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39025" y="1447520"/>
            <a:ext cx="1743075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6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83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2" t="53333" r="8696" b="14732"/>
          <a:stretch/>
        </p:blipFill>
        <p:spPr>
          <a:xfrm>
            <a:off x="237067" y="1281288"/>
            <a:ext cx="11683999" cy="54920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412044" y="496535"/>
            <a:ext cx="11640256" cy="78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7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2" t="53333" r="8696" b="14732"/>
          <a:stretch/>
        </p:blipFill>
        <p:spPr>
          <a:xfrm>
            <a:off x="94456" y="1281288"/>
            <a:ext cx="12097544" cy="54920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412044" y="496535"/>
            <a:ext cx="11640256" cy="7847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4" t="61882" r="51179" b="34561"/>
          <a:stretch/>
        </p:blipFill>
        <p:spPr>
          <a:xfrm>
            <a:off x="757238" y="2371724"/>
            <a:ext cx="9143999" cy="10572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2044" y="3571875"/>
            <a:ext cx="5820128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hai lớp có 67 bạn cùng tham gia buổi cắm trại.</a:t>
            </a:r>
            <a:endParaRPr lang="en-SG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71663" y="2471739"/>
            <a:ext cx="145044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endParaRPr lang="en-SG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0438" y="2517905"/>
            <a:ext cx="140017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+</a:t>
            </a:r>
            <a:endParaRPr lang="en-SG" sz="40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78942" y="2517905"/>
            <a:ext cx="140758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</a:rPr>
              <a:t>35</a:t>
            </a:r>
            <a:endParaRPr lang="en-SG" sz="48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6763" y="2517905"/>
            <a:ext cx="122872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</a:rPr>
              <a:t>67</a:t>
            </a:r>
            <a:endParaRPr lang="en-SG" sz="48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45661" y="2508940"/>
            <a:ext cx="140017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=</a:t>
            </a:r>
            <a:endParaRPr lang="en-SG" sz="40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40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819"/>
          <a:stretch/>
        </p:blipFill>
        <p:spPr>
          <a:xfrm>
            <a:off x="-213078" y="129647"/>
            <a:ext cx="12112978" cy="65814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98104" y="2815243"/>
            <a:ext cx="1100438" cy="52322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  <a:endParaRPr lang="en-SG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10037" y="3871912"/>
            <a:ext cx="871538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6</a:t>
            </a:r>
            <a:endParaRPr lang="en-SG" sz="2800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65094" y="3888531"/>
            <a:ext cx="994481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1</a:t>
            </a:r>
            <a:endParaRPr lang="en-SG" sz="2800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95882" y="4961819"/>
            <a:ext cx="1129553" cy="52322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80</a:t>
            </a:r>
            <a:endParaRPr lang="en-SG" sz="2800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36931" y="6051176"/>
            <a:ext cx="871538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5</a:t>
            </a:r>
            <a:endParaRPr lang="en-SG" sz="28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65093" y="6024059"/>
            <a:ext cx="994481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3</a:t>
            </a:r>
            <a:endParaRPr lang="en-SG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97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259644" y="344135"/>
            <a:ext cx="11640256" cy="7847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2" t="6897" r="8462" b="74055"/>
          <a:stretch/>
        </p:blipFill>
        <p:spPr>
          <a:xfrm>
            <a:off x="90311" y="1241778"/>
            <a:ext cx="12101689" cy="561622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29867" y="3251200"/>
            <a:ext cx="44026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SG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79023" y="3251198"/>
            <a:ext cx="66197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endParaRPr lang="en-SG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14648" y="3382078"/>
            <a:ext cx="67458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en-SG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390489" y="3443111"/>
            <a:ext cx="50941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SG" sz="4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58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7" r="77369" b="89527"/>
          <a:stretch/>
        </p:blipFill>
        <p:spPr>
          <a:xfrm>
            <a:off x="0" y="0"/>
            <a:ext cx="2877671" cy="9900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2" t="27227" r="60650" b="68915"/>
          <a:stretch/>
        </p:blipFill>
        <p:spPr>
          <a:xfrm>
            <a:off x="0" y="1064911"/>
            <a:ext cx="4854388" cy="19410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86088" y="5100638"/>
            <a:ext cx="585787" cy="131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SG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31633" r="61093" b="64121"/>
          <a:stretch/>
        </p:blipFill>
        <p:spPr>
          <a:xfrm>
            <a:off x="-1" y="3822540"/>
            <a:ext cx="4706471" cy="215277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786846" y="4634625"/>
            <a:ext cx="6113054" cy="1998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SG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78" t="31857" r="9893" b="64553"/>
          <a:stretch/>
        </p:blipFill>
        <p:spPr>
          <a:xfrm>
            <a:off x="5338482" y="4271555"/>
            <a:ext cx="6853518" cy="16270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06" t="31411" r="34713" b="64403"/>
          <a:stretch/>
        </p:blipFill>
        <p:spPr>
          <a:xfrm>
            <a:off x="5338863" y="996138"/>
            <a:ext cx="6871063" cy="189687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859306" y="4175890"/>
            <a:ext cx="505611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C00000"/>
                </a:solidFill>
              </a:rPr>
              <a:t>3</a:t>
            </a:r>
            <a:endParaRPr lang="en-SG" sz="80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72185" y="1452282"/>
            <a:ext cx="114492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</a:rPr>
              <a:t>60</a:t>
            </a:r>
            <a:endParaRPr lang="en-SG" sz="7200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14449" y="4483249"/>
            <a:ext cx="111264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</a:rPr>
              <a:t>90</a:t>
            </a:r>
            <a:endParaRPr lang="en-SG" sz="7200" b="1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882128" y="4517511"/>
            <a:ext cx="96473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</a:rPr>
              <a:t>6</a:t>
            </a:r>
            <a:endParaRPr lang="en-SG" sz="7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94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82" r="11015" b="34526"/>
          <a:stretch/>
        </p:blipFill>
        <p:spPr>
          <a:xfrm>
            <a:off x="259644" y="1004711"/>
            <a:ext cx="11640256" cy="55920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259644" y="344135"/>
            <a:ext cx="11640256" cy="78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17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9" t="38682" r="11015" b="42662"/>
          <a:stretch/>
        </p:blipFill>
        <p:spPr>
          <a:xfrm>
            <a:off x="470264" y="1004711"/>
            <a:ext cx="11429636" cy="41551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259644" y="344135"/>
            <a:ext cx="11640256" cy="7847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1703" y="5159828"/>
            <a:ext cx="11338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 smtClean="0">
                <a:latin typeface="+mj-lt"/>
              </a:rPr>
              <a:t>a, Nam bước chân dài nhất.</a:t>
            </a:r>
            <a:endParaRPr lang="en-SG" sz="40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1703" y="5852160"/>
            <a:ext cx="10319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smtClean="0">
                <a:latin typeface="+mj-lt"/>
              </a:rPr>
              <a:t>b, Việt có bước chân ngắn nhất.</a:t>
            </a:r>
            <a:endParaRPr lang="en-SG" sz="40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4815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259644" y="344135"/>
            <a:ext cx="11640256" cy="7847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4" t="65021" r="12407" b="7819"/>
          <a:stretch/>
        </p:blipFill>
        <p:spPr>
          <a:xfrm>
            <a:off x="0" y="1128888"/>
            <a:ext cx="11753145" cy="545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03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259644" y="344135"/>
            <a:ext cx="11640256" cy="7847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644" y="1606731"/>
            <a:ext cx="72252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smtClean="0">
                <a:latin typeface="+mj-lt"/>
              </a:rPr>
              <a:t>          Bạn Việt ghép hai trong ba tấm thẻ như hình vẽ để được một số có hai chữ số. Việt có thể ghép được những số: </a:t>
            </a:r>
            <a:endParaRPr lang="en-SG" sz="400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1926" y="4402183"/>
            <a:ext cx="1556656" cy="1567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SG"/>
          </a:p>
        </p:txBody>
      </p:sp>
      <p:sp>
        <p:nvSpPr>
          <p:cNvPr id="16" name="TextBox 15"/>
          <p:cNvSpPr txBox="1"/>
          <p:nvPr/>
        </p:nvSpPr>
        <p:spPr>
          <a:xfrm>
            <a:off x="378823" y="4402183"/>
            <a:ext cx="1632857" cy="1567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SG"/>
          </a:p>
        </p:txBody>
      </p:sp>
      <p:sp>
        <p:nvSpPr>
          <p:cNvPr id="17" name="TextBox 16"/>
          <p:cNvSpPr txBox="1"/>
          <p:nvPr/>
        </p:nvSpPr>
        <p:spPr>
          <a:xfrm>
            <a:off x="455023" y="4402183"/>
            <a:ext cx="1632857" cy="1567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SG"/>
          </a:p>
        </p:txBody>
      </p:sp>
      <p:sp>
        <p:nvSpPr>
          <p:cNvPr id="18" name="TextBox 17"/>
          <p:cNvSpPr txBox="1"/>
          <p:nvPr/>
        </p:nvSpPr>
        <p:spPr>
          <a:xfrm>
            <a:off x="711925" y="4506686"/>
            <a:ext cx="1632857" cy="1567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SG"/>
          </a:p>
        </p:txBody>
      </p:sp>
      <p:sp>
        <p:nvSpPr>
          <p:cNvPr id="19" name="TextBox 18"/>
          <p:cNvSpPr txBox="1"/>
          <p:nvPr/>
        </p:nvSpPr>
        <p:spPr>
          <a:xfrm>
            <a:off x="259645" y="4524234"/>
            <a:ext cx="1448132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8000" b="1" dirty="0" smtClean="0">
                <a:solidFill>
                  <a:srgbClr val="C00000"/>
                </a:solidFill>
                <a:latin typeface="+mj-lt"/>
              </a:rPr>
              <a:t>37</a:t>
            </a:r>
            <a:endParaRPr lang="en-SG" sz="80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11680" y="4524234"/>
            <a:ext cx="1468225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8000" b="1" dirty="0" smtClean="0">
                <a:solidFill>
                  <a:srgbClr val="C00000"/>
                </a:solidFill>
                <a:latin typeface="+mj-lt"/>
              </a:rPr>
              <a:t>30</a:t>
            </a:r>
            <a:endParaRPr lang="en-SG" sz="80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41166" y="4503982"/>
            <a:ext cx="1387937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8000" b="1" dirty="0" smtClean="0">
                <a:solidFill>
                  <a:srgbClr val="C00000"/>
                </a:solidFill>
                <a:latin typeface="+mj-lt"/>
              </a:rPr>
              <a:t>70</a:t>
            </a:r>
            <a:endParaRPr lang="en-SG" sz="80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13294" y="4503983"/>
            <a:ext cx="1332285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8000" b="1" dirty="0" smtClean="0">
                <a:solidFill>
                  <a:srgbClr val="C00000"/>
                </a:solidFill>
                <a:latin typeface="+mj-lt"/>
              </a:rPr>
              <a:t>73</a:t>
            </a:r>
            <a:endParaRPr lang="en-SG" sz="80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5" t="65694" r="85504" b="29753"/>
          <a:stretch/>
        </p:blipFill>
        <p:spPr>
          <a:xfrm>
            <a:off x="174811" y="1264024"/>
            <a:ext cx="1237129" cy="122368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17" t="65828" r="15615" b="10199"/>
          <a:stretch/>
        </p:blipFill>
        <p:spPr>
          <a:xfrm>
            <a:off x="8084627" y="1875865"/>
            <a:ext cx="4107373" cy="481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40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257</Words>
  <Application>Microsoft Office PowerPoint</Application>
  <PresentationFormat>Widescreen</PresentationFormat>
  <Paragraphs>107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微软雅黑</vt:lpstr>
      <vt:lpstr>Arial</vt:lpstr>
      <vt:lpstr>Arial-Rounded</vt:lpstr>
      <vt:lpstr>Calibri</vt:lpstr>
      <vt:lpstr>Calibri Light</vt:lpstr>
      <vt:lpstr>等线</vt:lpstr>
      <vt:lpstr>等线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Thị Hường Phạm</dc:creator>
  <cp:lastModifiedBy>Tran Tuan Duy</cp:lastModifiedBy>
  <cp:revision>106</cp:revision>
  <dcterms:created xsi:type="dcterms:W3CDTF">2020-08-15T03:21:16Z</dcterms:created>
  <dcterms:modified xsi:type="dcterms:W3CDTF">2023-06-04T14:38:15Z</dcterms:modified>
</cp:coreProperties>
</file>