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4.wav" ContentType="audio/x-wav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20"/>
  </p:notesMasterIdLst>
  <p:sldIdLst>
    <p:sldId id="297" r:id="rId3"/>
    <p:sldId id="303" r:id="rId4"/>
    <p:sldId id="257" r:id="rId5"/>
    <p:sldId id="260" r:id="rId6"/>
    <p:sldId id="261" r:id="rId7"/>
    <p:sldId id="258" r:id="rId8"/>
    <p:sldId id="259" r:id="rId9"/>
    <p:sldId id="263" r:id="rId10"/>
    <p:sldId id="262" r:id="rId11"/>
    <p:sldId id="361" r:id="rId12"/>
    <p:sldId id="366" r:id="rId13"/>
    <p:sldId id="268" r:id="rId14"/>
    <p:sldId id="276" r:id="rId15"/>
    <p:sldId id="271" r:id="rId16"/>
    <p:sldId id="362" r:id="rId17"/>
    <p:sldId id="364" r:id="rId18"/>
    <p:sldId id="365" r:id="rId19"/>
  </p:sldIdLst>
  <p:sldSz cx="12195175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0E399"/>
    <a:srgbClr val="9BED9B"/>
    <a:srgbClr val="55E01E"/>
    <a:srgbClr val="FFCC99"/>
    <a:srgbClr val="CCFF33"/>
    <a:srgbClr val="E3F2E0"/>
    <a:srgbClr val="E4DD82"/>
    <a:srgbClr val="FF3300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19" autoAdjust="0"/>
    <p:restoredTop sz="94660"/>
  </p:normalViewPr>
  <p:slideViewPr>
    <p:cSldViewPr showGuides="1">
      <p:cViewPr varScale="1">
        <p:scale>
          <a:sx n="65" d="100"/>
          <a:sy n="65" d="100"/>
        </p:scale>
        <p:origin x="84" y="3714"/>
      </p:cViewPr>
      <p:guideLst>
        <p:guide orient="horz"/>
        <p:guide pos="768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86139A-A79B-4645-92A0-09FBA3C9B72F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906AC1-A2C3-49E6-95F4-01B67F45C1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2036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694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57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18F09-5854-43D5-BC8D-088631B89FE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513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18F09-5854-43D5-BC8D-088631B89FE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952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638" y="2130426"/>
            <a:ext cx="10365899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9276" y="3886200"/>
            <a:ext cx="8536623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179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664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92903" y="274639"/>
            <a:ext cx="3658553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3012" y="274639"/>
            <a:ext cx="10776639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135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864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638" y="2130426"/>
            <a:ext cx="1036589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276" y="3886200"/>
            <a:ext cx="8536623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069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167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335" y="4406901"/>
            <a:ext cx="1036589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335" y="2906713"/>
            <a:ext cx="10365899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162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759" y="1600201"/>
            <a:ext cx="538620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9214" y="1600201"/>
            <a:ext cx="538620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688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535113"/>
            <a:ext cx="53883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759" y="2174875"/>
            <a:ext cx="53883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980" y="1535113"/>
            <a:ext cx="53904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980" y="2174875"/>
            <a:ext cx="53904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220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863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51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94283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3050"/>
            <a:ext cx="401212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974" y="273051"/>
            <a:ext cx="681744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759" y="1435101"/>
            <a:ext cx="401212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0964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340" y="4800600"/>
            <a:ext cx="731710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340" y="612775"/>
            <a:ext cx="731710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340" y="5367338"/>
            <a:ext cx="731710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6815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535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41502" y="274639"/>
            <a:ext cx="27439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759" y="274639"/>
            <a:ext cx="802849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43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921" y="6225655"/>
            <a:ext cx="412706" cy="1820482"/>
            <a:chOff x="4980416" y="5037518"/>
            <a:chExt cx="412706" cy="1820482"/>
          </a:xfrm>
        </p:grpSpPr>
        <p:sp>
          <p:nvSpPr>
            <p:cNvPr id="26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475" y="6225655"/>
            <a:ext cx="412706" cy="1502706"/>
            <a:chOff x="5502862" y="5355294"/>
            <a:chExt cx="412706" cy="1502706"/>
          </a:xfrm>
        </p:grpSpPr>
        <p:sp>
          <p:nvSpPr>
            <p:cNvPr id="27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937" y="6225655"/>
            <a:ext cx="407320" cy="1502706"/>
            <a:chOff x="6959786" y="5355294"/>
            <a:chExt cx="407320" cy="1502706"/>
          </a:xfrm>
        </p:grpSpPr>
        <p:sp>
          <p:nvSpPr>
            <p:cNvPr id="28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4287" y="6225655"/>
            <a:ext cx="403952" cy="2588666"/>
            <a:chOff x="6007804" y="4266641"/>
            <a:chExt cx="403952" cy="2588666"/>
          </a:xfrm>
        </p:grpSpPr>
        <p:sp>
          <p:nvSpPr>
            <p:cNvPr id="29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275" y="6225655"/>
            <a:ext cx="409339" cy="3142082"/>
            <a:chOff x="6480429" y="3713225"/>
            <a:chExt cx="409339" cy="3142082"/>
          </a:xfrm>
        </p:grpSpPr>
        <p:sp>
          <p:nvSpPr>
            <p:cNvPr id="30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80237" y="6225655"/>
            <a:ext cx="412706" cy="1820482"/>
            <a:chOff x="4980416" y="5037518"/>
            <a:chExt cx="412706" cy="1820482"/>
          </a:xfrm>
        </p:grpSpPr>
        <p:sp>
          <p:nvSpPr>
            <p:cNvPr id="32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2978" y="6225655"/>
            <a:ext cx="412706" cy="1502706"/>
            <a:chOff x="5502862" y="5355294"/>
            <a:chExt cx="412706" cy="1502706"/>
          </a:xfrm>
        </p:grpSpPr>
        <p:sp>
          <p:nvSpPr>
            <p:cNvPr id="33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4694" y="6225655"/>
            <a:ext cx="407320" cy="1502706"/>
            <a:chOff x="6959786" y="5355294"/>
            <a:chExt cx="407320" cy="1502706"/>
          </a:xfrm>
        </p:grpSpPr>
        <p:sp>
          <p:nvSpPr>
            <p:cNvPr id="34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9226" y="6225655"/>
            <a:ext cx="403952" cy="2167807"/>
            <a:chOff x="6007804" y="4266641"/>
            <a:chExt cx="403952" cy="2588666"/>
          </a:xfrm>
        </p:grpSpPr>
        <p:sp>
          <p:nvSpPr>
            <p:cNvPr id="35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3724" y="6225655"/>
            <a:ext cx="409339" cy="3142082"/>
            <a:chOff x="6480429" y="3713225"/>
            <a:chExt cx="409339" cy="3142082"/>
          </a:xfrm>
        </p:grpSpPr>
        <p:sp>
          <p:nvSpPr>
            <p:cNvPr id="36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5670" y="6225655"/>
            <a:ext cx="403952" cy="2167807"/>
            <a:chOff x="6007804" y="4266641"/>
            <a:chExt cx="403952" cy="2588666"/>
          </a:xfrm>
        </p:grpSpPr>
        <p:sp>
          <p:nvSpPr>
            <p:cNvPr id="38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8007" y="6225656"/>
            <a:ext cx="412706" cy="1820482"/>
            <a:chOff x="4980416" y="5037518"/>
            <a:chExt cx="412706" cy="1820482"/>
          </a:xfrm>
        </p:grpSpPr>
        <p:sp>
          <p:nvSpPr>
            <p:cNvPr id="392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5561" y="6225656"/>
            <a:ext cx="412706" cy="1494115"/>
            <a:chOff x="5502862" y="5355294"/>
            <a:chExt cx="412706" cy="1502706"/>
          </a:xfrm>
        </p:grpSpPr>
        <p:sp>
          <p:nvSpPr>
            <p:cNvPr id="404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5323" y="6225657"/>
            <a:ext cx="412706" cy="1497992"/>
            <a:chOff x="4980416" y="5037518"/>
            <a:chExt cx="412706" cy="1820482"/>
          </a:xfrm>
        </p:grpSpPr>
        <p:sp>
          <p:nvSpPr>
            <p:cNvPr id="416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8064" y="6225656"/>
            <a:ext cx="412706" cy="1299094"/>
            <a:chOff x="5502862" y="5355294"/>
            <a:chExt cx="412706" cy="1502706"/>
          </a:xfrm>
        </p:grpSpPr>
        <p:sp>
          <p:nvSpPr>
            <p:cNvPr id="428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9780" y="6225656"/>
            <a:ext cx="407320" cy="1295020"/>
            <a:chOff x="6959786" y="5355294"/>
            <a:chExt cx="407320" cy="1502706"/>
          </a:xfrm>
        </p:grpSpPr>
        <p:sp>
          <p:nvSpPr>
            <p:cNvPr id="440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4312" y="6225656"/>
            <a:ext cx="403952" cy="2106477"/>
            <a:chOff x="6007804" y="4266641"/>
            <a:chExt cx="403952" cy="2588666"/>
          </a:xfrm>
        </p:grpSpPr>
        <p:sp>
          <p:nvSpPr>
            <p:cNvPr id="452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70506" y="6225656"/>
            <a:ext cx="409339" cy="2412631"/>
            <a:chOff x="6480429" y="3713225"/>
            <a:chExt cx="409339" cy="3142082"/>
          </a:xfrm>
        </p:grpSpPr>
        <p:sp>
          <p:nvSpPr>
            <p:cNvPr id="464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7596" y="6225656"/>
            <a:ext cx="412706" cy="1502706"/>
            <a:chOff x="5502862" y="5355294"/>
            <a:chExt cx="412706" cy="1502706"/>
          </a:xfrm>
        </p:grpSpPr>
        <p:sp>
          <p:nvSpPr>
            <p:cNvPr id="476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7918" y="6225656"/>
            <a:ext cx="407320" cy="1299095"/>
            <a:chOff x="6959786" y="5355294"/>
            <a:chExt cx="407320" cy="1502706"/>
          </a:xfrm>
        </p:grpSpPr>
        <p:sp>
          <p:nvSpPr>
            <p:cNvPr id="488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2450" y="6225656"/>
            <a:ext cx="403952" cy="2167807"/>
            <a:chOff x="6007804" y="4266641"/>
            <a:chExt cx="403952" cy="2588666"/>
          </a:xfrm>
        </p:grpSpPr>
        <p:sp>
          <p:nvSpPr>
            <p:cNvPr id="50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2" y="231784"/>
            <a:ext cx="758949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2" y="921962"/>
            <a:ext cx="12187592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5058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3012" y="1600201"/>
            <a:ext cx="721759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3862" y="1600201"/>
            <a:ext cx="721759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325228" y="6093296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2323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59" y="274638"/>
            <a:ext cx="1097565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59" y="1535113"/>
            <a:ext cx="53883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759" y="2174875"/>
            <a:ext cx="53883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980" y="1535113"/>
            <a:ext cx="53904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980" y="2174875"/>
            <a:ext cx="53904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85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27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7977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59" y="273050"/>
            <a:ext cx="401212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974" y="273051"/>
            <a:ext cx="681744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759" y="1435101"/>
            <a:ext cx="401212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586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340" y="4800600"/>
            <a:ext cx="731710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340" y="612775"/>
            <a:ext cx="731710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340" y="5367338"/>
            <a:ext cx="731710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2832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759" y="274638"/>
            <a:ext cx="1097565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59" y="1600201"/>
            <a:ext cx="1097565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759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B058F-3419-4783-A32B-A7489A7A2485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6685" y="6356351"/>
            <a:ext cx="386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9875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10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9" y="274638"/>
            <a:ext cx="1097565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600201"/>
            <a:ext cx="1097565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759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685" y="6356351"/>
            <a:ext cx="386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9875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6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9.pn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9.pn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9.pn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9.pn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9.pn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卧室&#10;&#10;已生成高可信度的说明">
            <a:extLst>
              <a:ext uri="{FF2B5EF4-FFF2-40B4-BE49-F238E27FC236}">
                <a16:creationId xmlns:a16="http://schemas.microsoft.com/office/drawing/2014/main" id="{01C47A2B-6004-4E61-80C1-A0CED293B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74" y="150096"/>
            <a:ext cx="12187592" cy="685552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DB0AD1C-9F65-412D-A40E-80AD72D4C263}"/>
              </a:ext>
            </a:extLst>
          </p:cNvPr>
          <p:cNvSpPr/>
          <p:nvPr/>
        </p:nvSpPr>
        <p:spPr>
          <a:xfrm>
            <a:off x="357723" y="342822"/>
            <a:ext cx="11479731" cy="6172357"/>
          </a:xfrm>
          <a:prstGeom prst="rect">
            <a:avLst/>
          </a:prstGeom>
          <a:noFill/>
          <a:ln>
            <a:solidFill>
              <a:srgbClr val="74C3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字魂20号-石头体" panose="00000500000000000000" pitchFamily="2" charset="-122"/>
              <a:ea typeface="字魂20号-石头体" panose="00000500000000000000" pitchFamily="2" charset="-122"/>
              <a:sym typeface="字魂20号-石头体" panose="00000500000000000000" pitchFamily="2" charset="-122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7E0CD5D3-B653-42CE-8228-AEA509D5B740}"/>
              </a:ext>
            </a:extLst>
          </p:cNvPr>
          <p:cNvSpPr txBox="1"/>
          <p:nvPr/>
        </p:nvSpPr>
        <p:spPr>
          <a:xfrm>
            <a:off x="1573184" y="690671"/>
            <a:ext cx="93194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5400" b="1" dirty="0">
                <a:solidFill>
                  <a:srgbClr val="FF0000"/>
                </a:solidFill>
                <a:latin typeface="UVN Banh Mi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CHÀO MỪNG </a:t>
            </a:r>
          </a:p>
          <a:p>
            <a:pPr algn="ctr" defTabSz="914377">
              <a:defRPr/>
            </a:pPr>
            <a:r>
              <a:rPr lang="en-US" sz="5400" b="1" dirty="0">
                <a:solidFill>
                  <a:srgbClr val="FF0000"/>
                </a:solidFill>
                <a:latin typeface="UVN Banh Mi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CÁC EM ĐẾN VỚI TIẾT HỌC</a:t>
            </a:r>
          </a:p>
          <a:p>
            <a:pPr algn="ctr" defTabSz="914377">
              <a:defRPr/>
            </a:pPr>
            <a:r>
              <a:rPr lang="en-US" sz="5400" b="1" dirty="0">
                <a:solidFill>
                  <a:srgbClr val="FF0000"/>
                </a:solidFill>
                <a:latin typeface="UVN Banh Mi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403A756A-0D88-4EBD-95BC-9A644CA924EF}"/>
              </a:ext>
            </a:extLst>
          </p:cNvPr>
          <p:cNvSpPr txBox="1"/>
          <p:nvPr/>
        </p:nvSpPr>
        <p:spPr>
          <a:xfrm>
            <a:off x="5812883" y="3464562"/>
            <a:ext cx="1316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>
              <a:defRPr/>
            </a:pPr>
            <a:r>
              <a:rPr lang="en-US" sz="3600" b="1" dirty="0">
                <a:solidFill>
                  <a:srgbClr val="002060"/>
                </a:solidFill>
                <a:latin typeface="UVN Banh Mi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LỚP 1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B06315D0-C762-4790-B03F-4FF9B764C0B8}"/>
              </a:ext>
            </a:extLst>
          </p:cNvPr>
          <p:cNvGrpSpPr/>
          <p:nvPr/>
        </p:nvGrpSpPr>
        <p:grpSpPr>
          <a:xfrm>
            <a:off x="4599033" y="3272414"/>
            <a:ext cx="3745633" cy="128887"/>
            <a:chOff x="1839287" y="5184146"/>
            <a:chExt cx="2767715" cy="95254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53D1528E-4918-4B53-892C-F6B49226488F}"/>
                </a:ext>
              </a:extLst>
            </p:cNvPr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F03569BE-17E1-4465-8F28-445C3C81D68F}"/>
                  </a:ext>
                </a:extLst>
              </p:cNvPr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3" name="组合 42">
                  <a:extLst>
                    <a:ext uri="{FF2B5EF4-FFF2-40B4-BE49-F238E27FC236}">
                      <a16:creationId xmlns:a16="http://schemas.microsoft.com/office/drawing/2014/main" id="{6B7B281C-F782-47AA-900F-FCFC2E89B553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1" name="组合 50">
                    <a:extLst>
                      <a:ext uri="{FF2B5EF4-FFF2-40B4-BE49-F238E27FC236}">
                        <a16:creationId xmlns:a16="http://schemas.microsoft.com/office/drawing/2014/main" id="{4DF475BC-062E-4F50-9ABA-7182F9C72F05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5" name="直接连接符 54">
                      <a:extLst>
                        <a:ext uri="{FF2B5EF4-FFF2-40B4-BE49-F238E27FC236}">
                          <a16:creationId xmlns:a16="http://schemas.microsoft.com/office/drawing/2014/main" id="{FF624F9D-5369-4141-BE88-406860BD88F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直接连接符 55">
                      <a:extLst>
                        <a:ext uri="{FF2B5EF4-FFF2-40B4-BE49-F238E27FC236}">
                          <a16:creationId xmlns:a16="http://schemas.microsoft.com/office/drawing/2014/main" id="{4C36ED21-303D-4B37-BC49-9F6C30420C1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2" name="组合 51">
                    <a:extLst>
                      <a:ext uri="{FF2B5EF4-FFF2-40B4-BE49-F238E27FC236}">
                        <a16:creationId xmlns:a16="http://schemas.microsoft.com/office/drawing/2014/main" id="{35D6D060-B81E-4443-8F1D-EE1C51B0A634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3" name="直接连接符 52">
                      <a:extLst>
                        <a:ext uri="{FF2B5EF4-FFF2-40B4-BE49-F238E27FC236}">
                          <a16:creationId xmlns:a16="http://schemas.microsoft.com/office/drawing/2014/main" id="{34F8FAFD-6BEB-49B5-A519-EE14DA0E650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直接连接符 53">
                      <a:extLst>
                        <a:ext uri="{FF2B5EF4-FFF2-40B4-BE49-F238E27FC236}">
                          <a16:creationId xmlns:a16="http://schemas.microsoft.com/office/drawing/2014/main" id="{957461D1-40E7-478A-94B6-44074DD49E5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4" name="组合 43">
                  <a:extLst>
                    <a:ext uri="{FF2B5EF4-FFF2-40B4-BE49-F238E27FC236}">
                      <a16:creationId xmlns:a16="http://schemas.microsoft.com/office/drawing/2014/main" id="{135F7D23-E7E7-4839-ADCF-71196FC10EAC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5" name="组合 44">
                    <a:extLst>
                      <a:ext uri="{FF2B5EF4-FFF2-40B4-BE49-F238E27FC236}">
                        <a16:creationId xmlns:a16="http://schemas.microsoft.com/office/drawing/2014/main" id="{C7FDE48A-3A41-4AC4-8D05-1AEBF59A4701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9" name="直接连接符 48">
                      <a:extLst>
                        <a:ext uri="{FF2B5EF4-FFF2-40B4-BE49-F238E27FC236}">
                          <a16:creationId xmlns:a16="http://schemas.microsoft.com/office/drawing/2014/main" id="{62A3DABB-F355-4E9D-8D3E-BEC3C8D9AB1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直接连接符 49">
                      <a:extLst>
                        <a:ext uri="{FF2B5EF4-FFF2-40B4-BE49-F238E27FC236}">
                          <a16:creationId xmlns:a16="http://schemas.microsoft.com/office/drawing/2014/main" id="{1A118452-D7AA-4788-A440-1CCFDB0756F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6" name="组合 45">
                    <a:extLst>
                      <a:ext uri="{FF2B5EF4-FFF2-40B4-BE49-F238E27FC236}">
                        <a16:creationId xmlns:a16="http://schemas.microsoft.com/office/drawing/2014/main" id="{5FFDB164-9A74-4306-A146-806C517222BC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7" name="直接连接符 46">
                      <a:extLst>
                        <a:ext uri="{FF2B5EF4-FFF2-40B4-BE49-F238E27FC236}">
                          <a16:creationId xmlns:a16="http://schemas.microsoft.com/office/drawing/2014/main" id="{99C2C585-2CD2-4AE3-A3BC-1E313A8001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直接连接符 47">
                      <a:extLst>
                        <a:ext uri="{FF2B5EF4-FFF2-40B4-BE49-F238E27FC236}">
                          <a16:creationId xmlns:a16="http://schemas.microsoft.com/office/drawing/2014/main" id="{CF4481DF-158C-496B-8272-43B49F28063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4F1EB35E-10DD-42A8-B140-107B3FB18D78}"/>
                  </a:ext>
                </a:extLst>
              </p:cNvPr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29" name="组合 28">
                  <a:extLst>
                    <a:ext uri="{FF2B5EF4-FFF2-40B4-BE49-F238E27FC236}">
                      <a16:creationId xmlns:a16="http://schemas.microsoft.com/office/drawing/2014/main" id="{508402EF-CC6C-4876-B768-AF266B37AD60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7" name="组合 36">
                    <a:extLst>
                      <a:ext uri="{FF2B5EF4-FFF2-40B4-BE49-F238E27FC236}">
                        <a16:creationId xmlns:a16="http://schemas.microsoft.com/office/drawing/2014/main" id="{E617B185-ED42-4B50-906C-F0B98F1650CB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1" name="直接连接符 40">
                      <a:extLst>
                        <a:ext uri="{FF2B5EF4-FFF2-40B4-BE49-F238E27FC236}">
                          <a16:creationId xmlns:a16="http://schemas.microsoft.com/office/drawing/2014/main" id="{915D2E2B-CDB7-4346-A2E7-A9C12B35940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" name="直接连接符 41">
                      <a:extLst>
                        <a:ext uri="{FF2B5EF4-FFF2-40B4-BE49-F238E27FC236}">
                          <a16:creationId xmlns:a16="http://schemas.microsoft.com/office/drawing/2014/main" id="{C7D5B82B-9F00-42C1-ACFC-6F62687DB0A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8" name="组合 37">
                    <a:extLst>
                      <a:ext uri="{FF2B5EF4-FFF2-40B4-BE49-F238E27FC236}">
                        <a16:creationId xmlns:a16="http://schemas.microsoft.com/office/drawing/2014/main" id="{8BE1C466-B14B-45F2-AE24-0F9118C84ECA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9" name="直接连接符 38">
                      <a:extLst>
                        <a:ext uri="{FF2B5EF4-FFF2-40B4-BE49-F238E27FC236}">
                          <a16:creationId xmlns:a16="http://schemas.microsoft.com/office/drawing/2014/main" id="{BF489E72-1CF8-48C2-8B9F-D77EC5EBC57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直接连接符 39">
                      <a:extLst>
                        <a:ext uri="{FF2B5EF4-FFF2-40B4-BE49-F238E27FC236}">
                          <a16:creationId xmlns:a16="http://schemas.microsoft.com/office/drawing/2014/main" id="{336BC1C4-116C-4ADA-B92F-293BD8775B4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id="{D435F0F3-D6C4-48BA-9475-DBA4F8268FAC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1" name="组合 30">
                    <a:extLst>
                      <a:ext uri="{FF2B5EF4-FFF2-40B4-BE49-F238E27FC236}">
                        <a16:creationId xmlns:a16="http://schemas.microsoft.com/office/drawing/2014/main" id="{9C21CF4D-8FC2-43CF-A083-F6E4A4651BAD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5" name="直接连接符 34">
                      <a:extLst>
                        <a:ext uri="{FF2B5EF4-FFF2-40B4-BE49-F238E27FC236}">
                          <a16:creationId xmlns:a16="http://schemas.microsoft.com/office/drawing/2014/main" id="{7A0C5494-75A1-41CC-9ED1-0DC101D9DC8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直接连接符 35">
                      <a:extLst>
                        <a:ext uri="{FF2B5EF4-FFF2-40B4-BE49-F238E27FC236}">
                          <a16:creationId xmlns:a16="http://schemas.microsoft.com/office/drawing/2014/main" id="{D69408F3-B409-4587-B70C-A993C1A36B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2" name="组合 31">
                    <a:extLst>
                      <a:ext uri="{FF2B5EF4-FFF2-40B4-BE49-F238E27FC236}">
                        <a16:creationId xmlns:a16="http://schemas.microsoft.com/office/drawing/2014/main" id="{2D3D70EE-CD61-48BE-A634-4FFB37EC39CC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3" name="直接连接符 32">
                      <a:extLst>
                        <a:ext uri="{FF2B5EF4-FFF2-40B4-BE49-F238E27FC236}">
                          <a16:creationId xmlns:a16="http://schemas.microsoft.com/office/drawing/2014/main" id="{AF7DDC4F-A5CC-45F8-AD2C-2E4F323341A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" name="直接连接符 33">
                      <a:extLst>
                        <a:ext uri="{FF2B5EF4-FFF2-40B4-BE49-F238E27FC236}">
                          <a16:creationId xmlns:a16="http://schemas.microsoft.com/office/drawing/2014/main" id="{CED86309-B75E-481A-8FA6-F64A7C5100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9E88FCC6-098B-4FAD-A6C5-3C9690BC9E3A}"/>
                </a:ext>
              </a:extLst>
            </p:cNvPr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D770F1A8-73F0-45AF-9BDA-6FBD957B3A40}"/>
                  </a:ext>
                </a:extLst>
              </p:cNvPr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5" name="直接连接符 24">
                  <a:extLst>
                    <a:ext uri="{FF2B5EF4-FFF2-40B4-BE49-F238E27FC236}">
                      <a16:creationId xmlns:a16="http://schemas.microsoft.com/office/drawing/2014/main" id="{7ACE0931-84EC-4D88-8DBA-5B5C711D01A2}"/>
                    </a:ext>
                  </a:extLst>
                </p:cNvPr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74C3C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id="{20F139B4-A7D6-4149-89B4-93DEB30B61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74C3C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E08DB11C-2C2B-48C5-9E00-5A422818FADA}"/>
                  </a:ext>
                </a:extLst>
              </p:cNvPr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19" name="组合 18">
                  <a:extLst>
                    <a:ext uri="{FF2B5EF4-FFF2-40B4-BE49-F238E27FC236}">
                      <a16:creationId xmlns:a16="http://schemas.microsoft.com/office/drawing/2014/main" id="{28E592B9-BD3A-46B3-BCDB-2616DBFFE866}"/>
                    </a:ext>
                  </a:extLst>
                </p:cNvPr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3" name="直接连接符 22">
                    <a:extLst>
                      <a:ext uri="{FF2B5EF4-FFF2-40B4-BE49-F238E27FC236}">
                        <a16:creationId xmlns:a16="http://schemas.microsoft.com/office/drawing/2014/main" id="{7391D9F6-905B-45EA-9161-005247A595B1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直接连接符 23">
                    <a:extLst>
                      <a:ext uri="{FF2B5EF4-FFF2-40B4-BE49-F238E27FC236}">
                        <a16:creationId xmlns:a16="http://schemas.microsoft.com/office/drawing/2014/main" id="{E5F844AE-808E-4D06-A3EB-5BFD2C2325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id="{3A7C1754-2DDD-4B7E-B57B-A6E569B4A4DC}"/>
                    </a:ext>
                  </a:extLst>
                </p:cNvPr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1" name="直接连接符 20">
                    <a:extLst>
                      <a:ext uri="{FF2B5EF4-FFF2-40B4-BE49-F238E27FC236}">
                        <a16:creationId xmlns:a16="http://schemas.microsoft.com/office/drawing/2014/main" id="{AF209404-22CA-41CB-A2D2-DEE14635F421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直接连接符 21">
                    <a:extLst>
                      <a:ext uri="{FF2B5EF4-FFF2-40B4-BE49-F238E27FC236}">
                        <a16:creationId xmlns:a16="http://schemas.microsoft.com/office/drawing/2014/main" id="{1E4C9214-9D10-45A8-B22A-E8CE2840BD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pic>
        <p:nvPicPr>
          <p:cNvPr id="57" name="图片 1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371831">
            <a:off x="-1302389" y="1800536"/>
            <a:ext cx="5599387" cy="742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9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2135187" y="-42934"/>
            <a:ext cx="8458200" cy="1465375"/>
            <a:chOff x="1077204" y="-14070"/>
            <a:chExt cx="7048501" cy="2970555"/>
          </a:xfrm>
        </p:grpSpPr>
        <p:pic>
          <p:nvPicPr>
            <p:cNvPr id="37" name="图片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60080" y="-14070"/>
              <a:ext cx="5623861" cy="2970555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077204" y="1014468"/>
              <a:ext cx="7048501" cy="1684484"/>
            </a:xfrm>
            <a:prstGeom prst="rect">
              <a:avLst/>
            </a:prstGeom>
            <a:noFill/>
          </p:spPr>
          <p:txBody>
            <a:bodyPr wrap="square" lIns="91400" tIns="45700" rIns="91400" bIns="45700" rtlCol="0">
              <a:spAutoFit/>
            </a:bodyPr>
            <a:lstStyle/>
            <a:p>
              <a:pPr algn="ctr" defTabSz="1216401"/>
              <a:r>
                <a:rPr lang="en-US" sz="4800" b="1" dirty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YÊU CẦU CẦN ĐẠT</a:t>
              </a:r>
              <a:endParaRPr lang="en-US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endParaRPr>
            </a:p>
          </p:txBody>
        </p:sp>
      </p:grpSp>
      <p:sp>
        <p:nvSpPr>
          <p:cNvPr id="29" name="文本框 11"/>
          <p:cNvSpPr txBox="1"/>
          <p:nvPr/>
        </p:nvSpPr>
        <p:spPr>
          <a:xfrm>
            <a:off x="1510108" y="2222647"/>
            <a:ext cx="10380468" cy="1736646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defTabSz="1216122">
              <a:buClr>
                <a:srgbClr val="000000"/>
              </a:buClr>
              <a:defRPr/>
            </a:pP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Thực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hiện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được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phép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trừ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số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có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hai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chữ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số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cho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số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có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hai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chữ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số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rèn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kĩ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năng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đặt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tính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và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tính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trừ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số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có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hai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chữ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số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với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số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có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hai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chữ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số</a:t>
            </a:r>
            <a:endParaRPr lang="en-US" sz="5400" b="1" kern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Arial-Rounded" pitchFamily="34" charset="-93"/>
              <a:ea typeface="Arial-Rounded" pitchFamily="34" charset="-93"/>
              <a:cs typeface="Arial-Rounded" pitchFamily="34" charset="-93"/>
              <a:sym typeface="Arial"/>
            </a:endParaRPr>
          </a:p>
        </p:txBody>
      </p:sp>
      <p:sp>
        <p:nvSpPr>
          <p:cNvPr id="52" name="文本框 12"/>
          <p:cNvSpPr txBox="1"/>
          <p:nvPr/>
        </p:nvSpPr>
        <p:spPr>
          <a:xfrm>
            <a:off x="1510108" y="4290632"/>
            <a:ext cx="10363200" cy="1191816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55677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defTabSz="1216122">
              <a:buClr>
                <a:srgbClr val="000000"/>
              </a:buClr>
              <a:defRPr/>
            </a:pPr>
            <a:r>
              <a:rPr lang="en-US" sz="32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Giải</a:t>
            </a:r>
            <a:r>
              <a:rPr lang="en-US" sz="32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các</a:t>
            </a:r>
            <a:r>
              <a:rPr lang="en-US" sz="32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bài</a:t>
            </a:r>
            <a:r>
              <a:rPr lang="en-US" sz="32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toán</a:t>
            </a:r>
            <a:r>
              <a:rPr lang="en-US" sz="32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tình</a:t>
            </a:r>
            <a:r>
              <a:rPr lang="en-US" sz="32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huống</a:t>
            </a:r>
            <a:r>
              <a:rPr lang="en-US" sz="32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thực</a:t>
            </a:r>
            <a:r>
              <a:rPr lang="en-US" sz="32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tế</a:t>
            </a:r>
            <a:r>
              <a:rPr lang="en-US" sz="32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có</a:t>
            </a:r>
            <a:r>
              <a:rPr lang="en-US" sz="32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liên</a:t>
            </a:r>
            <a:r>
              <a:rPr lang="en-US" sz="32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quan</a:t>
            </a:r>
            <a:r>
              <a:rPr lang="en-US" sz="32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đến</a:t>
            </a:r>
            <a:r>
              <a:rPr lang="en-US" sz="32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phép</a:t>
            </a:r>
            <a:r>
              <a:rPr lang="en-US" sz="32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trừ</a:t>
            </a:r>
            <a:r>
              <a:rPr lang="en-US" sz="32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số</a:t>
            </a:r>
            <a:r>
              <a:rPr lang="en-US" sz="32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có</a:t>
            </a:r>
            <a:r>
              <a:rPr lang="en-US" sz="32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hai</a:t>
            </a:r>
            <a:r>
              <a:rPr lang="en-US" sz="32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chữ</a:t>
            </a:r>
            <a:r>
              <a:rPr lang="en-US" sz="32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số</a:t>
            </a:r>
            <a:r>
              <a:rPr lang="en-US" sz="32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cho</a:t>
            </a:r>
            <a:r>
              <a:rPr lang="en-US" sz="32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số</a:t>
            </a:r>
            <a:r>
              <a:rPr lang="en-US" sz="32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có</a:t>
            </a:r>
            <a:r>
              <a:rPr lang="en-US" sz="32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hai</a:t>
            </a:r>
            <a:r>
              <a:rPr lang="en-US" sz="32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chữ</a:t>
            </a:r>
            <a:r>
              <a:rPr lang="en-US" sz="32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số</a:t>
            </a:r>
            <a:endParaRPr lang="en-US" sz="5400" b="1" kern="0" dirty="0">
              <a:ln w="22225">
                <a:solidFill>
                  <a:srgbClr val="0070C0"/>
                </a:solidFill>
                <a:prstDash val="solid"/>
              </a:ln>
              <a:solidFill>
                <a:srgbClr val="0070C0"/>
              </a:solidFill>
              <a:latin typeface="Arial-Rounded" pitchFamily="34" charset="-93"/>
              <a:ea typeface="Arial-Rounded" pitchFamily="34" charset="-93"/>
              <a:cs typeface="Arial-Rounded" pitchFamily="34" charset="-93"/>
              <a:sym typeface="Arial"/>
            </a:endParaRPr>
          </a:p>
        </p:txBody>
      </p:sp>
      <p:pic>
        <p:nvPicPr>
          <p:cNvPr id="25" name="图片 28">
            <a:extLst>
              <a:ext uri="{FF2B5EF4-FFF2-40B4-BE49-F238E27FC236}">
                <a16:creationId xmlns:a16="http://schemas.microsoft.com/office/drawing/2014/main" id="{539DEA61-1FBB-46FE-8AAF-ADC8AEAB10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616893" y="4265496"/>
            <a:ext cx="854119" cy="835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B60664-FA58-436C-BD28-39FDCF31A1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10" y="2460776"/>
            <a:ext cx="1171739" cy="116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29108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5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0" grpId="0" animBg="1"/>
          <p:bldP spid="52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EC0096-9DBC-4353-835F-93A426631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7795"/>
            <a:ext cx="12195175" cy="686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138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/>
          <p:cNvGrpSpPr/>
          <p:nvPr/>
        </p:nvGrpSpPr>
        <p:grpSpPr>
          <a:xfrm>
            <a:off x="-32053" y="1112382"/>
            <a:ext cx="7002535" cy="811577"/>
            <a:chOff x="827584" y="1603026"/>
            <a:chExt cx="5251901" cy="608683"/>
          </a:xfrm>
        </p:grpSpPr>
        <p:sp>
          <p:nvSpPr>
            <p:cNvPr id="72" name="Oval 71"/>
            <p:cNvSpPr/>
            <p:nvPr/>
          </p:nvSpPr>
          <p:spPr>
            <a:xfrm>
              <a:off x="827584" y="1603026"/>
              <a:ext cx="636790" cy="608683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lang="en-US" sz="9600" kern="0" dirty="0">
                  <a:solidFill>
                    <a:prstClr val="white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511661" y="1606029"/>
              <a:ext cx="456782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en-US" sz="32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2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nhẩm</a:t>
              </a:r>
              <a:r>
                <a:rPr lang="en-US" sz="32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32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2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sz="32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107" y="33901"/>
            <a:ext cx="2688299" cy="1075488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1170723" y="2124798"/>
            <a:ext cx="10111439" cy="1963109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    </a:t>
            </a:r>
          </a:p>
        </p:txBody>
      </p:sp>
      <p:sp>
        <p:nvSpPr>
          <p:cNvPr id="5" name="Flowchart: Process 4"/>
          <p:cNvSpPr/>
          <p:nvPr/>
        </p:nvSpPr>
        <p:spPr>
          <a:xfrm>
            <a:off x="1133082" y="2102813"/>
            <a:ext cx="5154088" cy="2007081"/>
          </a:xfrm>
          <a:prstGeom prst="flowChart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60 – 20 =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41664" y="2420888"/>
            <a:ext cx="50342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chục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- 2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chục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= 4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chục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60 – 20 = 40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41" y="86258"/>
            <a:ext cx="1929965" cy="1971385"/>
          </a:xfrm>
          <a:prstGeom prst="rect">
            <a:avLst/>
          </a:prstGeom>
        </p:spPr>
      </p:pic>
      <p:sp>
        <p:nvSpPr>
          <p:cNvPr id="8" name="Flowchart: Alternate Process 7"/>
          <p:cNvSpPr/>
          <p:nvPr/>
        </p:nvSpPr>
        <p:spPr>
          <a:xfrm>
            <a:off x="1201044" y="4265497"/>
            <a:ext cx="2724223" cy="2372883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70 – 50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90 – 70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40 – 10</a:t>
            </a:r>
          </a:p>
        </p:txBody>
      </p:sp>
      <p:sp>
        <p:nvSpPr>
          <p:cNvPr id="40" name="Flowchart: Alternate Process 39"/>
          <p:cNvSpPr/>
          <p:nvPr/>
        </p:nvSpPr>
        <p:spPr>
          <a:xfrm>
            <a:off x="5137481" y="4230211"/>
            <a:ext cx="2724223" cy="2372883"/>
          </a:xfrm>
          <a:prstGeom prst="flowChartAlternateProcess">
            <a:avLst/>
          </a:prstGeom>
          <a:solidFill>
            <a:srgbClr val="66FF33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80 – 10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60 – 50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90 - 20</a:t>
            </a:r>
          </a:p>
        </p:txBody>
      </p:sp>
      <p:sp>
        <p:nvSpPr>
          <p:cNvPr id="42" name="Flowchart: Alternate Process 41"/>
          <p:cNvSpPr/>
          <p:nvPr/>
        </p:nvSpPr>
        <p:spPr>
          <a:xfrm>
            <a:off x="8858830" y="4209808"/>
            <a:ext cx="2724223" cy="2372883"/>
          </a:xfrm>
          <a:prstGeom prst="flowChartAlternateProcess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40 – 30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70 – 30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70 – 40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40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/>
          <p:cNvGrpSpPr/>
          <p:nvPr/>
        </p:nvGrpSpPr>
        <p:grpSpPr>
          <a:xfrm>
            <a:off x="333764" y="1072847"/>
            <a:ext cx="7002535" cy="960107"/>
            <a:chOff x="827584" y="1491630"/>
            <a:chExt cx="5251901" cy="720080"/>
          </a:xfrm>
        </p:grpSpPr>
        <p:sp>
          <p:nvSpPr>
            <p:cNvPr id="72" name="Oval 71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latinLnBrk="0">
                <a:defRPr/>
              </a:pPr>
              <a:r>
                <a:rPr lang="en-US" sz="9600" kern="0" dirty="0">
                  <a:solidFill>
                    <a:prstClr val="white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511661" y="1606029"/>
              <a:ext cx="456782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atinLnBrk="0">
                <a:defRPr/>
              </a:pPr>
              <a:r>
                <a:rPr lang="en-US" sz="32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2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nhẩm</a:t>
              </a:r>
              <a:r>
                <a:rPr lang="en-US" sz="32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32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2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sz="32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59" y="3117"/>
            <a:ext cx="2688299" cy="1075488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1041031" y="2114315"/>
            <a:ext cx="10590140" cy="1963109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    </a:t>
            </a:r>
          </a:p>
        </p:txBody>
      </p:sp>
      <p:sp>
        <p:nvSpPr>
          <p:cNvPr id="5" name="Flowchart: Process 4"/>
          <p:cNvSpPr/>
          <p:nvPr/>
        </p:nvSpPr>
        <p:spPr>
          <a:xfrm>
            <a:off x="1078831" y="2114914"/>
            <a:ext cx="5154088" cy="2007081"/>
          </a:xfrm>
          <a:prstGeom prst="flowChart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60 – 20 =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55001" y="2518289"/>
            <a:ext cx="5154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chục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- 2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chục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= 4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chục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60 – 20 = 40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027" y="-88385"/>
            <a:ext cx="1971385" cy="1971385"/>
          </a:xfrm>
          <a:prstGeom prst="rect">
            <a:avLst/>
          </a:prstGeom>
        </p:spPr>
      </p:pic>
      <p:sp>
        <p:nvSpPr>
          <p:cNvPr id="8" name="Flowchart: Alternate Process 7"/>
          <p:cNvSpPr/>
          <p:nvPr/>
        </p:nvSpPr>
        <p:spPr>
          <a:xfrm>
            <a:off x="183178" y="4403421"/>
            <a:ext cx="3533000" cy="2372883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70 – 50 =</a:t>
            </a:r>
          </a:p>
          <a:p>
            <a:pPr algn="ctr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90 – 70 =</a:t>
            </a:r>
          </a:p>
          <a:p>
            <a:pPr algn="ctr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40 – 10 =</a:t>
            </a:r>
          </a:p>
        </p:txBody>
      </p:sp>
      <p:sp>
        <p:nvSpPr>
          <p:cNvPr id="40" name="Flowchart: Alternate Process 39"/>
          <p:cNvSpPr/>
          <p:nvPr/>
        </p:nvSpPr>
        <p:spPr>
          <a:xfrm>
            <a:off x="4084581" y="4408688"/>
            <a:ext cx="3645188" cy="2372883"/>
          </a:xfrm>
          <a:prstGeom prst="flowChartAlternateProcess">
            <a:avLst/>
          </a:prstGeom>
          <a:solidFill>
            <a:srgbClr val="66FF33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80 – 10 =</a:t>
            </a:r>
          </a:p>
          <a:p>
            <a:pPr algn="ctr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60 – 50 =</a:t>
            </a:r>
          </a:p>
          <a:p>
            <a:pPr algn="ctr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90 – 20 =</a:t>
            </a:r>
          </a:p>
        </p:txBody>
      </p:sp>
      <p:sp>
        <p:nvSpPr>
          <p:cNvPr id="42" name="Flowchart: Alternate Process 41"/>
          <p:cNvSpPr/>
          <p:nvPr/>
        </p:nvSpPr>
        <p:spPr>
          <a:xfrm>
            <a:off x="8133903" y="4381585"/>
            <a:ext cx="3533000" cy="2372883"/>
          </a:xfrm>
          <a:prstGeom prst="flowChartAlternateProcess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40 – 30 =</a:t>
            </a:r>
          </a:p>
          <a:p>
            <a:pPr algn="ctr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70 – 30 =</a:t>
            </a:r>
          </a:p>
          <a:p>
            <a:pPr algn="ctr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70 – 40 =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44183" y="4677139"/>
            <a:ext cx="86409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49874" y="6425953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2907846" y="5215753"/>
            <a:ext cx="86409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94142" y="5714911"/>
            <a:ext cx="86409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33787" y="5733256"/>
            <a:ext cx="86409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49730" y="5219849"/>
            <a:ext cx="86409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65672" y="4707634"/>
            <a:ext cx="86409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891268" y="5686078"/>
            <a:ext cx="86409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884416" y="5175856"/>
            <a:ext cx="86409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865195" y="4664128"/>
            <a:ext cx="86409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0" grpId="0" animBg="1"/>
      <p:bldP spid="42" grpId="0" animBg="1"/>
      <p:bldP spid="2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1313575" y="979948"/>
            <a:ext cx="7010400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base" latinLnBrk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60)</a:t>
            </a:r>
          </a:p>
        </p:txBody>
      </p:sp>
      <p:sp>
        <p:nvSpPr>
          <p:cNvPr id="30" name="Text Box 40"/>
          <p:cNvSpPr txBox="1">
            <a:spLocks noChangeArrowheads="1"/>
          </p:cNvSpPr>
          <p:nvPr/>
        </p:nvSpPr>
        <p:spPr bwMode="auto">
          <a:xfrm>
            <a:off x="1525527" y="1925323"/>
            <a:ext cx="2093151" cy="7489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267" dirty="0">
                <a:solidFill>
                  <a:prstClr val="black"/>
                </a:solidFill>
              </a:rPr>
              <a:t>92 - 72</a:t>
            </a:r>
          </a:p>
        </p:txBody>
      </p:sp>
      <p:sp>
        <p:nvSpPr>
          <p:cNvPr id="31" name="Text Box 35"/>
          <p:cNvSpPr txBox="1">
            <a:spLocks noChangeArrowheads="1"/>
          </p:cNvSpPr>
          <p:nvPr/>
        </p:nvSpPr>
        <p:spPr bwMode="auto">
          <a:xfrm>
            <a:off x="3950019" y="1921491"/>
            <a:ext cx="2438400" cy="7489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267" dirty="0">
                <a:solidFill>
                  <a:prstClr val="black"/>
                </a:solidFill>
              </a:rPr>
              <a:t>86 - 64</a:t>
            </a:r>
          </a:p>
        </p:txBody>
      </p:sp>
      <p:sp>
        <p:nvSpPr>
          <p:cNvPr id="32" name="Text Box 38"/>
          <p:cNvSpPr txBox="1">
            <a:spLocks noChangeArrowheads="1"/>
          </p:cNvSpPr>
          <p:nvPr/>
        </p:nvSpPr>
        <p:spPr bwMode="auto">
          <a:xfrm>
            <a:off x="6659030" y="1917655"/>
            <a:ext cx="2094240" cy="7489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267" dirty="0">
                <a:solidFill>
                  <a:prstClr val="black"/>
                </a:solidFill>
              </a:rPr>
              <a:t>65 - 25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45"/>
            <a:ext cx="2688299" cy="1075488"/>
          </a:xfrm>
          <a:prstGeom prst="rect">
            <a:avLst/>
          </a:prstGeom>
        </p:spPr>
      </p:pic>
      <p:sp>
        <p:nvSpPr>
          <p:cNvPr id="35" name="Text Box 38"/>
          <p:cNvSpPr txBox="1">
            <a:spLocks noChangeArrowheads="1"/>
          </p:cNvSpPr>
          <p:nvPr/>
        </p:nvSpPr>
        <p:spPr bwMode="auto">
          <a:xfrm>
            <a:off x="9056442" y="1918214"/>
            <a:ext cx="2094240" cy="7489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267" dirty="0">
                <a:solidFill>
                  <a:prstClr val="black"/>
                </a:solidFill>
              </a:rPr>
              <a:t>77 - 53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16052418-323F-4F06-B444-1B3BCCF34D80}"/>
              </a:ext>
            </a:extLst>
          </p:cNvPr>
          <p:cNvSpPr/>
          <p:nvPr/>
        </p:nvSpPr>
        <p:spPr>
          <a:xfrm>
            <a:off x="504032" y="939279"/>
            <a:ext cx="784285" cy="844808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 latinLnBrk="0">
              <a:defRPr/>
            </a:pPr>
            <a:r>
              <a:rPr lang="en-US" sz="7200" kern="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C1434219-B0D9-49F2-896F-8E7FAB99EA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31" b="24624"/>
          <a:stretch/>
        </p:blipFill>
        <p:spPr>
          <a:xfrm>
            <a:off x="3" y="3140968"/>
            <a:ext cx="12219199" cy="3068963"/>
          </a:xfrm>
          <a:prstGeom prst="rect">
            <a:avLst/>
          </a:prstGeom>
        </p:spPr>
      </p:pic>
      <p:pic>
        <p:nvPicPr>
          <p:cNvPr id="67" name="Hành trang số.mp4">
            <a:hlinkClick r:id="" action="ppaction://media"/>
            <a:extLst>
              <a:ext uri="{FF2B5EF4-FFF2-40B4-BE49-F238E27FC236}">
                <a16:creationId xmlns:a16="http://schemas.microsoft.com/office/drawing/2014/main" id="{5E5E3D11-C1B4-4736-A3FE-EDB82774D1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96828" y="3975576"/>
            <a:ext cx="9525" cy="9525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70727CA3-FC57-444E-963A-E392B450537D}"/>
              </a:ext>
            </a:extLst>
          </p:cNvPr>
          <p:cNvSpPr txBox="1"/>
          <p:nvPr/>
        </p:nvSpPr>
        <p:spPr>
          <a:xfrm>
            <a:off x="678655" y="4221066"/>
            <a:ext cx="5476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HP001 4 hàng" panose="020B0603050302020204" pitchFamily="34" charset="0"/>
              </a:rPr>
              <a:t>-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693817D4-4203-486B-AEB4-7AB230CB5FBC}"/>
              </a:ext>
            </a:extLst>
          </p:cNvPr>
          <p:cNvCxnSpPr>
            <a:cxnSpLocks/>
          </p:cNvCxnSpPr>
          <p:nvPr/>
        </p:nvCxnSpPr>
        <p:spPr>
          <a:xfrm>
            <a:off x="733793" y="5577843"/>
            <a:ext cx="868651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9DB5C1D3-ED9F-4EFB-9D07-EC1444707D05}"/>
              </a:ext>
            </a:extLst>
          </p:cNvPr>
          <p:cNvSpPr txBox="1"/>
          <p:nvPr/>
        </p:nvSpPr>
        <p:spPr>
          <a:xfrm>
            <a:off x="866968" y="5719359"/>
            <a:ext cx="6585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B8E17DE-EE34-4D09-985C-37BCC87E3B75}"/>
              </a:ext>
            </a:extLst>
          </p:cNvPr>
          <p:cNvSpPr/>
          <p:nvPr/>
        </p:nvSpPr>
        <p:spPr>
          <a:xfrm>
            <a:off x="523617" y="4337160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92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EDE68FB-48FB-4A0B-91A4-0C3F49D2E6AE}"/>
              </a:ext>
            </a:extLst>
          </p:cNvPr>
          <p:cNvSpPr/>
          <p:nvPr/>
        </p:nvSpPr>
        <p:spPr>
          <a:xfrm>
            <a:off x="793097" y="5066549"/>
            <a:ext cx="927719" cy="5009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72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E52B2B4-B5F2-4E5B-92AB-3E19772760F6}"/>
              </a:ext>
            </a:extLst>
          </p:cNvPr>
          <p:cNvCxnSpPr>
            <a:cxnSpLocks/>
          </p:cNvCxnSpPr>
          <p:nvPr/>
        </p:nvCxnSpPr>
        <p:spPr>
          <a:xfrm>
            <a:off x="3023565" y="5588365"/>
            <a:ext cx="835919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97F71FFE-DEE6-467D-ACA3-4C83940A1F98}"/>
              </a:ext>
            </a:extLst>
          </p:cNvPr>
          <p:cNvSpPr txBox="1"/>
          <p:nvPr/>
        </p:nvSpPr>
        <p:spPr>
          <a:xfrm>
            <a:off x="3052160" y="5727101"/>
            <a:ext cx="904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22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D186B5E-6ABA-4ABB-AD35-9D804E605E96}"/>
              </a:ext>
            </a:extLst>
          </p:cNvPr>
          <p:cNvSpPr/>
          <p:nvPr/>
        </p:nvSpPr>
        <p:spPr>
          <a:xfrm>
            <a:off x="2792826" y="433154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86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EE3A5788-0A3A-48D3-9944-2C4C6659E535}"/>
              </a:ext>
            </a:extLst>
          </p:cNvPr>
          <p:cNvSpPr/>
          <p:nvPr/>
        </p:nvSpPr>
        <p:spPr>
          <a:xfrm>
            <a:off x="3089452" y="5064303"/>
            <a:ext cx="83591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64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ED6666B-01FB-48D2-B61F-D225B236FAB6}"/>
              </a:ext>
            </a:extLst>
          </p:cNvPr>
          <p:cNvCxnSpPr>
            <a:cxnSpLocks/>
          </p:cNvCxnSpPr>
          <p:nvPr/>
        </p:nvCxnSpPr>
        <p:spPr>
          <a:xfrm>
            <a:off x="5291259" y="5588365"/>
            <a:ext cx="818343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DB905E19-BC00-4C4A-B689-E7522C20C0A7}"/>
              </a:ext>
            </a:extLst>
          </p:cNvPr>
          <p:cNvSpPr txBox="1"/>
          <p:nvPr/>
        </p:nvSpPr>
        <p:spPr>
          <a:xfrm>
            <a:off x="5382719" y="5719532"/>
            <a:ext cx="904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40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8E960D40-3029-437A-B082-15E6253A9E6A}"/>
              </a:ext>
            </a:extLst>
          </p:cNvPr>
          <p:cNvSpPr/>
          <p:nvPr/>
        </p:nvSpPr>
        <p:spPr>
          <a:xfrm>
            <a:off x="5051935" y="433154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65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23E80BE-A4F6-406D-A856-A4C6E6CAF542}"/>
              </a:ext>
            </a:extLst>
          </p:cNvPr>
          <p:cNvSpPr/>
          <p:nvPr/>
        </p:nvSpPr>
        <p:spPr>
          <a:xfrm>
            <a:off x="5266149" y="5080990"/>
            <a:ext cx="1018511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25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7934CDB-CF64-4609-88F5-7331CEB52881}"/>
              </a:ext>
            </a:extLst>
          </p:cNvPr>
          <p:cNvSpPr txBox="1"/>
          <p:nvPr/>
        </p:nvSpPr>
        <p:spPr>
          <a:xfrm>
            <a:off x="22957" y="3456937"/>
            <a:ext cx="254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Bài</a:t>
            </a:r>
            <a:r>
              <a:rPr lang="en-US" sz="4000" dirty="0">
                <a:solidFill>
                  <a:schemeClr val="bg1"/>
                </a:solidFill>
                <a:latin typeface="HP001 4 hàng" panose="020B0603050302020204" pitchFamily="34" charset="0"/>
              </a:rPr>
              <a:t> 2: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1749D3F-A358-43B1-8072-85D9B06B681D}"/>
              </a:ext>
            </a:extLst>
          </p:cNvPr>
          <p:cNvSpPr txBox="1"/>
          <p:nvPr/>
        </p:nvSpPr>
        <p:spPr>
          <a:xfrm>
            <a:off x="7588655" y="5728016"/>
            <a:ext cx="904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24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90BEAEE-DA70-4AB9-8C82-5B4D7DD65929}"/>
              </a:ext>
            </a:extLst>
          </p:cNvPr>
          <p:cNvSpPr/>
          <p:nvPr/>
        </p:nvSpPr>
        <p:spPr>
          <a:xfrm>
            <a:off x="7327131" y="432036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77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A7FD0BFF-064F-455F-B355-5821C705CA04}"/>
              </a:ext>
            </a:extLst>
          </p:cNvPr>
          <p:cNvSpPr/>
          <p:nvPr/>
        </p:nvSpPr>
        <p:spPr>
          <a:xfrm>
            <a:off x="7531807" y="5069618"/>
            <a:ext cx="1018511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53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8B530771-7287-41B5-A4EC-DA14613441D5}"/>
              </a:ext>
            </a:extLst>
          </p:cNvPr>
          <p:cNvCxnSpPr>
            <a:cxnSpLocks/>
          </p:cNvCxnSpPr>
          <p:nvPr/>
        </p:nvCxnSpPr>
        <p:spPr>
          <a:xfrm>
            <a:off x="7564310" y="5589857"/>
            <a:ext cx="818343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EB05D232-E34A-406D-8925-69A0593CC3F4}"/>
              </a:ext>
            </a:extLst>
          </p:cNvPr>
          <p:cNvSpPr txBox="1"/>
          <p:nvPr/>
        </p:nvSpPr>
        <p:spPr>
          <a:xfrm>
            <a:off x="2944243" y="4208472"/>
            <a:ext cx="5476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HP001 4 hàng" panose="020B0603050302020204" pitchFamily="34" charset="0"/>
              </a:rPr>
              <a:t>-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AED2FE7-C6E3-4EBF-BCF9-588AA5A2FF52}"/>
              </a:ext>
            </a:extLst>
          </p:cNvPr>
          <p:cNvSpPr txBox="1"/>
          <p:nvPr/>
        </p:nvSpPr>
        <p:spPr>
          <a:xfrm>
            <a:off x="5190102" y="4230306"/>
            <a:ext cx="5476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HP001 4 hàng" panose="020B0603050302020204" pitchFamily="34" charset="0"/>
              </a:rPr>
              <a:t>-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16EF338-41BA-48E6-A922-568CB5DF6959}"/>
              </a:ext>
            </a:extLst>
          </p:cNvPr>
          <p:cNvSpPr txBox="1"/>
          <p:nvPr/>
        </p:nvSpPr>
        <p:spPr>
          <a:xfrm>
            <a:off x="7444033" y="4241346"/>
            <a:ext cx="5476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HP001 4 hàng" panose="020B0603050302020204" pitchFamily="34" charset="0"/>
              </a:rPr>
              <a:t>-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B314B894-1291-4368-9518-5680F892314A}"/>
              </a:ext>
            </a:extLst>
          </p:cNvPr>
          <p:cNvSpPr txBox="1"/>
          <p:nvPr/>
        </p:nvSpPr>
        <p:spPr>
          <a:xfrm>
            <a:off x="1182798" y="5723889"/>
            <a:ext cx="904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4" fill="hold" display="0">
                  <p:stCondLst>
                    <p:cond delay="indefinite"/>
                  </p:stCondLst>
                </p:cTn>
                <p:tgtEl>
                  <p:spTgt spid="67"/>
                </p:tgtEl>
              </p:cMediaNode>
            </p:video>
          </p:childTnLst>
        </p:cTn>
      </p:par>
    </p:tnLst>
    <p:bldLst>
      <p:bldP spid="29" grpId="0"/>
      <p:bldP spid="30" grpId="0" animBg="1"/>
      <p:bldP spid="31" grpId="0" animBg="1"/>
      <p:bldP spid="32" grpId="0" animBg="1"/>
      <p:bldP spid="35" grpId="0" animBg="1"/>
      <p:bldP spid="65" grpId="0" animBg="1"/>
      <p:bldP spid="68" grpId="0"/>
      <p:bldP spid="71" grpId="0"/>
      <p:bldP spid="72" grpId="0"/>
      <p:bldP spid="74" grpId="0"/>
      <p:bldP spid="75" grpId="0"/>
      <p:bldP spid="76" grpId="0"/>
      <p:bldP spid="78" grpId="0"/>
      <p:bldP spid="79" grpId="0"/>
      <p:bldP spid="80" grpId="0"/>
      <p:bldP spid="83" grpId="0"/>
      <p:bldP spid="84" grpId="0"/>
      <p:bldP spid="85" grpId="0"/>
      <p:bldP spid="86" grpId="0"/>
      <p:bldP spid="88" grpId="0"/>
      <p:bldP spid="89" grpId="0"/>
      <p:bldP spid="9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41803" y="2780928"/>
            <a:ext cx="1080120" cy="1224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2990101" y="131035"/>
            <a:ext cx="792088" cy="813353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853725" y="165358"/>
            <a:ext cx="7522020" cy="77903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35" y="967670"/>
            <a:ext cx="10081120" cy="2893378"/>
          </a:xfrm>
          <a:prstGeom prst="rect">
            <a:avLst/>
          </a:prstGeom>
          <a:solidFill>
            <a:srgbClr val="9BED9B"/>
          </a:solidFill>
        </p:spPr>
      </p:pic>
      <p:sp>
        <p:nvSpPr>
          <p:cNvPr id="12" name="Oval 11"/>
          <p:cNvSpPr/>
          <p:nvPr/>
        </p:nvSpPr>
        <p:spPr>
          <a:xfrm>
            <a:off x="4945459" y="2276872"/>
            <a:ext cx="1296144" cy="72008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13" name="Oval 12"/>
          <p:cNvSpPr/>
          <p:nvPr/>
        </p:nvSpPr>
        <p:spPr>
          <a:xfrm>
            <a:off x="8689875" y="2276872"/>
            <a:ext cx="1102465" cy="792088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6"/>
          <a:stretch/>
        </p:blipFill>
        <p:spPr>
          <a:xfrm>
            <a:off x="841003" y="3861048"/>
            <a:ext cx="9493076" cy="28803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97987" y="5548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065139" y="4725144"/>
            <a:ext cx="720080" cy="499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952015" y="4725144"/>
            <a:ext cx="720080" cy="4996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906187" y="5224754"/>
            <a:ext cx="720080" cy="499610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330123" y="5810997"/>
            <a:ext cx="720080" cy="499610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761883" y="5247273"/>
            <a:ext cx="720080" cy="499610"/>
          </a:xfrm>
          <a:prstGeom prst="rect">
            <a:avLst/>
          </a:prstGeom>
          <a:solidFill>
            <a:srgbClr val="C0E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304236" y="5247273"/>
            <a:ext cx="632992" cy="499610"/>
          </a:xfrm>
          <a:prstGeom prst="rect">
            <a:avLst/>
          </a:prstGeom>
          <a:solidFill>
            <a:srgbClr val="C0E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" y="17782"/>
            <a:ext cx="2180305" cy="116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60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8" grpId="0" animBg="1"/>
      <p:bldP spid="18" grpId="0" animBg="1"/>
      <p:bldP spid="19" grpId="0" animBg="1"/>
      <p:bldP spid="21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41803" y="2780928"/>
            <a:ext cx="1080120" cy="1224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229101" y="1102082"/>
            <a:ext cx="599364" cy="59254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41003" y="997204"/>
            <a:ext cx="11354172" cy="168598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86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bốt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tường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97987" y="5548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23" y="2680035"/>
            <a:ext cx="6769481" cy="4061333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6529635" y="3260146"/>
            <a:ext cx="1008112" cy="888934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550041" y="3260146"/>
            <a:ext cx="1008112" cy="888934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590411" y="3260146"/>
            <a:ext cx="1008112" cy="888934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598523" y="3260146"/>
            <a:ext cx="1008112" cy="888934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0610074" y="3258764"/>
            <a:ext cx="1008112" cy="888934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1123" cy="102908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D159C50-3625-4799-9B95-8FEE00A85528}"/>
              </a:ext>
            </a:extLst>
          </p:cNvPr>
          <p:cNvCxnSpPr/>
          <p:nvPr/>
        </p:nvCxnSpPr>
        <p:spPr>
          <a:xfrm>
            <a:off x="4009355" y="1556792"/>
            <a:ext cx="20162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1C9BAD5-3CBC-4A65-B0C0-56031E3A0352}"/>
              </a:ext>
            </a:extLst>
          </p:cNvPr>
          <p:cNvCxnSpPr>
            <a:cxnSpLocks/>
          </p:cNvCxnSpPr>
          <p:nvPr/>
        </p:nvCxnSpPr>
        <p:spPr>
          <a:xfrm>
            <a:off x="9447083" y="1556792"/>
            <a:ext cx="24726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5FB1564-5F6C-476B-83A0-82710051AAA6}"/>
              </a:ext>
            </a:extLst>
          </p:cNvPr>
          <p:cNvCxnSpPr>
            <a:cxnSpLocks/>
          </p:cNvCxnSpPr>
          <p:nvPr/>
        </p:nvCxnSpPr>
        <p:spPr>
          <a:xfrm>
            <a:off x="1033021" y="2090816"/>
            <a:ext cx="9601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A0B4142-BC63-4532-A1D7-FCD72AEAB05B}"/>
              </a:ext>
            </a:extLst>
          </p:cNvPr>
          <p:cNvCxnSpPr>
            <a:cxnSpLocks/>
          </p:cNvCxnSpPr>
          <p:nvPr/>
        </p:nvCxnSpPr>
        <p:spPr>
          <a:xfrm flipV="1">
            <a:off x="8377222" y="2090816"/>
            <a:ext cx="3336989" cy="170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72A50A1-DE0C-417E-BC25-2A464DAC5ADC}"/>
              </a:ext>
            </a:extLst>
          </p:cNvPr>
          <p:cNvCxnSpPr>
            <a:cxnSpLocks/>
          </p:cNvCxnSpPr>
          <p:nvPr/>
        </p:nvCxnSpPr>
        <p:spPr>
          <a:xfrm flipV="1">
            <a:off x="1033021" y="2537817"/>
            <a:ext cx="960110" cy="246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23">
            <a:extLst>
              <a:ext uri="{FF2B5EF4-FFF2-40B4-BE49-F238E27FC236}">
                <a16:creationId xmlns:a16="http://schemas.microsoft.com/office/drawing/2014/main" id="{F9F19FAF-14DC-4437-8768-89B6960A0423}"/>
              </a:ext>
            </a:extLst>
          </p:cNvPr>
          <p:cNvSpPr/>
          <p:nvPr/>
        </p:nvSpPr>
        <p:spPr>
          <a:xfrm>
            <a:off x="6553127" y="3241006"/>
            <a:ext cx="1008112" cy="888934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86</a:t>
            </a:r>
          </a:p>
        </p:txBody>
      </p:sp>
      <p:sp>
        <p:nvSpPr>
          <p:cNvPr id="40" name="Rounded Rectangle 24">
            <a:extLst>
              <a:ext uri="{FF2B5EF4-FFF2-40B4-BE49-F238E27FC236}">
                <a16:creationId xmlns:a16="http://schemas.microsoft.com/office/drawing/2014/main" id="{B2A44644-DAA4-4DEF-B3E7-01E740C62179}"/>
              </a:ext>
            </a:extLst>
          </p:cNvPr>
          <p:cNvSpPr/>
          <p:nvPr/>
        </p:nvSpPr>
        <p:spPr>
          <a:xfrm>
            <a:off x="7573533" y="3241006"/>
            <a:ext cx="1008112" cy="888934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41" name="Rounded Rectangle 25">
            <a:extLst>
              <a:ext uri="{FF2B5EF4-FFF2-40B4-BE49-F238E27FC236}">
                <a16:creationId xmlns:a16="http://schemas.microsoft.com/office/drawing/2014/main" id="{91ABC3E5-C06C-440A-9FE3-72D57BF41EF8}"/>
              </a:ext>
            </a:extLst>
          </p:cNvPr>
          <p:cNvSpPr/>
          <p:nvPr/>
        </p:nvSpPr>
        <p:spPr>
          <a:xfrm>
            <a:off x="8613903" y="3241006"/>
            <a:ext cx="1008112" cy="888934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42" name="Rounded Rectangle 26">
            <a:extLst>
              <a:ext uri="{FF2B5EF4-FFF2-40B4-BE49-F238E27FC236}">
                <a16:creationId xmlns:a16="http://schemas.microsoft.com/office/drawing/2014/main" id="{7ECEFA7D-705E-4B9D-BA00-5E2C745B5062}"/>
              </a:ext>
            </a:extLst>
          </p:cNvPr>
          <p:cNvSpPr/>
          <p:nvPr/>
        </p:nvSpPr>
        <p:spPr>
          <a:xfrm>
            <a:off x="9622015" y="3241006"/>
            <a:ext cx="1008112" cy="888934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3" name="Rounded Rectangle 27">
            <a:extLst>
              <a:ext uri="{FF2B5EF4-FFF2-40B4-BE49-F238E27FC236}">
                <a16:creationId xmlns:a16="http://schemas.microsoft.com/office/drawing/2014/main" id="{E7EB3558-1C25-4A1C-8B75-7DAD29AC4E32}"/>
              </a:ext>
            </a:extLst>
          </p:cNvPr>
          <p:cNvSpPr/>
          <p:nvPr/>
        </p:nvSpPr>
        <p:spPr>
          <a:xfrm>
            <a:off x="10633566" y="3239624"/>
            <a:ext cx="1008112" cy="888934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271499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26FAF9-361F-4904-8133-FE593B894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65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55789" y="-1"/>
            <a:ext cx="12395200" cy="2505151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8" name="Group 7"/>
          <p:cNvGrpSpPr/>
          <p:nvPr/>
        </p:nvGrpSpPr>
        <p:grpSpPr>
          <a:xfrm rot="21388221">
            <a:off x="-3890" y="187941"/>
            <a:ext cx="2784153" cy="1771735"/>
            <a:chOff x="1143000" y="742950"/>
            <a:chExt cx="3962400" cy="2521527"/>
          </a:xfrm>
        </p:grpSpPr>
        <p:sp>
          <p:nvSpPr>
            <p:cNvPr id="5" name="Cloud 4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3"/>
            </a:p>
          </p:txBody>
        </p:sp>
        <p:sp>
          <p:nvSpPr>
            <p:cNvPr id="6" name="Cloud 5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333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 rot="20944908">
            <a:off x="506637" y="1552590"/>
            <a:ext cx="2301631" cy="681404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4267" b="1">
                <a:latin typeface="Arial" pitchFamily="34" charset="0"/>
                <a:cs typeface="Arial" pitchFamily="34" charset="0"/>
              </a:rPr>
              <a:t>Chủ đề</a:t>
            </a:r>
            <a:br>
              <a:rPr lang="en-US" sz="4267" b="1">
                <a:latin typeface="Arial" pitchFamily="34" charset="0"/>
                <a:cs typeface="Arial" pitchFamily="34" charset="0"/>
              </a:rPr>
            </a:br>
            <a:r>
              <a:rPr lang="en-US" sz="4267" b="1"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39987" y="437735"/>
            <a:ext cx="9627845" cy="13438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733" b="1" spc="6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PHÉP CỘNG, PHÉP TRỪ (</a:t>
            </a:r>
            <a:r>
              <a:rPr lang="en-US" sz="3733" b="1" spc="67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không</a:t>
            </a:r>
            <a:r>
              <a:rPr lang="en-US" sz="3733" b="1" spc="6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spc="67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nhớ</a:t>
            </a:r>
            <a:r>
              <a:rPr lang="en-US" sz="3733" b="1" spc="6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 </a:t>
            </a:r>
          </a:p>
          <a:p>
            <a:pPr algn="ctr">
              <a:spcBef>
                <a:spcPts val="800"/>
              </a:spcBef>
            </a:pPr>
            <a:r>
              <a:rPr lang="en-US" sz="3733" b="1" spc="6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TRONG PHẠM VI 100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07987" y="2640392"/>
            <a:ext cx="11277600" cy="2248461"/>
            <a:chOff x="304800" y="2038350"/>
            <a:chExt cx="8458200" cy="1473493"/>
          </a:xfrm>
        </p:grpSpPr>
        <p:sp>
          <p:nvSpPr>
            <p:cNvPr id="12" name="Rounded Rectangle 11"/>
            <p:cNvSpPr/>
            <p:nvPr/>
          </p:nvSpPr>
          <p:spPr>
            <a:xfrm>
              <a:off x="304800" y="2038350"/>
              <a:ext cx="8458200" cy="1473493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15636" y="2111087"/>
              <a:ext cx="8229600" cy="12980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184" y="4888854"/>
            <a:ext cx="5383968" cy="189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8617867" y="6170896"/>
            <a:ext cx="3444789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itchFamily="34" charset="0"/>
                <a:cs typeface="Arial" pitchFamily="34" charset="0"/>
              </a:rPr>
              <a:t>Trang 60-61/SGK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EE2B25-6E20-4E7B-8457-25A1CA5A8412}"/>
              </a:ext>
            </a:extLst>
          </p:cNvPr>
          <p:cNvSpPr txBox="1"/>
          <p:nvPr/>
        </p:nvSpPr>
        <p:spPr>
          <a:xfrm>
            <a:off x="4542310" y="2742178"/>
            <a:ext cx="3257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32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E38C50-A64C-4617-A6EC-A2C6BFC9FC9D}"/>
              </a:ext>
            </a:extLst>
          </p:cNvPr>
          <p:cNvSpPr txBox="1"/>
          <p:nvPr/>
        </p:nvSpPr>
        <p:spPr>
          <a:xfrm>
            <a:off x="1706752" y="3563968"/>
            <a:ext cx="8928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LuYỆn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– tiết 2</a:t>
            </a:r>
          </a:p>
        </p:txBody>
      </p:sp>
    </p:spTree>
    <p:extLst>
      <p:ext uri="{BB962C8B-B14F-4D97-AF65-F5344CB8AC3E}">
        <p14:creationId xmlns:p14="http://schemas.microsoft.com/office/powerpoint/2010/main" val="251567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152558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5587" y="0"/>
            <a:ext cx="9144000" cy="914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NÉM BÓNG RỔ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754187" y="1066801"/>
            <a:ext cx="1520830" cy="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987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1525587" y="2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8887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89 - 10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935788" y="549970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79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1805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9637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44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6568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70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40788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24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62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100175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71575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7975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194 C -0.00052 -0.13194 -0.00052 -0.23125 -0.00121 -0.33055 C -0.00121 -0.33426 -0.00226 -0.33657 -0.0026 -0.34028 C -0.00486 -0.37569 -0.00538 -0.43009 -0.01458 -0.45602 C -0.01632 -0.47361 -0.01805 -0.48981 -0.02257 -0.50255 C -0.02465 -0.51435 -0.02621 -0.52292 -0.02917 -0.53287 C -0.03177 -0.55509 -0.0368 -0.56921 -0.04253 -0.58565 C -0.04375 -0.58819 -0.04392 -0.59236 -0.04479 -0.59514 C -0.04566 -0.59792 -0.04705 -0.5993 -0.04826 -0.60208 C -0.05694 -0.625 -0.04878 -0.60764 -0.05608 -0.62199 C -0.06059 -0.64352 -0.0658 -0.6412 -0.07153 -0.65486 C -0.07483 -0.66366 -0.0783 -0.67176 -0.08142 -0.68171 C -0.08229 -0.68403 -0.08403 -0.68333 -0.08455 -0.68495 C -0.08854 -0.6912 -0.09236 -0.69792 -0.09566 -0.70486 C -0.09913 -0.70995 -0.10174 -0.71898 -0.10486 -0.72477 C -0.10573 -0.72592 -0.10712 -0.72592 -0.10833 -0.72801 C -0.11059 -0.73171 -0.11215 -0.7375 -0.11458 -0.7412 C -0.11719 -0.74421 -0.11979 -0.74699 -0.12239 -0.75069 C -0.12378 -0.75278 -0.12465 -0.75579 -0.12587 -0.75764 C -0.12899 -0.76042 -0.13177 -0.76134 -0.13472 -0.76435 C -0.13941 -0.76296 -0.1441 -0.76528 -0.14809 -0.76111 C -0.15035 -0.75764 -0.15174 -0.74838 -0.1526 -0.7412 C -0.15486 -0.71944 -0.15608 -0.69745 -0.16146 -0.68171 C -0.16719 -0.63264 -0.16319 -0.58565 -0.16267 -0.53287 C -0.16233 -0.47986 -0.1618 -0.42685 -0.16146 -0.37384 C -0.16111 -0.33495 -0.16094 -0.29699 -0.16024 -0.25787 C -0.15972 -0.21991 -0.16337 -0.22153 -0.15799 -0.22153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3657 C 0.00434 -0.11458 -0.00347 -0.19838 0.01163 -0.27245 C 0.01614 -0.29491 0.0191 -0.31991 0.02882 -0.33912 C 0.03837 -0.39051 0.05121 -0.44259 0.06371 -0.49213 C 0.07031 -0.51991 0.07396 -0.5493 0.08385 -0.57454 C 0.09149 -0.63055 0.10764 -0.68518 0.12083 -0.73935 C 0.12465 -0.75347 0.12743 -0.77662 0.13281 -0.79005 C 0.13559 -0.79861 0.14427 -0.81319 0.14427 -0.81296 C 0.14983 -0.83958 0.16354 -0.83866 0.1783 -0.85208 C 0.19288 -0.85093 0.21007 -0.85532 0.22135 -0.84444 C 0.23316 -0.83218 0.2375 -0.81528 0.25017 -0.80972 C 0.25937 -0.77338 0.27917 -0.73171 0.29913 -0.7044 C 0.30746 -0.69282 0.32257 -0.70162 0.33403 -0.7 C 0.3559 -0.69005 0.34549 -0.69398 0.36597 -0.68843 C 0.37778 -0.66343 0.38177 -0.63055 0.38854 -0.60185 C 0.39184 -0.58889 0.39288 -0.57685 0.40035 -0.5662 C 0.40781 -0.53704 0.39687 -0.57222 0.41163 -0.54699 C 0.41389 -0.54444 0.41302 -0.53912 0.41458 -0.53495 C 0.41788 -0.52963 0.42639 -0.51991 0.42639 -0.51968 C 0.42969 -0.5037 0.43906 -0.49167 0.44653 -0.47662 C 0.44809 -0.47245 0.44965 -0.46852 0.45174 -0.46481 C 0.45399 -0.46111 0.45781 -0.45301 0.45781 -0.45255 C 0.45868 -0.44954 0.45903 -0.44514 0.46076 -0.44097 C 0.46406 -0.43287 0.47187 -0.41759 0.47187 -0.41713 C 0.475 -0.37755 0.46528 -0.3787 0.47917 -0.378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-0.00157 -0.22708 0.02725 -0.33842 -0.02604 -0.5074 C -0.03386 -0.53472 -0.03889 -0.56365 -0.04584 -0.5912 C -0.04653 -0.5949 -0.05 -0.61111 -0.05209 -0.61551 C -0.05782 -0.62801 -0.06719 -0.63889 -0.07483 -0.65046 C -0.08611 -0.66597 -0.09011 -0.67639 -0.1066 -0.68171 C -0.13073 -0.7 -0.17101 -0.71805 -0.19948 -0.72361 C -0.20625 -0.72477 -0.21441 -0.725 -0.22205 -0.72662 C -0.2316 -0.72916 -0.2507 -0.73333 -0.2507 -0.73333 C -0.29688 -0.73264 -0.34288 -0.73333 -0.38907 -0.73032 C -0.39184 -0.73009 -0.39271 -0.725 -0.39497 -0.72361 C -0.39757 -0.72152 -0.40018 -0.72129 -0.40365 -0.71967 C -0.40764 -0.71527 -0.41129 -0.71041 -0.41476 -0.70555 C -0.41979 -0.7 -0.42657 -0.68472 -0.42657 -0.68472 C -0.42969 -0.61111 -0.4158 -0.61643 -0.46684 -0.62268 C -0.49497 -0.63402 -0.48368 -0.63078 -0.54202 -0.62268 C -0.54827 -0.62176 -0.5533 -0.61435 -0.55938 -0.6125 C -0.5665 -0.60347 -0.57049 -0.59583 -0.57344 -0.58402 C -0.57066 -0.37384 -0.62518 -0.38171 -0.55018 -0.38171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3666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1525587" y="2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8887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26 </a:t>
            </a:r>
            <a:r>
              <a:rPr lang="en-US" sz="36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- 12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840432" y="545352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14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1805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9637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24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6568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70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077733" y="5476618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79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62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100175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71575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7975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3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C -4.16667E-6 -0.10417 -4.16667E-6 -0.20787 -0.00156 -0.31158 C -0.00156 -0.31528 -0.00399 -0.31783 -0.00468 -0.32153 C -0.00989 -0.35857 -0.01093 -0.41528 -0.03159 -0.44236 C -0.03559 -0.46088 -0.03941 -0.47778 -0.04965 -0.49097 C -0.05434 -0.50324 -0.05781 -0.51227 -0.06441 -0.52269 C -0.07031 -0.54584 -0.08159 -0.56065 -0.09444 -0.57778 C -0.09722 -0.58033 -0.09757 -0.58472 -0.09947 -0.5875 C -0.10138 -0.59051 -0.10451 -0.5919 -0.10729 -0.59491 C -0.12725 -0.61875 -0.1085 -0.6007 -0.12517 -0.61551 C -0.13541 -0.6382 -0.14704 -0.63565 -0.15989 -0.65 C -0.16736 -0.65903 -0.17517 -0.66759 -0.18211 -0.67801 C -0.1842 -0.68033 -0.18802 -0.67963 -0.18923 -0.68125 C -0.19826 -0.68796 -0.20677 -0.69491 -0.21423 -0.70209 C -0.22204 -0.70741 -0.22777 -0.7169 -0.23489 -0.72292 C -0.2368 -0.72408 -0.23993 -0.72408 -0.2427 -0.72616 C -0.24774 -0.73009 -0.25156 -0.73611 -0.25711 -0.74005 C -0.26284 -0.74329 -0.26875 -0.74607 -0.27465 -0.75 C -0.27777 -0.75209 -0.27968 -0.75533 -0.28246 -0.75718 C -0.28941 -0.76019 -0.29566 -0.76111 -0.30225 -0.76412 C -0.31284 -0.76273 -0.32343 -0.76528 -0.33229 -0.76088 C -0.33732 -0.75718 -0.34045 -0.74746 -0.34253 -0.74005 C -0.34757 -0.71736 -0.35034 -0.69445 -0.36232 -0.67801 C -0.37552 -0.62685 -0.36632 -0.57778 -0.3651 -0.52269 C -0.36423 -0.46736 -0.36319 -0.41204 -0.36232 -0.35671 C -0.36163 -0.31597 -0.36111 -0.27639 -0.35954 -0.23565 C -0.3585 -0.19607 -0.36666 -0.19769 -0.35451 -0.19769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85" y="-3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23 C -0.00399 -0.09259 -0.01233 -0.19167 0.00364 -0.2794 C 0.00833 -0.30579 0.01146 -0.33542 0.02153 -0.35833 C 0.03142 -0.41921 0.04462 -0.48079 0.05764 -0.53958 C 0.06441 -0.57222 0.06823 -0.60718 0.07847 -0.63704 C 0.08646 -0.70324 0.10312 -0.76829 0.11684 -0.83218 C 0.12066 -0.84907 0.12378 -0.87639 0.12917 -0.89213 C 0.13212 -0.90255 0.14097 -0.91991 0.14097 -0.91944 C 0.14687 -0.95093 0.16111 -0.95 0.17656 -0.96597 C 0.19167 -0.96458 0.20955 -0.96991 0.22118 -0.95694 C 0.23333 -0.94236 0.23767 -0.92222 0.25104 -0.91574 C 0.26059 -0.87268 0.28108 -0.82315 0.30174 -0.79074 C 0.31024 -0.77708 0.32621 -0.7875 0.33802 -0.78588 C 0.36059 -0.77384 0.34983 -0.77847 0.37101 -0.77199 C 0.38333 -0.74213 0.3875 -0.70324 0.39444 -0.66944 C 0.39792 -0.65417 0.39896 -0.63981 0.40677 -0.62731 C 0.41441 -0.59259 0.40312 -0.63449 0.4184 -0.6044 C 0.42066 -0.60139 0.41979 -0.59491 0.42153 -0.59028 C 0.42483 -0.58403 0.43368 -0.57245 0.43368 -0.57222 C 0.43715 -0.55324 0.44687 -0.53866 0.45451 -0.52106 C 0.45608 -0.51643 0.45781 -0.51157 0.46007 -0.50718 C 0.46233 -0.50278 0.46614 -0.49329 0.46614 -0.49282 C 0.46701 -0.48912 0.46753 -0.4838 0.46944 -0.47917 C 0.47274 -0.46944 0.4809 -0.45116 0.4809 -0.45069 C 0.48403 -0.4037 0.47396 -0.40532 0.48819 -0.40532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4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1525587" y="2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968535" y="752317"/>
            <a:ext cx="2258102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36 – 14 - 2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465156" y="5532054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1805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000714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70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326990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79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40788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44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62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100175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71575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7975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5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-0.05463 C 0.00295 -0.1382 0.00295 -0.22176 0.00451 -0.3051 C 0.00451 -0.30811 0.00625 -0.31042 0.00677 -0.3132 C 0.01163 -0.34306 0.01285 -0.38866 0.03125 -0.41065 C 0.03403 -0.42547 0.03802 -0.43889 0.04687 -0.44954 C 0.05052 -0.4595 0.05399 -0.4669 0.06007 -0.475 C 0.06528 -0.49375 0.07535 -0.50556 0.08681 -0.51945 C 0.08871 -0.52153 0.08941 -0.525 0.09115 -0.52732 C 0.09323 -0.52987 0.09583 -0.53102 0.09774 -0.53334 C 0.11562 -0.55255 0.09878 -0.53797 0.11337 -0.54977 C 0.12309 -0.56806 0.13299 -0.56621 0.14462 -0.57755 C 0.15139 -0.58473 0.15816 -0.5919 0.16458 -0.6 C 0.16632 -0.60209 0.1691 -0.60139 0.17118 -0.60278 C 0.17865 -0.60811 0.18594 -0.61366 0.19323 -0.61945 C 0.19965 -0.62408 0.20486 -0.63149 0.21128 -0.63612 C 0.21319 -0.63727 0.2158 -0.63727 0.21771 -0.63889 C 0.22257 -0.64213 0.22621 -0.647 0.23108 -0.65 C 0.23611 -0.65301 0.24149 -0.6551 0.2467 -0.65811 C 0.24913 -0.65973 0.25087 -0.66274 0.2533 -0.66389 C 0.25903 -0.66644 0.26528 -0.66713 0.27101 -0.66945 C 0.28003 -0.66852 0.28958 -0.67084 0.29774 -0.66667 C 0.3026 -0.66413 0.30486 -0.65625 0.3066 -0.65 C 0.31146 -0.63218 0.31354 -0.61343 0.32448 -0.6 C 0.33576 -0.55903 0.3276 -0.51945 0.32674 -0.475 C 0.32587 -0.43056 0.32517 -0.38588 0.32448 -0.34144 C 0.32378 -0.3088 0.32326 -0.27663 0.32222 -0.24399 C 0.32101 -0.21227 0.32812 -0.21343 0.31771 -0.21343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-308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23403 C -0.00347 -0.27477 -0.01094 -0.31829 0.00295 -0.35741 C 0.00712 -0.36899 0.00972 -0.38218 0.01806 -0.39237 C 0.02639 -0.41945 0.03733 -0.4463 0.04827 -0.47246 C 0.05399 -0.48681 0.05729 -0.50232 0.0658 -0.51575 C 0.07274 -0.54514 0.08663 -0.57362 0.09827 -0.60209 C 0.10122 -0.6095 0.10417 -0.62176 0.10833 -0.62871 C 0.11094 -0.63311 0.1184 -0.64098 0.1184 -0.64075 C 0.12361 -0.65463 0.13524 -0.6544 0.14827 -0.66158 C 0.16094 -0.66088 0.17604 -0.66366 0.18594 -0.65741 C 0.19601 -0.65116 0.19965 -0.64213 0.21111 -0.63912 C 0.2191 -0.61991 0.23611 -0.59792 0.25365 -0.58357 C 0.26094 -0.57755 0.27396 -0.58218 0.28386 -0.58149 C 0.30295 -0.57616 0.29375 -0.57825 0.31163 -0.57524 C 0.32222 -0.56204 0.32535 -0.54514 0.33143 -0.5301 C 0.3342 -0.52315 0.33542 -0.5169 0.34167 -0.51158 C 0.34792 -0.49607 0.33854 -0.51459 0.35156 -0.50139 C 0.3533 -0.49977 0.35278 -0.497 0.35417 -0.49514 C 0.35677 -0.49213 0.36424 -0.48704 0.36424 -0.48681 C 0.36736 -0.47848 0.37552 -0.472 0.38177 -0.46436 C 0.38351 -0.46227 0.3849 -0.46019 0.38663 -0.45811 C 0.38837 -0.45602 0.39167 -0.45209 0.39167 -0.45186 C 0.39254 -0.45 0.39288 -0.44769 0.39427 -0.44584 C 0.39722 -0.44144 0.40417 -0.43334 0.40417 -0.43334 C 0.40677 -0.41227 0.39827 -0.41297 0.40955 -0.4129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-2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643 -0.03079 0.00417 -0.01713 0.00417 -0.07963 C 0.00417 -0.49306 0.03073 -0.36667 -3.33333E-6 -0.50973 C -0.00086 -0.51783 -0.00086 -0.52616 -0.00225 -0.53403 C -0.01024 -0.57801 -0.00382 -0.50787 -0.01128 -0.56852 C -0.01354 -0.5882 -0.01649 -0.60209 -0.02205 -0.61991 C -0.02656 -0.63426 -0.02743 -0.64792 -0.03333 -0.66135 C -0.04357 -0.71297 -0.08107 -0.70533 -0.10798 -0.71968 C -0.11875 -0.72547 -0.14114 -0.7301 -0.14114 -0.72963 C -0.15486 -0.72848 -0.1743 -0.73334 -0.18507 -0.71621 C -0.19305 -0.67778 -0.18767 -0.63797 -0.19375 -0.59931 C -0.22048 -0.60695 -0.24635 -0.61806 -0.27309 -0.62338 C -0.28316 -0.62848 -0.27968 -0.62848 -0.2927 -0.62338 C -0.29757 -0.62153 -0.30607 -0.61644 -0.30607 -0.61621 C -0.30885 -0.61065 -0.31267 -0.60556 -0.3151 -0.59931 C -0.31614 -0.59607 -0.31632 -0.59213 -0.31736 -0.58912 C -0.3184 -0.58519 -0.32014 -0.58218 -0.32152 -0.57871 C -0.32378 -0.56459 -0.32708 -0.55394 -0.3302 -0.54074 C -0.33489 -0.52315 -0.33524 -0.51621 -0.3434 -0.50301 C -0.346 -0.49074 -0.35086 -0.48635 -0.35468 -0.47523 C -0.35781 -0.46528 -0.36128 -0.45486 -0.36336 -0.44445 C -0.3651 -0.41991 -0.36458 -0.39746 -0.38107 -0.38935 C -0.38889 -0.39746 -0.38507 -0.3963 -0.39166 -0.3963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1525587" y="2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8887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50 + 25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530721" y="552279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75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999637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44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326990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79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40788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24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62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100175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71575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7975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9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22222E-6 C -5.55556E-7 -0.09398 -5.55556E-7 -0.18773 0.00035 -0.28125 C 0.00035 -0.28472 0.00104 -0.28703 0.00122 -0.29028 C 0.0026 -0.32384 0.00295 -0.375 0.00851 -0.39953 C 0.00955 -0.4162 0.01059 -0.43148 0.01337 -0.44328 C 0.01458 -0.4544 0.01563 -0.4625 0.01736 -0.47199 C 0.01892 -0.49282 0.02205 -0.50625 0.02552 -0.52176 C 0.02622 -0.52407 0.02639 -0.52801 0.02691 -0.53055 C 0.02743 -0.53333 0.0283 -0.53449 0.02899 -0.53727 C 0.03438 -0.55879 0.02934 -0.54236 0.03385 -0.55578 C 0.03663 -0.57639 0.03976 -0.57407 0.04323 -0.58703 C 0.04531 -0.59514 0.0474 -0.60278 0.04931 -0.61227 C 0.04983 -0.61435 0.05087 -0.61366 0.05122 -0.61528 C 0.05365 -0.62129 0.0559 -0.62754 0.05799 -0.63403 C 0.06007 -0.63889 0.06163 -0.64745 0.06354 -0.65278 C 0.06406 -0.65393 0.06493 -0.65393 0.06563 -0.65578 C 0.06701 -0.65926 0.06806 -0.66481 0.06962 -0.66828 C 0.07118 -0.67129 0.07274 -0.67384 0.07431 -0.67731 C 0.07517 -0.67916 0.0757 -0.68217 0.07639 -0.68379 C 0.0783 -0.68657 0.08004 -0.68727 0.08177 -0.69004 C 0.08472 -0.68889 0.0875 -0.6912 0.08993 -0.68703 C 0.09132 -0.68379 0.09219 -0.675 0.09271 -0.66828 C 0.0941 -0.64791 0.09479 -0.62708 0.09809 -0.61227 C 0.10174 -0.56597 0.09913 -0.52176 0.09879 -0.47199 C 0.09861 -0.42199 0.09826 -0.37199 0.09809 -0.32199 C 0.09792 -0.28518 0.09774 -0.24953 0.0974 -0.21273 C 0.09705 -0.17708 0.09931 -0.17847 0.09601 -0.17847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7" y="-34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23 C -0.00399 -0.09259 -0.01233 -0.19167 0.00364 -0.2794 C 0.00833 -0.30579 0.01146 -0.33542 0.02153 -0.35833 C 0.03142 -0.41921 0.04462 -0.48079 0.05764 -0.53958 C 0.06441 -0.57222 0.06823 -0.60718 0.07847 -0.63704 C 0.08646 -0.70324 0.10312 -0.76829 0.11684 -0.83218 C 0.12066 -0.84907 0.12378 -0.87639 0.12917 -0.89213 C 0.13212 -0.90255 0.14097 -0.91991 0.14097 -0.91944 C 0.14687 -0.95093 0.16111 -0.95 0.17656 -0.96597 C 0.19167 -0.96458 0.20955 -0.96991 0.22118 -0.95694 C 0.23333 -0.94236 0.23767 -0.92222 0.25104 -0.91574 C 0.26059 -0.87268 0.28108 -0.82315 0.30174 -0.79074 C 0.31024 -0.77708 0.32621 -0.7875 0.33802 -0.78588 C 0.36059 -0.77384 0.34983 -0.77847 0.37101 -0.77199 C 0.38333 -0.74213 0.3875 -0.70324 0.39444 -0.66944 C 0.39792 -0.65417 0.39896 -0.63981 0.40677 -0.62731 C 0.41441 -0.59259 0.40312 -0.63449 0.4184 -0.6044 C 0.42066 -0.60139 0.41979 -0.59491 0.42153 -0.59028 C 0.42483 -0.58403 0.43368 -0.57245 0.43368 -0.57222 C 0.43715 -0.55324 0.44687 -0.53866 0.45451 -0.52106 C 0.45608 -0.51643 0.45781 -0.51157 0.46007 -0.50718 C 0.46233 -0.50278 0.46614 -0.49329 0.46614 -0.49282 C 0.46701 -0.48912 0.46753 -0.4838 0.46944 -0.47917 C 0.47274 -0.46944 0.4809 -0.45116 0.4809 -0.45069 C 0.48403 -0.4037 0.47396 -0.40532 0.48819 -0.40532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4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643 -0.03079 0.00417 -0.01713 0.00417 -0.07963 C 0.00417 -0.49306 0.03073 -0.36667 -3.33333E-6 -0.50973 C -0.00086 -0.51783 -0.00086 -0.52616 -0.00225 -0.53403 C -0.01024 -0.57801 -0.00382 -0.50787 -0.01128 -0.56852 C -0.01354 -0.5882 -0.01649 -0.60209 -0.02205 -0.61991 C -0.02656 -0.63426 -0.02743 -0.64792 -0.03333 -0.66135 C -0.04357 -0.71297 -0.08107 -0.70533 -0.10798 -0.71968 C -0.11875 -0.72547 -0.14114 -0.7301 -0.14114 -0.72963 C -0.15486 -0.72848 -0.1743 -0.73334 -0.18507 -0.71621 C -0.19305 -0.67778 -0.18767 -0.63797 -0.19375 -0.59931 C -0.22048 -0.60695 -0.24635 -0.61806 -0.27309 -0.62338 C -0.28316 -0.62848 -0.27968 -0.62848 -0.2927 -0.62338 C -0.29757 -0.62153 -0.30607 -0.61644 -0.30607 -0.61621 C -0.30885 -0.61065 -0.31267 -0.60556 -0.3151 -0.59931 C -0.31614 -0.59607 -0.31632 -0.59213 -0.31736 -0.58912 C -0.3184 -0.58519 -0.32014 -0.58218 -0.32152 -0.57871 C -0.32378 -0.56459 -0.32708 -0.55394 -0.3302 -0.54074 C -0.33489 -0.52315 -0.33524 -0.51621 -0.3434 -0.50301 C -0.346 -0.49074 -0.35086 -0.48635 -0.35468 -0.47523 C -0.35781 -0.46528 -0.36128 -0.45486 -0.36336 -0.44445 C -0.3651 -0.41991 -0.36458 -0.39746 -0.38107 -0.38935 C -0.38889 -0.39746 -0.38507 -0.3963 -0.39166 -0.3963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1525587" y="2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59113" y="730546"/>
            <a:ext cx="2627964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50 + 20 - 10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530721" y="552279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4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999637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4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326990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79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40788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24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62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100175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71575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7975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4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22222E-6 C -5.55556E-7 -0.09398 -5.55556E-7 -0.18773 0.00035 -0.28125 C 0.00035 -0.28472 0.00104 -0.28703 0.00122 -0.29028 C 0.0026 -0.32384 0.00295 -0.375 0.00851 -0.39953 C 0.00955 -0.4162 0.01059 -0.43148 0.01337 -0.44328 C 0.01458 -0.4544 0.01563 -0.4625 0.01736 -0.47199 C 0.01892 -0.49282 0.02205 -0.50625 0.02552 -0.52176 C 0.02622 -0.52407 0.02639 -0.52801 0.02691 -0.53055 C 0.02743 -0.53333 0.0283 -0.53449 0.02899 -0.53727 C 0.03438 -0.55879 0.02934 -0.54236 0.03385 -0.55578 C 0.03663 -0.57639 0.03976 -0.57407 0.04323 -0.58703 C 0.04531 -0.59514 0.0474 -0.60278 0.04931 -0.61227 C 0.04983 -0.61435 0.05087 -0.61366 0.05122 -0.61528 C 0.05365 -0.62129 0.0559 -0.62754 0.05799 -0.63403 C 0.06007 -0.63889 0.06163 -0.64745 0.06354 -0.65278 C 0.06406 -0.65393 0.06493 -0.65393 0.06563 -0.65578 C 0.06701 -0.65926 0.06806 -0.66481 0.06962 -0.66828 C 0.07118 -0.67129 0.07274 -0.67384 0.07431 -0.67731 C 0.07517 -0.67916 0.0757 -0.68217 0.07639 -0.68379 C 0.0783 -0.68657 0.08004 -0.68727 0.08177 -0.69004 C 0.08472 -0.68889 0.0875 -0.6912 0.08993 -0.68703 C 0.09132 -0.68379 0.09219 -0.675 0.09271 -0.66828 C 0.0941 -0.64791 0.09479 -0.62708 0.09809 -0.61227 C 0.10174 -0.56597 0.09913 -0.52176 0.09879 -0.47199 C 0.09861 -0.42199 0.09826 -0.37199 0.09809 -0.32199 C 0.09792 -0.28518 0.09774 -0.24953 0.0974 -0.21273 C 0.09705 -0.17708 0.09931 -0.17847 0.09601 -0.17847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7" y="-34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23 C -0.00399 -0.09259 -0.01233 -0.19167 0.00364 -0.2794 C 0.00833 -0.30579 0.01146 -0.33542 0.02153 -0.35833 C 0.03142 -0.41921 0.04462 -0.48079 0.05764 -0.53958 C 0.06441 -0.57222 0.06823 -0.60718 0.07847 -0.63704 C 0.08646 -0.70324 0.10312 -0.76829 0.11684 -0.83218 C 0.12066 -0.84907 0.12378 -0.87639 0.12917 -0.89213 C 0.13212 -0.90255 0.14097 -0.91991 0.14097 -0.91944 C 0.14687 -0.95093 0.16111 -0.95 0.17656 -0.96597 C 0.19167 -0.96458 0.20955 -0.96991 0.22118 -0.95694 C 0.23333 -0.94236 0.23767 -0.92222 0.25104 -0.91574 C 0.26059 -0.87268 0.28108 -0.82315 0.30174 -0.79074 C 0.31024 -0.77708 0.32621 -0.7875 0.33802 -0.78588 C 0.36059 -0.77384 0.34983 -0.77847 0.37101 -0.77199 C 0.38333 -0.74213 0.3875 -0.70324 0.39444 -0.66944 C 0.39792 -0.65417 0.39896 -0.63981 0.40677 -0.62731 C 0.41441 -0.59259 0.40312 -0.63449 0.4184 -0.6044 C 0.42066 -0.60139 0.41979 -0.59491 0.42153 -0.59028 C 0.42483 -0.58403 0.43368 -0.57245 0.43368 -0.57222 C 0.43715 -0.55324 0.44687 -0.53866 0.45451 -0.52106 C 0.45608 -0.51643 0.45781 -0.51157 0.46007 -0.50718 C 0.46233 -0.50278 0.46614 -0.49329 0.46614 -0.49282 C 0.46701 -0.48912 0.46753 -0.4838 0.46944 -0.47917 C 0.47274 -0.46944 0.4809 -0.45116 0.4809 -0.45069 C 0.48403 -0.4037 0.47396 -0.40532 0.48819 -0.40532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4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643 -0.03079 0.00417 -0.01713 0.00417 -0.07963 C 0.00417 -0.49306 0.03073 -0.36667 -3.33333E-6 -0.50973 C -0.00086 -0.51783 -0.00086 -0.52616 -0.00225 -0.53403 C -0.01024 -0.57801 -0.00382 -0.50787 -0.01128 -0.56852 C -0.01354 -0.5882 -0.01649 -0.60209 -0.02205 -0.61991 C -0.02656 -0.63426 -0.02743 -0.64792 -0.03333 -0.66135 C -0.04357 -0.71297 -0.08107 -0.70533 -0.10798 -0.71968 C -0.11875 -0.72547 -0.14114 -0.7301 -0.14114 -0.72963 C -0.15486 -0.72848 -0.1743 -0.73334 -0.18507 -0.71621 C -0.19305 -0.67778 -0.18767 -0.63797 -0.19375 -0.59931 C -0.22048 -0.60695 -0.24635 -0.61806 -0.27309 -0.62338 C -0.28316 -0.62848 -0.27968 -0.62848 -0.2927 -0.62338 C -0.29757 -0.62153 -0.30607 -0.61644 -0.30607 -0.61621 C -0.30885 -0.61065 -0.31267 -0.60556 -0.3151 -0.59931 C -0.31614 -0.59607 -0.31632 -0.59213 -0.31736 -0.58912 C -0.3184 -0.58519 -0.32014 -0.58218 -0.32152 -0.57871 C -0.32378 -0.56459 -0.32708 -0.55394 -0.3302 -0.54074 C -0.33489 -0.52315 -0.33524 -0.51621 -0.3434 -0.50301 C -0.346 -0.49074 -0.35086 -0.48635 -0.35468 -0.47523 C -0.35781 -0.46528 -0.36128 -0.45486 -0.36336 -0.44445 C -0.3651 -0.41991 -0.36458 -0.39746 -0.38107 -0.38935 C -0.38889 -0.39746 -0.38507 -0.3963 -0.39166 -0.3963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152558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945" y="343870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16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279f886d91965d3ffffa23f853ac6f55391e328f"/>
</p:tagLst>
</file>

<file path=ppt/theme/theme1.xml><?xml version="1.0" encoding="utf-8"?>
<a:theme xmlns:a="http://schemas.openxmlformats.org/drawingml/2006/main" name="第一PPT，www.1ppt.com​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2722</TotalTime>
  <Words>399</Words>
  <Application>Microsoft Office PowerPoint</Application>
  <PresentationFormat>Custom</PresentationFormat>
  <Paragraphs>131</Paragraphs>
  <Slides>17</Slides>
  <Notes>4</Notes>
  <HiddenSlides>0</HiddenSlides>
  <MMClips>17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Microsoft YaHei</vt:lpstr>
      <vt:lpstr>宋体</vt:lpstr>
      <vt:lpstr>Aharoni</vt:lpstr>
      <vt:lpstr>Arial</vt:lpstr>
      <vt:lpstr>Arial-Rounded</vt:lpstr>
      <vt:lpstr>Calibri</vt:lpstr>
      <vt:lpstr>等线</vt:lpstr>
      <vt:lpstr>HP001 4 hàng</vt:lpstr>
      <vt:lpstr>Tahoma</vt:lpstr>
      <vt:lpstr>Times New Roman</vt:lpstr>
      <vt:lpstr>UVN Banh Mi</vt:lpstr>
      <vt:lpstr>字魂20号-石头体</vt:lpstr>
      <vt:lpstr>第一PPT，www.1ppt.com​</vt:lpstr>
      <vt:lpstr>Office Theme</vt:lpstr>
      <vt:lpstr>PowerPoint Presentation</vt:lpstr>
      <vt:lpstr>Chủ đề 8</vt:lpstr>
      <vt:lpstr>NÉM BÓNG RỔ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幼儿园家长会</dc:title>
  <dc:creator>第一PPT</dc:creator>
  <cp:keywords>www.1ppt.com</cp:keywords>
  <cp:lastModifiedBy>Tran Tuan Duy</cp:lastModifiedBy>
  <cp:revision>270</cp:revision>
  <dcterms:created xsi:type="dcterms:W3CDTF">2015-10-14T02:42:14Z</dcterms:created>
  <dcterms:modified xsi:type="dcterms:W3CDTF">2023-06-04T14:15:45Z</dcterms:modified>
</cp:coreProperties>
</file>