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7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04-Jun-23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6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- Bài</a:t>
            </a:r>
            <a:r>
              <a:rPr lang="en-US" altLang="zh-CN" sz="6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4299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846746" y="3443992"/>
            <a:ext cx="408082" cy="442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79</Words>
  <Application>Microsoft Office PowerPoint</Application>
  <PresentationFormat>Widescreen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맑은 고딕</vt:lpstr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Toán - 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Tran Tuan Duy</cp:lastModifiedBy>
  <cp:revision>33</cp:revision>
  <dcterms:created xsi:type="dcterms:W3CDTF">2020-08-16T13:47:57Z</dcterms:created>
  <dcterms:modified xsi:type="dcterms:W3CDTF">2023-06-04T14:41:41Z</dcterms:modified>
</cp:coreProperties>
</file>