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2"/>
  </p:notesMasterIdLst>
  <p:sldIdLst>
    <p:sldId id="257" r:id="rId2"/>
    <p:sldId id="381" r:id="rId3"/>
    <p:sldId id="258" r:id="rId4"/>
    <p:sldId id="343" r:id="rId5"/>
    <p:sldId id="344" r:id="rId6"/>
    <p:sldId id="346" r:id="rId7"/>
    <p:sldId id="348" r:id="rId8"/>
    <p:sldId id="347" r:id="rId9"/>
    <p:sldId id="360" r:id="rId10"/>
    <p:sldId id="259" r:id="rId11"/>
    <p:sldId id="260" r:id="rId12"/>
    <p:sldId id="324" r:id="rId13"/>
    <p:sldId id="336" r:id="rId14"/>
    <p:sldId id="370" r:id="rId15"/>
    <p:sldId id="371" r:id="rId16"/>
    <p:sldId id="375" r:id="rId17"/>
    <p:sldId id="263" r:id="rId18"/>
    <p:sldId id="282" r:id="rId19"/>
    <p:sldId id="283" r:id="rId20"/>
    <p:sldId id="284" r:id="rId21"/>
    <p:sldId id="264" r:id="rId22"/>
    <p:sldId id="372" r:id="rId23"/>
    <p:sldId id="262" r:id="rId24"/>
    <p:sldId id="380" r:id="rId25"/>
    <p:sldId id="272" r:id="rId26"/>
    <p:sldId id="338" r:id="rId27"/>
    <p:sldId id="353" r:id="rId28"/>
    <p:sldId id="373" r:id="rId29"/>
    <p:sldId id="339" r:id="rId30"/>
    <p:sldId id="326" r:id="rId31"/>
    <p:sldId id="274" r:id="rId32"/>
    <p:sldId id="314" r:id="rId33"/>
    <p:sldId id="267" r:id="rId34"/>
    <p:sldId id="350" r:id="rId35"/>
    <p:sldId id="320" r:id="rId36"/>
    <p:sldId id="376" r:id="rId37"/>
    <p:sldId id="377" r:id="rId38"/>
    <p:sldId id="378" r:id="rId39"/>
    <p:sldId id="379" r:id="rId40"/>
    <p:sldId id="275" r:id="rId41"/>
  </p:sldIdLst>
  <p:sldSz cx="12161838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3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389"/>
    <a:srgbClr val="BD196F"/>
    <a:srgbClr val="006F96"/>
    <a:srgbClr val="FBD1A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15" autoAdjust="0"/>
    <p:restoredTop sz="90214" autoAdjust="0"/>
  </p:normalViewPr>
  <p:slideViewPr>
    <p:cSldViewPr>
      <p:cViewPr varScale="1">
        <p:scale>
          <a:sx n="66" d="100"/>
          <a:sy n="66" d="100"/>
        </p:scale>
        <p:origin x="78" y="3186"/>
      </p:cViewPr>
      <p:guideLst>
        <p:guide orient="horz" pos="2160"/>
        <p:guide pos="3831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393E71-07F5-488B-AE25-F3CA7D5BF9F6}" type="datetimeFigureOut">
              <a:rPr lang="en-US" smtClean="0"/>
              <a:t>04-Jun-23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6B2E6C-2AFC-4020-8547-494ABD7E6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0734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6193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Ôn</a:t>
            </a:r>
            <a:r>
              <a:rPr lang="en-US" baseline="0"/>
              <a:t> lại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7AB927-42BB-4505-9EDE-3A59CF2143B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7439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Hay còn</a:t>
            </a:r>
            <a:r>
              <a:rPr lang="en-US" baseline="0"/>
              <a:t> gọi là CHIM ĐA ĐA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79550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79550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79550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Ôn</a:t>
            </a:r>
            <a:r>
              <a:rPr lang="en-US" baseline="0"/>
              <a:t> lại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7AB927-42BB-4505-9EDE-3A59CF2143BF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7439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Cát</a:t>
            </a:r>
            <a:r>
              <a:rPr lang="en-US" baseline="0"/>
              <a:t> Bà: Huyện Cát Hải, TP Hải Phòng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80241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Luyện</a:t>
            </a:r>
            <a:r>
              <a:rPr lang="en-US" baseline="0"/>
              <a:t> luôn từ khó đọc nhé!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955808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74401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Thầy</a:t>
            </a:r>
            <a:r>
              <a:rPr lang="en-US" baseline="0"/>
              <a:t> cô nên chiếu slide lên rồi mới chỉnh nhé. Nhìn lệch vậy chứ chiếu lên mới biết ạ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20286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7AB927-42BB-4505-9EDE-3A59CF2143B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Thầy</a:t>
            </a:r>
            <a:r>
              <a:rPr lang="en-US" baseline="0"/>
              <a:t> cô nên chiếu slide lên rồi mới chỉnh nhé. Nhìn lệch vậy chứ chiếu lên mới biết ạ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38991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20931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21915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21915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21915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21915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2138" y="2130426"/>
            <a:ext cx="10337562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4276" y="3886200"/>
            <a:ext cx="8513287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04-Jun-23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45796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04-Jun-23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0126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28995" y="274639"/>
            <a:ext cx="3637994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8678" y="274639"/>
            <a:ext cx="1071762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04-Jun-23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529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04-Jun-23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6305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702" y="4406901"/>
            <a:ext cx="10337562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0702" y="2906713"/>
            <a:ext cx="10337562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04-Jun-23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7235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08678" y="1600201"/>
            <a:ext cx="717675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88126" y="1600201"/>
            <a:ext cx="717886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04-Jun-23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4009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535113"/>
            <a:ext cx="537359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8092" y="2174875"/>
            <a:ext cx="537359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8046" y="1535113"/>
            <a:ext cx="537570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8046" y="2174875"/>
            <a:ext cx="537570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04-Jun-23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3513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04-Jun-23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5854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04-Jun-23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1630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3" y="273050"/>
            <a:ext cx="4001161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54941" y="273051"/>
            <a:ext cx="679880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093" y="1435101"/>
            <a:ext cx="4001161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04-Jun-23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8208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3805" y="4800600"/>
            <a:ext cx="7297103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3805" y="612775"/>
            <a:ext cx="7297103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3805" y="5367338"/>
            <a:ext cx="7297103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04-Jun-23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0057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600201"/>
            <a:ext cx="10945654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8092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9D0918-B3BC-4D15-9AF8-385E8378AD06}" type="datetimeFigureOut">
              <a:rPr lang="en-US" smtClean="0"/>
              <a:t>04-Jun-23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55295" y="6356351"/>
            <a:ext cx="38512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15984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561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5" Type="http://schemas.microsoft.com/office/2007/relationships/hdphoto" Target="../media/hdphoto1.wdp"/><Relationship Id="rId4" Type="http://schemas.openxmlformats.org/officeDocument/2006/relationships/image" Target="../media/image25.jpe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openxmlformats.org/officeDocument/2006/relationships/image" Target="../media/image11.jpeg"/><Relationship Id="rId3" Type="http://schemas.openxmlformats.org/officeDocument/2006/relationships/image" Target="../media/image6.jpeg"/><Relationship Id="rId7" Type="http://schemas.openxmlformats.org/officeDocument/2006/relationships/image" Target="../media/image8.jpeg"/><Relationship Id="rId12" Type="http://schemas.openxmlformats.org/officeDocument/2006/relationships/slide" Target="slide9.xml"/><Relationship Id="rId2" Type="http://schemas.openxmlformats.org/officeDocument/2006/relationships/slide" Target="slide8.xml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11" Type="http://schemas.openxmlformats.org/officeDocument/2006/relationships/image" Target="../media/image10.jpeg"/><Relationship Id="rId5" Type="http://schemas.openxmlformats.org/officeDocument/2006/relationships/image" Target="../media/image7.jpeg"/><Relationship Id="rId15" Type="http://schemas.openxmlformats.org/officeDocument/2006/relationships/image" Target="../media/image12.png"/><Relationship Id="rId10" Type="http://schemas.openxmlformats.org/officeDocument/2006/relationships/slide" Target="slide7.xml"/><Relationship Id="rId4" Type="http://schemas.openxmlformats.org/officeDocument/2006/relationships/slide" Target="slide5.xml"/><Relationship Id="rId9" Type="http://schemas.openxmlformats.org/officeDocument/2006/relationships/image" Target="../media/image9.jpeg"/><Relationship Id="rId14" Type="http://schemas.openxmlformats.org/officeDocument/2006/relationships/slide" Target="slide10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5" Type="http://schemas.openxmlformats.org/officeDocument/2006/relationships/image" Target="../media/image38.png"/><Relationship Id="rId4" Type="http://schemas.openxmlformats.org/officeDocument/2006/relationships/image" Target="../media/image3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5" Type="http://schemas.openxmlformats.org/officeDocument/2006/relationships/image" Target="../media/image39.png"/><Relationship Id="rId4" Type="http://schemas.openxmlformats.org/officeDocument/2006/relationships/image" Target="../media/image36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3"/>
          <p:cNvSpPr txBox="1">
            <a:spLocks/>
          </p:cNvSpPr>
          <p:nvPr/>
        </p:nvSpPr>
        <p:spPr>
          <a:xfrm>
            <a:off x="0" y="0"/>
            <a:ext cx="12161838" cy="3022600"/>
          </a:xfrm>
          <a:prstGeom prst="rect">
            <a:avLst/>
          </a:prstGeom>
          <a:solidFill>
            <a:srgbClr val="0086EA"/>
          </a:solidFill>
          <a:effectLst>
            <a:glow rad="50800">
              <a:schemeClr val="accent5">
                <a:satMod val="175000"/>
                <a:alpha val="18000"/>
              </a:schemeClr>
            </a:glow>
          </a:effectLst>
        </p:spPr>
        <p:txBody>
          <a:bodyPr vert="horz" lIns="91294" tIns="45647" rIns="91294" bIns="45647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10600" b="1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3074" name="Picture 2" descr="Bộ SGK Lớp 6 - Kết nối tri thức với cuộc sống - Công ty Cổ phần Đầu tư và  Phát triển Giáo dục Phương Nam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33"/>
          <a:stretch/>
        </p:blipFill>
        <p:spPr bwMode="auto">
          <a:xfrm>
            <a:off x="329384" y="462491"/>
            <a:ext cx="2039642" cy="1874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394362" y="1254919"/>
            <a:ext cx="8330788" cy="1325563"/>
          </a:xfrm>
        </p:spPr>
        <p:txBody>
          <a:bodyPr>
            <a:noAutofit/>
          </a:bodyPr>
          <a:lstStyle/>
          <a:p>
            <a:pPr algn="ctr"/>
            <a:r>
              <a:rPr lang="en-US" sz="10600" b="1">
                <a:solidFill>
                  <a:schemeClr val="bg1"/>
                </a:solidFill>
                <a:latin typeface=".VnAvant" panose="020B7200000000000000" pitchFamily="34" charset="0"/>
                <a:ea typeface="AvantGarde" pitchFamily="2" charset="0"/>
                <a:cs typeface="AvantGarde" pitchFamily="2" charset="0"/>
              </a:rPr>
              <a:t>TiÕng ViÖt</a:t>
            </a: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1513" y="4205197"/>
            <a:ext cx="4512126" cy="21829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23003"/>
            <a:ext cx="3439518" cy="4234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9" name="Straight Connector 8"/>
          <p:cNvCxnSpPr/>
          <p:nvPr/>
        </p:nvCxnSpPr>
        <p:spPr>
          <a:xfrm flipH="1" flipV="1">
            <a:off x="0" y="6807200"/>
            <a:ext cx="12161838" cy="16933"/>
          </a:xfrm>
          <a:prstGeom prst="line">
            <a:avLst/>
          </a:prstGeom>
          <a:ln w="88900">
            <a:solidFill>
              <a:srgbClr val="0086E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69832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539"/>
          <a:stretch/>
        </p:blipFill>
        <p:spPr>
          <a:xfrm>
            <a:off x="47985" y="-252945"/>
            <a:ext cx="12153338" cy="532162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-40914" y="-281607"/>
            <a:ext cx="11696009" cy="1958008"/>
          </a:xfrm>
          <a:custGeom>
            <a:avLst/>
            <a:gdLst>
              <a:gd name="connsiteX0" fmla="*/ 0 w 9144000"/>
              <a:gd name="connsiteY0" fmla="*/ 0 h 1373524"/>
              <a:gd name="connsiteX1" fmla="*/ 9144000 w 9144000"/>
              <a:gd name="connsiteY1" fmla="*/ 0 h 1373524"/>
              <a:gd name="connsiteX2" fmla="*/ 9144000 w 9144000"/>
              <a:gd name="connsiteY2" fmla="*/ 1373524 h 1373524"/>
              <a:gd name="connsiteX3" fmla="*/ 0 w 9144000"/>
              <a:gd name="connsiteY3" fmla="*/ 1373524 h 1373524"/>
              <a:gd name="connsiteX4" fmla="*/ 0 w 91440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1905000 w 9207500"/>
              <a:gd name="connsiteY3" fmla="*/ 1143000 h 1373524"/>
              <a:gd name="connsiteX4" fmla="*/ 0 w 9207500"/>
              <a:gd name="connsiteY4" fmla="*/ 992524 h 1373524"/>
              <a:gd name="connsiteX5" fmla="*/ 63500 w 9207500"/>
              <a:gd name="connsiteY5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1930400 w 9207500"/>
              <a:gd name="connsiteY3" fmla="*/ 1079500 h 1373524"/>
              <a:gd name="connsiteX4" fmla="*/ 0 w 9207500"/>
              <a:gd name="connsiteY4" fmla="*/ 992524 h 1373524"/>
              <a:gd name="connsiteX5" fmla="*/ 63500 w 9207500"/>
              <a:gd name="connsiteY5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3098800 w 9207500"/>
              <a:gd name="connsiteY3" fmla="*/ 1181100 h 1373524"/>
              <a:gd name="connsiteX4" fmla="*/ 1930400 w 9207500"/>
              <a:gd name="connsiteY4" fmla="*/ 1079500 h 1373524"/>
              <a:gd name="connsiteX5" fmla="*/ 0 w 9207500"/>
              <a:gd name="connsiteY5" fmla="*/ 992524 h 1373524"/>
              <a:gd name="connsiteX6" fmla="*/ 63500 w 9207500"/>
              <a:gd name="connsiteY6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3733800 w 9207500"/>
              <a:gd name="connsiteY3" fmla="*/ 1244600 h 1373524"/>
              <a:gd name="connsiteX4" fmla="*/ 3098800 w 9207500"/>
              <a:gd name="connsiteY4" fmla="*/ 1181100 h 1373524"/>
              <a:gd name="connsiteX5" fmla="*/ 1930400 w 9207500"/>
              <a:gd name="connsiteY5" fmla="*/ 1079500 h 1373524"/>
              <a:gd name="connsiteX6" fmla="*/ 0 w 9207500"/>
              <a:gd name="connsiteY6" fmla="*/ 992524 h 1373524"/>
              <a:gd name="connsiteX7" fmla="*/ 63500 w 9207500"/>
              <a:gd name="connsiteY7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4318000 w 9207500"/>
              <a:gd name="connsiteY3" fmla="*/ 1282700 h 1373524"/>
              <a:gd name="connsiteX4" fmla="*/ 3733800 w 9207500"/>
              <a:gd name="connsiteY4" fmla="*/ 1244600 h 1373524"/>
              <a:gd name="connsiteX5" fmla="*/ 3098800 w 9207500"/>
              <a:gd name="connsiteY5" fmla="*/ 1181100 h 1373524"/>
              <a:gd name="connsiteX6" fmla="*/ 1930400 w 9207500"/>
              <a:gd name="connsiteY6" fmla="*/ 1079500 h 1373524"/>
              <a:gd name="connsiteX7" fmla="*/ 0 w 9207500"/>
              <a:gd name="connsiteY7" fmla="*/ 992524 h 1373524"/>
              <a:gd name="connsiteX8" fmla="*/ 63500 w 9207500"/>
              <a:gd name="connsiteY8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5080000 w 9207500"/>
              <a:gd name="connsiteY3" fmla="*/ 1308100 h 1373524"/>
              <a:gd name="connsiteX4" fmla="*/ 4318000 w 9207500"/>
              <a:gd name="connsiteY4" fmla="*/ 1282700 h 1373524"/>
              <a:gd name="connsiteX5" fmla="*/ 3733800 w 9207500"/>
              <a:gd name="connsiteY5" fmla="*/ 1244600 h 1373524"/>
              <a:gd name="connsiteX6" fmla="*/ 3098800 w 9207500"/>
              <a:gd name="connsiteY6" fmla="*/ 1181100 h 1373524"/>
              <a:gd name="connsiteX7" fmla="*/ 1930400 w 9207500"/>
              <a:gd name="connsiteY7" fmla="*/ 1079500 h 1373524"/>
              <a:gd name="connsiteX8" fmla="*/ 0 w 9207500"/>
              <a:gd name="connsiteY8" fmla="*/ 992524 h 1373524"/>
              <a:gd name="connsiteX9" fmla="*/ 63500 w 9207500"/>
              <a:gd name="connsiteY9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6070600 w 9207500"/>
              <a:gd name="connsiteY3" fmla="*/ 1270000 h 1373524"/>
              <a:gd name="connsiteX4" fmla="*/ 5080000 w 9207500"/>
              <a:gd name="connsiteY4" fmla="*/ 1308100 h 1373524"/>
              <a:gd name="connsiteX5" fmla="*/ 4318000 w 9207500"/>
              <a:gd name="connsiteY5" fmla="*/ 1282700 h 1373524"/>
              <a:gd name="connsiteX6" fmla="*/ 3733800 w 9207500"/>
              <a:gd name="connsiteY6" fmla="*/ 1244600 h 1373524"/>
              <a:gd name="connsiteX7" fmla="*/ 3098800 w 9207500"/>
              <a:gd name="connsiteY7" fmla="*/ 1181100 h 1373524"/>
              <a:gd name="connsiteX8" fmla="*/ 1930400 w 9207500"/>
              <a:gd name="connsiteY8" fmla="*/ 1079500 h 1373524"/>
              <a:gd name="connsiteX9" fmla="*/ 0 w 9207500"/>
              <a:gd name="connsiteY9" fmla="*/ 992524 h 1373524"/>
              <a:gd name="connsiteX10" fmla="*/ 63500 w 9207500"/>
              <a:gd name="connsiteY10" fmla="*/ 0 h 1373524"/>
              <a:gd name="connsiteX0" fmla="*/ 63500 w 9207500"/>
              <a:gd name="connsiteY0" fmla="*/ 0 h 1436045"/>
              <a:gd name="connsiteX1" fmla="*/ 9207500 w 9207500"/>
              <a:gd name="connsiteY1" fmla="*/ 0 h 1436045"/>
              <a:gd name="connsiteX2" fmla="*/ 9207500 w 9207500"/>
              <a:gd name="connsiteY2" fmla="*/ 1373524 h 1436045"/>
              <a:gd name="connsiteX3" fmla="*/ 6731000 w 9207500"/>
              <a:gd name="connsiteY3" fmla="*/ 1168400 h 1436045"/>
              <a:gd name="connsiteX4" fmla="*/ 6070600 w 9207500"/>
              <a:gd name="connsiteY4" fmla="*/ 1270000 h 1436045"/>
              <a:gd name="connsiteX5" fmla="*/ 5080000 w 9207500"/>
              <a:gd name="connsiteY5" fmla="*/ 1308100 h 1436045"/>
              <a:gd name="connsiteX6" fmla="*/ 4318000 w 9207500"/>
              <a:gd name="connsiteY6" fmla="*/ 1282700 h 1436045"/>
              <a:gd name="connsiteX7" fmla="*/ 3733800 w 9207500"/>
              <a:gd name="connsiteY7" fmla="*/ 1244600 h 1436045"/>
              <a:gd name="connsiteX8" fmla="*/ 3098800 w 9207500"/>
              <a:gd name="connsiteY8" fmla="*/ 1181100 h 1436045"/>
              <a:gd name="connsiteX9" fmla="*/ 1930400 w 9207500"/>
              <a:gd name="connsiteY9" fmla="*/ 1079500 h 1436045"/>
              <a:gd name="connsiteX10" fmla="*/ 0 w 9207500"/>
              <a:gd name="connsiteY10" fmla="*/ 992524 h 1436045"/>
              <a:gd name="connsiteX11" fmla="*/ 63500 w 9207500"/>
              <a:gd name="connsiteY11" fmla="*/ 0 h 1436045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6731000 w 9207500"/>
              <a:gd name="connsiteY3" fmla="*/ 1168400 h 1373524"/>
              <a:gd name="connsiteX4" fmla="*/ 6070600 w 9207500"/>
              <a:gd name="connsiteY4" fmla="*/ 1270000 h 1373524"/>
              <a:gd name="connsiteX5" fmla="*/ 5080000 w 9207500"/>
              <a:gd name="connsiteY5" fmla="*/ 1308100 h 1373524"/>
              <a:gd name="connsiteX6" fmla="*/ 4318000 w 9207500"/>
              <a:gd name="connsiteY6" fmla="*/ 1282700 h 1373524"/>
              <a:gd name="connsiteX7" fmla="*/ 3733800 w 9207500"/>
              <a:gd name="connsiteY7" fmla="*/ 1244600 h 1373524"/>
              <a:gd name="connsiteX8" fmla="*/ 3098800 w 9207500"/>
              <a:gd name="connsiteY8" fmla="*/ 1181100 h 1373524"/>
              <a:gd name="connsiteX9" fmla="*/ 1930400 w 9207500"/>
              <a:gd name="connsiteY9" fmla="*/ 1079500 h 1373524"/>
              <a:gd name="connsiteX10" fmla="*/ 0 w 9207500"/>
              <a:gd name="connsiteY10" fmla="*/ 992524 h 1373524"/>
              <a:gd name="connsiteX11" fmla="*/ 63500 w 9207500"/>
              <a:gd name="connsiteY11" fmla="*/ 0 h 1373524"/>
              <a:gd name="connsiteX0" fmla="*/ 63500 w 9245600"/>
              <a:gd name="connsiteY0" fmla="*/ 0 h 1308100"/>
              <a:gd name="connsiteX1" fmla="*/ 9207500 w 9245600"/>
              <a:gd name="connsiteY1" fmla="*/ 0 h 1308100"/>
              <a:gd name="connsiteX2" fmla="*/ 9245600 w 9245600"/>
              <a:gd name="connsiteY2" fmla="*/ 662324 h 1308100"/>
              <a:gd name="connsiteX3" fmla="*/ 6731000 w 9245600"/>
              <a:gd name="connsiteY3" fmla="*/ 1168400 h 1308100"/>
              <a:gd name="connsiteX4" fmla="*/ 6070600 w 9245600"/>
              <a:gd name="connsiteY4" fmla="*/ 1270000 h 1308100"/>
              <a:gd name="connsiteX5" fmla="*/ 5080000 w 9245600"/>
              <a:gd name="connsiteY5" fmla="*/ 1308100 h 1308100"/>
              <a:gd name="connsiteX6" fmla="*/ 4318000 w 9245600"/>
              <a:gd name="connsiteY6" fmla="*/ 1282700 h 1308100"/>
              <a:gd name="connsiteX7" fmla="*/ 3733800 w 9245600"/>
              <a:gd name="connsiteY7" fmla="*/ 1244600 h 1308100"/>
              <a:gd name="connsiteX8" fmla="*/ 3098800 w 9245600"/>
              <a:gd name="connsiteY8" fmla="*/ 1181100 h 1308100"/>
              <a:gd name="connsiteX9" fmla="*/ 1930400 w 9245600"/>
              <a:gd name="connsiteY9" fmla="*/ 1079500 h 1308100"/>
              <a:gd name="connsiteX10" fmla="*/ 0 w 9245600"/>
              <a:gd name="connsiteY10" fmla="*/ 992524 h 1308100"/>
              <a:gd name="connsiteX11" fmla="*/ 63500 w 9245600"/>
              <a:gd name="connsiteY11" fmla="*/ 0 h 1308100"/>
              <a:gd name="connsiteX0" fmla="*/ 63500 w 9245600"/>
              <a:gd name="connsiteY0" fmla="*/ 0 h 1308100"/>
              <a:gd name="connsiteX1" fmla="*/ 9207500 w 9245600"/>
              <a:gd name="connsiteY1" fmla="*/ 0 h 1308100"/>
              <a:gd name="connsiteX2" fmla="*/ 9245600 w 9245600"/>
              <a:gd name="connsiteY2" fmla="*/ 662324 h 1308100"/>
              <a:gd name="connsiteX3" fmla="*/ 6731000 w 9245600"/>
              <a:gd name="connsiteY3" fmla="*/ 1168400 h 1308100"/>
              <a:gd name="connsiteX4" fmla="*/ 6070600 w 9245600"/>
              <a:gd name="connsiteY4" fmla="*/ 1270000 h 1308100"/>
              <a:gd name="connsiteX5" fmla="*/ 5080000 w 9245600"/>
              <a:gd name="connsiteY5" fmla="*/ 1308100 h 1308100"/>
              <a:gd name="connsiteX6" fmla="*/ 4318000 w 9245600"/>
              <a:gd name="connsiteY6" fmla="*/ 1282700 h 1308100"/>
              <a:gd name="connsiteX7" fmla="*/ 3733800 w 9245600"/>
              <a:gd name="connsiteY7" fmla="*/ 1244600 h 1308100"/>
              <a:gd name="connsiteX8" fmla="*/ 3098800 w 9245600"/>
              <a:gd name="connsiteY8" fmla="*/ 1181100 h 1308100"/>
              <a:gd name="connsiteX9" fmla="*/ 1930400 w 9245600"/>
              <a:gd name="connsiteY9" fmla="*/ 1079500 h 1308100"/>
              <a:gd name="connsiteX10" fmla="*/ 0 w 9245600"/>
              <a:gd name="connsiteY10" fmla="*/ 992524 h 1308100"/>
              <a:gd name="connsiteX11" fmla="*/ 63500 w 9245600"/>
              <a:gd name="connsiteY11" fmla="*/ 0 h 1308100"/>
              <a:gd name="connsiteX0" fmla="*/ 63500 w 9207500"/>
              <a:gd name="connsiteY0" fmla="*/ 0 h 1308100"/>
              <a:gd name="connsiteX1" fmla="*/ 9207500 w 9207500"/>
              <a:gd name="connsiteY1" fmla="*/ 0 h 1308100"/>
              <a:gd name="connsiteX2" fmla="*/ 9004300 w 9207500"/>
              <a:gd name="connsiteY2" fmla="*/ 649624 h 1308100"/>
              <a:gd name="connsiteX3" fmla="*/ 6731000 w 9207500"/>
              <a:gd name="connsiteY3" fmla="*/ 1168400 h 1308100"/>
              <a:gd name="connsiteX4" fmla="*/ 6070600 w 9207500"/>
              <a:gd name="connsiteY4" fmla="*/ 1270000 h 1308100"/>
              <a:gd name="connsiteX5" fmla="*/ 5080000 w 9207500"/>
              <a:gd name="connsiteY5" fmla="*/ 1308100 h 1308100"/>
              <a:gd name="connsiteX6" fmla="*/ 4318000 w 9207500"/>
              <a:gd name="connsiteY6" fmla="*/ 1282700 h 1308100"/>
              <a:gd name="connsiteX7" fmla="*/ 3733800 w 9207500"/>
              <a:gd name="connsiteY7" fmla="*/ 1244600 h 1308100"/>
              <a:gd name="connsiteX8" fmla="*/ 3098800 w 9207500"/>
              <a:gd name="connsiteY8" fmla="*/ 1181100 h 1308100"/>
              <a:gd name="connsiteX9" fmla="*/ 1930400 w 9207500"/>
              <a:gd name="connsiteY9" fmla="*/ 1079500 h 1308100"/>
              <a:gd name="connsiteX10" fmla="*/ 0 w 9207500"/>
              <a:gd name="connsiteY10" fmla="*/ 992524 h 1308100"/>
              <a:gd name="connsiteX11" fmla="*/ 63500 w 9207500"/>
              <a:gd name="connsiteY11" fmla="*/ 0 h 1308100"/>
              <a:gd name="connsiteX0" fmla="*/ 63500 w 9207500"/>
              <a:gd name="connsiteY0" fmla="*/ 0 h 1308100"/>
              <a:gd name="connsiteX1" fmla="*/ 9207500 w 9207500"/>
              <a:gd name="connsiteY1" fmla="*/ 0 h 1308100"/>
              <a:gd name="connsiteX2" fmla="*/ 9004300 w 9207500"/>
              <a:gd name="connsiteY2" fmla="*/ 649624 h 1308100"/>
              <a:gd name="connsiteX3" fmla="*/ 6731000 w 9207500"/>
              <a:gd name="connsiteY3" fmla="*/ 1168400 h 1308100"/>
              <a:gd name="connsiteX4" fmla="*/ 6070600 w 9207500"/>
              <a:gd name="connsiteY4" fmla="*/ 1270000 h 1308100"/>
              <a:gd name="connsiteX5" fmla="*/ 5080000 w 9207500"/>
              <a:gd name="connsiteY5" fmla="*/ 1308100 h 1308100"/>
              <a:gd name="connsiteX6" fmla="*/ 4318000 w 9207500"/>
              <a:gd name="connsiteY6" fmla="*/ 1282700 h 1308100"/>
              <a:gd name="connsiteX7" fmla="*/ 3733800 w 9207500"/>
              <a:gd name="connsiteY7" fmla="*/ 1244600 h 1308100"/>
              <a:gd name="connsiteX8" fmla="*/ 3098800 w 9207500"/>
              <a:gd name="connsiteY8" fmla="*/ 1181100 h 1308100"/>
              <a:gd name="connsiteX9" fmla="*/ 1930400 w 9207500"/>
              <a:gd name="connsiteY9" fmla="*/ 1079500 h 1308100"/>
              <a:gd name="connsiteX10" fmla="*/ 0 w 9207500"/>
              <a:gd name="connsiteY10" fmla="*/ 992524 h 1308100"/>
              <a:gd name="connsiteX11" fmla="*/ 63500 w 9207500"/>
              <a:gd name="connsiteY11" fmla="*/ 0 h 1308100"/>
              <a:gd name="connsiteX0" fmla="*/ 63500 w 9024326"/>
              <a:gd name="connsiteY0" fmla="*/ 12700 h 1320800"/>
              <a:gd name="connsiteX1" fmla="*/ 8826500 w 9024326"/>
              <a:gd name="connsiteY1" fmla="*/ 0 h 1320800"/>
              <a:gd name="connsiteX2" fmla="*/ 9004300 w 9024326"/>
              <a:gd name="connsiteY2" fmla="*/ 662324 h 1320800"/>
              <a:gd name="connsiteX3" fmla="*/ 6731000 w 9024326"/>
              <a:gd name="connsiteY3" fmla="*/ 1181100 h 1320800"/>
              <a:gd name="connsiteX4" fmla="*/ 6070600 w 9024326"/>
              <a:gd name="connsiteY4" fmla="*/ 1282700 h 1320800"/>
              <a:gd name="connsiteX5" fmla="*/ 5080000 w 9024326"/>
              <a:gd name="connsiteY5" fmla="*/ 1320800 h 1320800"/>
              <a:gd name="connsiteX6" fmla="*/ 4318000 w 9024326"/>
              <a:gd name="connsiteY6" fmla="*/ 1295400 h 1320800"/>
              <a:gd name="connsiteX7" fmla="*/ 3733800 w 9024326"/>
              <a:gd name="connsiteY7" fmla="*/ 1257300 h 1320800"/>
              <a:gd name="connsiteX8" fmla="*/ 3098800 w 9024326"/>
              <a:gd name="connsiteY8" fmla="*/ 1193800 h 1320800"/>
              <a:gd name="connsiteX9" fmla="*/ 1930400 w 9024326"/>
              <a:gd name="connsiteY9" fmla="*/ 1092200 h 1320800"/>
              <a:gd name="connsiteX10" fmla="*/ 0 w 9024326"/>
              <a:gd name="connsiteY10" fmla="*/ 1005224 h 1320800"/>
              <a:gd name="connsiteX11" fmla="*/ 63500 w 9024326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5852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57900 w 8826500"/>
              <a:gd name="connsiteY4" fmla="*/ 12700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30762 w 8793762"/>
              <a:gd name="connsiteY0" fmla="*/ 12700 h 1320800"/>
              <a:gd name="connsiteX1" fmla="*/ 8793762 w 8793762"/>
              <a:gd name="connsiteY1" fmla="*/ 0 h 1320800"/>
              <a:gd name="connsiteX2" fmla="*/ 8450862 w 8793762"/>
              <a:gd name="connsiteY2" fmla="*/ 662324 h 1320800"/>
              <a:gd name="connsiteX3" fmla="*/ 6749062 w 8793762"/>
              <a:gd name="connsiteY3" fmla="*/ 1206500 h 1320800"/>
              <a:gd name="connsiteX4" fmla="*/ 6037862 w 8793762"/>
              <a:gd name="connsiteY4" fmla="*/ 1308100 h 1320800"/>
              <a:gd name="connsiteX5" fmla="*/ 5047262 w 8793762"/>
              <a:gd name="connsiteY5" fmla="*/ 1320800 h 1320800"/>
              <a:gd name="connsiteX6" fmla="*/ 4285262 w 8793762"/>
              <a:gd name="connsiteY6" fmla="*/ 1295400 h 1320800"/>
              <a:gd name="connsiteX7" fmla="*/ 3701062 w 8793762"/>
              <a:gd name="connsiteY7" fmla="*/ 1257300 h 1320800"/>
              <a:gd name="connsiteX8" fmla="*/ 3066062 w 8793762"/>
              <a:gd name="connsiteY8" fmla="*/ 1193800 h 1320800"/>
              <a:gd name="connsiteX9" fmla="*/ 1897662 w 8793762"/>
              <a:gd name="connsiteY9" fmla="*/ 1092200 h 1320800"/>
              <a:gd name="connsiteX10" fmla="*/ 0 w 8793762"/>
              <a:gd name="connsiteY10" fmla="*/ 1195983 h 1320800"/>
              <a:gd name="connsiteX11" fmla="*/ 30762 w 8793762"/>
              <a:gd name="connsiteY11" fmla="*/ 12700 h 1320800"/>
              <a:gd name="connsiteX0" fmla="*/ 30762 w 8793762"/>
              <a:gd name="connsiteY0" fmla="*/ 12700 h 1320800"/>
              <a:gd name="connsiteX1" fmla="*/ 8793762 w 8793762"/>
              <a:gd name="connsiteY1" fmla="*/ 0 h 1320800"/>
              <a:gd name="connsiteX2" fmla="*/ 8450862 w 8793762"/>
              <a:gd name="connsiteY2" fmla="*/ 662324 h 1320800"/>
              <a:gd name="connsiteX3" fmla="*/ 6749062 w 8793762"/>
              <a:gd name="connsiteY3" fmla="*/ 1206500 h 1320800"/>
              <a:gd name="connsiteX4" fmla="*/ 6037862 w 8793762"/>
              <a:gd name="connsiteY4" fmla="*/ 1308100 h 1320800"/>
              <a:gd name="connsiteX5" fmla="*/ 5047262 w 8793762"/>
              <a:gd name="connsiteY5" fmla="*/ 1320800 h 1320800"/>
              <a:gd name="connsiteX6" fmla="*/ 4285262 w 8793762"/>
              <a:gd name="connsiteY6" fmla="*/ 1295400 h 1320800"/>
              <a:gd name="connsiteX7" fmla="*/ 3701062 w 8793762"/>
              <a:gd name="connsiteY7" fmla="*/ 1257300 h 1320800"/>
              <a:gd name="connsiteX8" fmla="*/ 3066062 w 8793762"/>
              <a:gd name="connsiteY8" fmla="*/ 1193800 h 1320800"/>
              <a:gd name="connsiteX9" fmla="*/ 1875837 w 8793762"/>
              <a:gd name="connsiteY9" fmla="*/ 1219373 h 1320800"/>
              <a:gd name="connsiteX10" fmla="*/ 0 w 8793762"/>
              <a:gd name="connsiteY10" fmla="*/ 1195983 h 1320800"/>
              <a:gd name="connsiteX11" fmla="*/ 30762 w 8793762"/>
              <a:gd name="connsiteY11" fmla="*/ 12700 h 1320800"/>
              <a:gd name="connsiteX0" fmla="*/ 30762 w 8793762"/>
              <a:gd name="connsiteY0" fmla="*/ 12700 h 1320973"/>
              <a:gd name="connsiteX1" fmla="*/ 8793762 w 8793762"/>
              <a:gd name="connsiteY1" fmla="*/ 0 h 1320973"/>
              <a:gd name="connsiteX2" fmla="*/ 8450862 w 8793762"/>
              <a:gd name="connsiteY2" fmla="*/ 662324 h 1320973"/>
              <a:gd name="connsiteX3" fmla="*/ 6749062 w 8793762"/>
              <a:gd name="connsiteY3" fmla="*/ 1206500 h 1320973"/>
              <a:gd name="connsiteX4" fmla="*/ 6037862 w 8793762"/>
              <a:gd name="connsiteY4" fmla="*/ 1308100 h 1320973"/>
              <a:gd name="connsiteX5" fmla="*/ 5047262 w 8793762"/>
              <a:gd name="connsiteY5" fmla="*/ 1320800 h 1320973"/>
              <a:gd name="connsiteX6" fmla="*/ 4285262 w 8793762"/>
              <a:gd name="connsiteY6" fmla="*/ 1295400 h 1320973"/>
              <a:gd name="connsiteX7" fmla="*/ 3701062 w 8793762"/>
              <a:gd name="connsiteY7" fmla="*/ 1257300 h 1320973"/>
              <a:gd name="connsiteX8" fmla="*/ 3066062 w 8793762"/>
              <a:gd name="connsiteY8" fmla="*/ 1320973 h 1320973"/>
              <a:gd name="connsiteX9" fmla="*/ 1875837 w 8793762"/>
              <a:gd name="connsiteY9" fmla="*/ 1219373 h 1320973"/>
              <a:gd name="connsiteX10" fmla="*/ 0 w 8793762"/>
              <a:gd name="connsiteY10" fmla="*/ 1195983 h 1320973"/>
              <a:gd name="connsiteX11" fmla="*/ 30762 w 8793762"/>
              <a:gd name="connsiteY11" fmla="*/ 12700 h 1320973"/>
              <a:gd name="connsiteX0" fmla="*/ 30762 w 8793762"/>
              <a:gd name="connsiteY0" fmla="*/ 12700 h 1320973"/>
              <a:gd name="connsiteX1" fmla="*/ 8793762 w 8793762"/>
              <a:gd name="connsiteY1" fmla="*/ 0 h 1320973"/>
              <a:gd name="connsiteX2" fmla="*/ 8450862 w 8793762"/>
              <a:gd name="connsiteY2" fmla="*/ 662324 h 1320973"/>
              <a:gd name="connsiteX3" fmla="*/ 6749062 w 8793762"/>
              <a:gd name="connsiteY3" fmla="*/ 1206500 h 1320973"/>
              <a:gd name="connsiteX4" fmla="*/ 6037862 w 8793762"/>
              <a:gd name="connsiteY4" fmla="*/ 1308100 h 1320973"/>
              <a:gd name="connsiteX5" fmla="*/ 5047262 w 8793762"/>
              <a:gd name="connsiteY5" fmla="*/ 1320800 h 1320973"/>
              <a:gd name="connsiteX6" fmla="*/ 4285262 w 8793762"/>
              <a:gd name="connsiteY6" fmla="*/ 1295400 h 1320973"/>
              <a:gd name="connsiteX7" fmla="*/ 3701062 w 8793762"/>
              <a:gd name="connsiteY7" fmla="*/ 1257300 h 1320973"/>
              <a:gd name="connsiteX8" fmla="*/ 3066062 w 8793762"/>
              <a:gd name="connsiteY8" fmla="*/ 1320973 h 1320973"/>
              <a:gd name="connsiteX9" fmla="*/ 1875837 w 8793762"/>
              <a:gd name="connsiteY9" fmla="*/ 1246625 h 1320973"/>
              <a:gd name="connsiteX10" fmla="*/ 0 w 8793762"/>
              <a:gd name="connsiteY10" fmla="*/ 1195983 h 1320973"/>
              <a:gd name="connsiteX11" fmla="*/ 30762 w 8793762"/>
              <a:gd name="connsiteY11" fmla="*/ 12700 h 1320973"/>
              <a:gd name="connsiteX0" fmla="*/ 30762 w 8793762"/>
              <a:gd name="connsiteY0" fmla="*/ 12700 h 1320973"/>
              <a:gd name="connsiteX1" fmla="*/ 8793762 w 8793762"/>
              <a:gd name="connsiteY1" fmla="*/ 0 h 1320973"/>
              <a:gd name="connsiteX2" fmla="*/ 8450862 w 8793762"/>
              <a:gd name="connsiteY2" fmla="*/ 662324 h 1320973"/>
              <a:gd name="connsiteX3" fmla="*/ 6749062 w 8793762"/>
              <a:gd name="connsiteY3" fmla="*/ 1206500 h 1320973"/>
              <a:gd name="connsiteX4" fmla="*/ 6037862 w 8793762"/>
              <a:gd name="connsiteY4" fmla="*/ 1308100 h 1320973"/>
              <a:gd name="connsiteX5" fmla="*/ 5047262 w 8793762"/>
              <a:gd name="connsiteY5" fmla="*/ 1320800 h 1320973"/>
              <a:gd name="connsiteX6" fmla="*/ 4285262 w 8793762"/>
              <a:gd name="connsiteY6" fmla="*/ 1295400 h 1320973"/>
              <a:gd name="connsiteX7" fmla="*/ 3711975 w 8793762"/>
              <a:gd name="connsiteY7" fmla="*/ 1320887 h 1320973"/>
              <a:gd name="connsiteX8" fmla="*/ 3066062 w 8793762"/>
              <a:gd name="connsiteY8" fmla="*/ 1320973 h 1320973"/>
              <a:gd name="connsiteX9" fmla="*/ 1875837 w 8793762"/>
              <a:gd name="connsiteY9" fmla="*/ 1246625 h 1320973"/>
              <a:gd name="connsiteX10" fmla="*/ 0 w 8793762"/>
              <a:gd name="connsiteY10" fmla="*/ 1195983 h 1320973"/>
              <a:gd name="connsiteX11" fmla="*/ 30762 w 8793762"/>
              <a:gd name="connsiteY11" fmla="*/ 12700 h 1320973"/>
              <a:gd name="connsiteX0" fmla="*/ 30762 w 8793762"/>
              <a:gd name="connsiteY0" fmla="*/ 12700 h 1349903"/>
              <a:gd name="connsiteX1" fmla="*/ 8793762 w 8793762"/>
              <a:gd name="connsiteY1" fmla="*/ 0 h 1349903"/>
              <a:gd name="connsiteX2" fmla="*/ 8450862 w 8793762"/>
              <a:gd name="connsiteY2" fmla="*/ 662324 h 1349903"/>
              <a:gd name="connsiteX3" fmla="*/ 6749062 w 8793762"/>
              <a:gd name="connsiteY3" fmla="*/ 1206500 h 1349903"/>
              <a:gd name="connsiteX4" fmla="*/ 6037862 w 8793762"/>
              <a:gd name="connsiteY4" fmla="*/ 1308100 h 1349903"/>
              <a:gd name="connsiteX5" fmla="*/ 5047262 w 8793762"/>
              <a:gd name="connsiteY5" fmla="*/ 1320800 h 1349903"/>
              <a:gd name="connsiteX6" fmla="*/ 4350739 w 8793762"/>
              <a:gd name="connsiteY6" fmla="*/ 1349903 h 1349903"/>
              <a:gd name="connsiteX7" fmla="*/ 3711975 w 8793762"/>
              <a:gd name="connsiteY7" fmla="*/ 1320887 h 1349903"/>
              <a:gd name="connsiteX8" fmla="*/ 3066062 w 8793762"/>
              <a:gd name="connsiteY8" fmla="*/ 1320973 h 1349903"/>
              <a:gd name="connsiteX9" fmla="*/ 1875837 w 8793762"/>
              <a:gd name="connsiteY9" fmla="*/ 1246625 h 1349903"/>
              <a:gd name="connsiteX10" fmla="*/ 0 w 8793762"/>
              <a:gd name="connsiteY10" fmla="*/ 1195983 h 1349903"/>
              <a:gd name="connsiteX11" fmla="*/ 30762 w 8793762"/>
              <a:gd name="connsiteY11" fmla="*/ 12700 h 1349903"/>
              <a:gd name="connsiteX0" fmla="*/ 30762 w 8793762"/>
              <a:gd name="connsiteY0" fmla="*/ 12700 h 1366306"/>
              <a:gd name="connsiteX1" fmla="*/ 8793762 w 8793762"/>
              <a:gd name="connsiteY1" fmla="*/ 0 h 1366306"/>
              <a:gd name="connsiteX2" fmla="*/ 8450862 w 8793762"/>
              <a:gd name="connsiteY2" fmla="*/ 662324 h 1366306"/>
              <a:gd name="connsiteX3" fmla="*/ 6749062 w 8793762"/>
              <a:gd name="connsiteY3" fmla="*/ 1206500 h 1366306"/>
              <a:gd name="connsiteX4" fmla="*/ 6037862 w 8793762"/>
              <a:gd name="connsiteY4" fmla="*/ 1308100 h 1366306"/>
              <a:gd name="connsiteX5" fmla="*/ 5047262 w 8793762"/>
              <a:gd name="connsiteY5" fmla="*/ 1320800 h 1366306"/>
              <a:gd name="connsiteX6" fmla="*/ 4350739 w 8793762"/>
              <a:gd name="connsiteY6" fmla="*/ 1349903 h 1366306"/>
              <a:gd name="connsiteX7" fmla="*/ 3722888 w 8793762"/>
              <a:gd name="connsiteY7" fmla="*/ 1366306 h 1366306"/>
              <a:gd name="connsiteX8" fmla="*/ 3066062 w 8793762"/>
              <a:gd name="connsiteY8" fmla="*/ 1320973 h 1366306"/>
              <a:gd name="connsiteX9" fmla="*/ 1875837 w 8793762"/>
              <a:gd name="connsiteY9" fmla="*/ 1246625 h 1366306"/>
              <a:gd name="connsiteX10" fmla="*/ 0 w 8793762"/>
              <a:gd name="connsiteY10" fmla="*/ 1195983 h 1366306"/>
              <a:gd name="connsiteX11" fmla="*/ 30762 w 8793762"/>
              <a:gd name="connsiteY11" fmla="*/ 12700 h 1366306"/>
              <a:gd name="connsiteX0" fmla="*/ 30762 w 8793762"/>
              <a:gd name="connsiteY0" fmla="*/ 12700 h 1366306"/>
              <a:gd name="connsiteX1" fmla="*/ 8793762 w 8793762"/>
              <a:gd name="connsiteY1" fmla="*/ 0 h 1366306"/>
              <a:gd name="connsiteX2" fmla="*/ 8450862 w 8793762"/>
              <a:gd name="connsiteY2" fmla="*/ 662324 h 1366306"/>
              <a:gd name="connsiteX3" fmla="*/ 6749062 w 8793762"/>
              <a:gd name="connsiteY3" fmla="*/ 1206500 h 1366306"/>
              <a:gd name="connsiteX4" fmla="*/ 6037862 w 8793762"/>
              <a:gd name="connsiteY4" fmla="*/ 1308100 h 1366306"/>
              <a:gd name="connsiteX5" fmla="*/ 5058175 w 8793762"/>
              <a:gd name="connsiteY5" fmla="*/ 1366219 h 1366306"/>
              <a:gd name="connsiteX6" fmla="*/ 4350739 w 8793762"/>
              <a:gd name="connsiteY6" fmla="*/ 1349903 h 1366306"/>
              <a:gd name="connsiteX7" fmla="*/ 3722888 w 8793762"/>
              <a:gd name="connsiteY7" fmla="*/ 1366306 h 1366306"/>
              <a:gd name="connsiteX8" fmla="*/ 3066062 w 8793762"/>
              <a:gd name="connsiteY8" fmla="*/ 1320973 h 1366306"/>
              <a:gd name="connsiteX9" fmla="*/ 1875837 w 8793762"/>
              <a:gd name="connsiteY9" fmla="*/ 1246625 h 1366306"/>
              <a:gd name="connsiteX10" fmla="*/ 0 w 8793762"/>
              <a:gd name="connsiteY10" fmla="*/ 1195983 h 1366306"/>
              <a:gd name="connsiteX11" fmla="*/ 30762 w 8793762"/>
              <a:gd name="connsiteY11" fmla="*/ 12700 h 1366306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749062 w 8793762"/>
              <a:gd name="connsiteY3" fmla="*/ 1206500 h 1377154"/>
              <a:gd name="connsiteX4" fmla="*/ 6037862 w 8793762"/>
              <a:gd name="connsiteY4" fmla="*/ 1308100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46625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749062 w 8793762"/>
              <a:gd name="connsiteY3" fmla="*/ 1206500 h 1377154"/>
              <a:gd name="connsiteX4" fmla="*/ 6048774 w 8793762"/>
              <a:gd name="connsiteY4" fmla="*/ 1335352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46625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956403 w 8793762"/>
              <a:gd name="connsiteY3" fmla="*/ 1197417 h 1377154"/>
              <a:gd name="connsiteX4" fmla="*/ 6048774 w 8793762"/>
              <a:gd name="connsiteY4" fmla="*/ 1335352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46625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956403 w 8793762"/>
              <a:gd name="connsiteY3" fmla="*/ 1197417 h 1377154"/>
              <a:gd name="connsiteX4" fmla="*/ 6048774 w 8793762"/>
              <a:gd name="connsiteY4" fmla="*/ 1335352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46625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956403 w 8793762"/>
              <a:gd name="connsiteY3" fmla="*/ 1197417 h 1377154"/>
              <a:gd name="connsiteX4" fmla="*/ 6048774 w 8793762"/>
              <a:gd name="connsiteY4" fmla="*/ 1335352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73876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793762" h="1377154">
                <a:moveTo>
                  <a:pt x="30762" y="12700"/>
                </a:moveTo>
                <a:lnTo>
                  <a:pt x="8793762" y="0"/>
                </a:lnTo>
                <a:cubicBezTo>
                  <a:pt x="8726029" y="216541"/>
                  <a:pt x="8757088" y="462755"/>
                  <a:pt x="8450862" y="662324"/>
                </a:cubicBezTo>
                <a:cubicBezTo>
                  <a:pt x="8144636" y="861893"/>
                  <a:pt x="7364004" y="1115428"/>
                  <a:pt x="6956403" y="1197417"/>
                </a:cubicBezTo>
                <a:cubicBezTo>
                  <a:pt x="6534229" y="1282337"/>
                  <a:pt x="6313357" y="1305719"/>
                  <a:pt x="6048774" y="1335352"/>
                </a:cubicBezTo>
                <a:lnTo>
                  <a:pt x="5058175" y="1366219"/>
                </a:lnTo>
                <a:lnTo>
                  <a:pt x="4350739" y="1377154"/>
                </a:lnTo>
                <a:lnTo>
                  <a:pt x="3722888" y="1366306"/>
                </a:lnTo>
                <a:lnTo>
                  <a:pt x="3066062" y="1320973"/>
                </a:lnTo>
                <a:lnTo>
                  <a:pt x="1875837" y="1273876"/>
                </a:lnTo>
                <a:lnTo>
                  <a:pt x="0" y="1195983"/>
                </a:lnTo>
                <a:lnTo>
                  <a:pt x="30762" y="12700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25" tIns="60862" rIns="121725" bIns="60862" spcCol="0" rtlCol="0" anchor="ctr"/>
          <a:lstStyle/>
          <a:p>
            <a:pPr algn="ctr"/>
            <a:endParaRPr 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812" y="-16933"/>
            <a:ext cx="2203358" cy="2227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171213" y="32012"/>
            <a:ext cx="1127504" cy="697627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3700" b="1">
                <a:solidFill>
                  <a:schemeClr val="bg1"/>
                </a:solidFill>
                <a:latin typeface="Arrus-Black" pitchFamily="18" charset="0"/>
                <a:ea typeface="Arrus-Black" pitchFamily="18" charset="0"/>
                <a:cs typeface="Arrus-Black" pitchFamily="18" charset="0"/>
              </a:rPr>
              <a:t>Bài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015111" y="481571"/>
            <a:ext cx="1127504" cy="938521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5300" b="1">
                <a:solidFill>
                  <a:srgbClr val="FFC000"/>
                </a:solidFill>
                <a:latin typeface=".VnCooper" pitchFamily="34" charset="0"/>
                <a:ea typeface="Arial-Rounded" pitchFamily="34" charset="0"/>
                <a:cs typeface="Arial-Rounded" pitchFamily="34" charset="0"/>
              </a:rPr>
              <a:t>51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823119" y="175312"/>
            <a:ext cx="10717370" cy="150108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US" sz="8800" b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et  êt  it</a:t>
            </a:r>
          </a:p>
        </p:txBody>
      </p:sp>
      <p:grpSp>
        <p:nvGrpSpPr>
          <p:cNvPr id="27" name="Group 26"/>
          <p:cNvGrpSpPr/>
          <p:nvPr/>
        </p:nvGrpSpPr>
        <p:grpSpPr>
          <a:xfrm>
            <a:off x="574823" y="1937273"/>
            <a:ext cx="3448696" cy="941185"/>
            <a:chOff x="63500" y="1429216"/>
            <a:chExt cx="2592937" cy="705889"/>
          </a:xfrm>
        </p:grpSpPr>
        <p:sp>
          <p:nvSpPr>
            <p:cNvPr id="4" name="Rounded Rectangle 3"/>
            <p:cNvSpPr/>
            <p:nvPr/>
          </p:nvSpPr>
          <p:spPr>
            <a:xfrm>
              <a:off x="384358" y="1429216"/>
              <a:ext cx="2272079" cy="705889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7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Nhận biết</a:t>
              </a:r>
            </a:p>
          </p:txBody>
        </p:sp>
        <p:sp>
          <p:nvSpPr>
            <p:cNvPr id="3" name="Oval 2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30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2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933212" y="5349014"/>
            <a:ext cx="11700907" cy="1508986"/>
            <a:chOff x="933212" y="5349014"/>
            <a:chExt cx="11700907" cy="1508986"/>
          </a:xfrm>
        </p:grpSpPr>
        <p:grpSp>
          <p:nvGrpSpPr>
            <p:cNvPr id="29" name="Group 28"/>
            <p:cNvGrpSpPr/>
            <p:nvPr/>
          </p:nvGrpSpPr>
          <p:grpSpPr>
            <a:xfrm>
              <a:off x="933212" y="5352963"/>
              <a:ext cx="11700907" cy="1505037"/>
              <a:chOff x="695008" y="5406302"/>
              <a:chExt cx="10717370" cy="1505037"/>
            </a:xfrm>
          </p:grpSpPr>
          <p:sp>
            <p:nvSpPr>
              <p:cNvPr id="34" name="Title 1"/>
              <p:cNvSpPr txBox="1">
                <a:spLocks/>
              </p:cNvSpPr>
              <p:nvPr/>
            </p:nvSpPr>
            <p:spPr>
              <a:xfrm>
                <a:off x="695008" y="5406302"/>
                <a:ext cx="10717370" cy="1501088"/>
              </a:xfrm>
              <a:prstGeom prst="rect">
                <a:avLst/>
              </a:prstGeom>
            </p:spPr>
            <p:txBody>
              <a:bodyPr vert="horz" lIns="91294" tIns="45647" rIns="91294" bIns="45647" rtlCol="0" anchor="ctr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just">
                  <a:lnSpc>
                    <a:spcPct val="120000"/>
                  </a:lnSpc>
                </a:pPr>
                <a:r>
                  <a:rPr lang="en-US" sz="5000" b="1" dirty="0" err="1">
                    <a:solidFill>
                      <a:srgbClr val="0070C0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Đôi</a:t>
                </a:r>
                <a:r>
                  <a:rPr lang="en-US" sz="5000" b="1" dirty="0">
                    <a:solidFill>
                      <a:srgbClr val="0070C0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5000" b="1" dirty="0" err="1">
                    <a:solidFill>
                      <a:srgbClr val="0070C0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vẹt</a:t>
                </a:r>
                <a:r>
                  <a:rPr lang="en-US" sz="5000" b="1" dirty="0">
                    <a:solidFill>
                      <a:srgbClr val="0070C0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5000" b="1" dirty="0" err="1">
                    <a:solidFill>
                      <a:srgbClr val="0070C0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ríu</a:t>
                </a:r>
                <a:r>
                  <a:rPr lang="en-US" sz="5000" b="1" dirty="0">
                    <a:solidFill>
                      <a:srgbClr val="0070C0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5000" b="1" dirty="0" err="1">
                    <a:solidFill>
                      <a:srgbClr val="0070C0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rít</a:t>
                </a:r>
                <a:r>
                  <a:rPr lang="en-US" sz="5000" b="1" dirty="0">
                    <a:solidFill>
                      <a:srgbClr val="0070C0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5000" b="1" dirty="0" err="1">
                    <a:solidFill>
                      <a:srgbClr val="0070C0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mãi</a:t>
                </a:r>
                <a:r>
                  <a:rPr lang="en-US" sz="5000" b="1" dirty="0">
                    <a:solidFill>
                      <a:srgbClr val="0070C0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5000" b="1" dirty="0" err="1">
                    <a:solidFill>
                      <a:srgbClr val="0070C0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không</a:t>
                </a:r>
                <a:r>
                  <a:rPr lang="en-US" sz="5000" b="1" dirty="0">
                    <a:solidFill>
                      <a:srgbClr val="0070C0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5000" b="1" dirty="0" err="1">
                    <a:solidFill>
                      <a:srgbClr val="0070C0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hết</a:t>
                </a:r>
                <a:r>
                  <a:rPr lang="en-US" sz="5000" b="1" dirty="0">
                    <a:solidFill>
                      <a:srgbClr val="0070C0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5000" b="1" dirty="0" err="1">
                    <a:solidFill>
                      <a:srgbClr val="0070C0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chuyện</a:t>
                </a:r>
                <a:r>
                  <a:rPr lang="en-US" sz="5000" b="1" dirty="0">
                    <a:solidFill>
                      <a:srgbClr val="0070C0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.</a:t>
                </a:r>
              </a:p>
            </p:txBody>
          </p:sp>
          <p:sp>
            <p:nvSpPr>
              <p:cNvPr id="35" name="Title 1"/>
              <p:cNvSpPr txBox="1">
                <a:spLocks/>
              </p:cNvSpPr>
              <p:nvPr/>
            </p:nvSpPr>
            <p:spPr>
              <a:xfrm>
                <a:off x="1551627" y="5406971"/>
                <a:ext cx="1833736" cy="1501088"/>
              </a:xfrm>
              <a:prstGeom prst="rect">
                <a:avLst/>
              </a:prstGeom>
            </p:spPr>
            <p:txBody>
              <a:bodyPr vert="horz" lIns="91294" tIns="45647" rIns="91294" bIns="45647" rtlCol="0" anchor="ctr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ctr">
                  <a:lnSpc>
                    <a:spcPct val="120000"/>
                  </a:lnSpc>
                </a:pPr>
                <a:r>
                  <a:rPr lang="en-US" sz="5000" b="1" dirty="0">
                    <a:solidFill>
                      <a:srgbClr val="FF0000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et</a:t>
                </a:r>
              </a:p>
            </p:txBody>
          </p:sp>
          <p:sp>
            <p:nvSpPr>
              <p:cNvPr id="15" name="Title 1"/>
              <p:cNvSpPr txBox="1">
                <a:spLocks/>
              </p:cNvSpPr>
              <p:nvPr/>
            </p:nvSpPr>
            <p:spPr>
              <a:xfrm>
                <a:off x="7292820" y="5410251"/>
                <a:ext cx="1833736" cy="1501088"/>
              </a:xfrm>
              <a:prstGeom prst="rect">
                <a:avLst/>
              </a:prstGeom>
            </p:spPr>
            <p:txBody>
              <a:bodyPr vert="horz" lIns="91294" tIns="45647" rIns="91294" bIns="45647" rtlCol="0" anchor="ctr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ctr">
                  <a:lnSpc>
                    <a:spcPct val="120000"/>
                  </a:lnSpc>
                </a:pPr>
                <a:r>
                  <a:rPr lang="en-US" sz="5000" b="1" dirty="0" err="1">
                    <a:solidFill>
                      <a:srgbClr val="FF0000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êt</a:t>
                </a:r>
                <a:endParaRPr lang="en-US" sz="5000" b="1" dirty="0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endParaRPr>
              </a:p>
            </p:txBody>
          </p:sp>
        </p:grpSp>
        <p:sp>
          <p:nvSpPr>
            <p:cNvPr id="20" name="Title 1"/>
            <p:cNvSpPr txBox="1">
              <a:spLocks/>
            </p:cNvSpPr>
            <p:nvPr/>
          </p:nvSpPr>
          <p:spPr>
            <a:xfrm>
              <a:off x="4252119" y="5349014"/>
              <a:ext cx="1001009" cy="1501088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20000"/>
                </a:lnSpc>
              </a:pPr>
              <a:r>
                <a:rPr lang="en-US" sz="5000" b="1" dirty="0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it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33710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2" grpId="0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3924431" y="2881984"/>
            <a:ext cx="2123468" cy="1270916"/>
          </a:xfrm>
          <a:prstGeom prst="rect">
            <a:avLst/>
          </a:prstGeom>
          <a:solidFill>
            <a:srgbClr val="FFE389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6121244" y="2881984"/>
            <a:ext cx="2123468" cy="1270916"/>
          </a:xfrm>
          <a:prstGeom prst="rect">
            <a:avLst/>
          </a:prstGeom>
          <a:solidFill>
            <a:srgbClr val="FFE389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et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3925738" y="4336555"/>
            <a:ext cx="4295089" cy="1302245"/>
          </a:xfrm>
          <a:prstGeom prst="rect">
            <a:avLst/>
          </a:prstGeom>
          <a:solidFill>
            <a:srgbClr val="FFE389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</a:t>
            </a:r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et</a:t>
            </a:r>
          </a:p>
        </p:txBody>
      </p:sp>
      <p:grpSp>
        <p:nvGrpSpPr>
          <p:cNvPr id="34" name="Group 33"/>
          <p:cNvGrpSpPr/>
          <p:nvPr/>
        </p:nvGrpSpPr>
        <p:grpSpPr>
          <a:xfrm>
            <a:off x="215396" y="203422"/>
            <a:ext cx="2621250" cy="941185"/>
            <a:chOff x="63500" y="1429216"/>
            <a:chExt cx="1970813" cy="705889"/>
          </a:xfrm>
        </p:grpSpPr>
        <p:sp>
          <p:nvSpPr>
            <p:cNvPr id="35" name="Rounded Rectangle 34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</a:p>
          </p:txBody>
        </p:sp>
        <p:sp>
          <p:nvSpPr>
            <p:cNvPr id="36" name="Oval 35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3</a:t>
              </a:r>
            </a:p>
          </p:txBody>
        </p:sp>
      </p:grpSp>
      <p:sp>
        <p:nvSpPr>
          <p:cNvPr id="24" name="Title 1"/>
          <p:cNvSpPr txBox="1">
            <a:spLocks/>
          </p:cNvSpPr>
          <p:nvPr/>
        </p:nvSpPr>
        <p:spPr>
          <a:xfrm>
            <a:off x="2736671" y="1557788"/>
            <a:ext cx="1754932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et</a:t>
            </a:r>
          </a:p>
        </p:txBody>
      </p:sp>
      <p:sp>
        <p:nvSpPr>
          <p:cNvPr id="26" name="Title 1"/>
          <p:cNvSpPr txBox="1">
            <a:spLocks/>
          </p:cNvSpPr>
          <p:nvPr/>
        </p:nvSpPr>
        <p:spPr>
          <a:xfrm>
            <a:off x="5200952" y="1557788"/>
            <a:ext cx="1754932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êt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5178944" y="4831610"/>
            <a:ext cx="2018038" cy="937203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 dirty="0">
                <a:solidFill>
                  <a:srgbClr val="0070C0"/>
                </a:solidFill>
                <a:latin typeface="Arial-Rounded"/>
                <a:ea typeface="Arial-Rounded"/>
                <a:cs typeface="Arial-Rounded"/>
              </a:rPr>
              <a:t>.</a:t>
            </a:r>
            <a:endParaRPr lang="en-US" sz="8800" dirty="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7641853" y="1557788"/>
            <a:ext cx="1754932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it</a:t>
            </a:r>
          </a:p>
        </p:txBody>
      </p:sp>
    </p:spTree>
    <p:extLst>
      <p:ext uri="{BB962C8B-B14F-4D97-AF65-F5344CB8AC3E}">
        <p14:creationId xmlns:p14="http://schemas.microsoft.com/office/powerpoint/2010/main" val="761758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24" grpId="0"/>
      <p:bldP spid="26" grpId="0"/>
      <p:bldP spid="11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642519" y="1143000"/>
            <a:ext cx="5105400" cy="1323439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80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So sánh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097995" y="3520733"/>
            <a:ext cx="2552700" cy="186204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978514" y="3520733"/>
            <a:ext cx="2552700" cy="186204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êt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495934" y="3520733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378564" y="3520733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919285" y="3524250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srgbClr val="00B0F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795835" y="3524250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srgbClr val="FFFF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ê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893164" y="3520733"/>
            <a:ext cx="2552700" cy="186204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it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036039" y="3520733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703342" y="3524250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i</a:t>
            </a:r>
          </a:p>
        </p:txBody>
      </p:sp>
    </p:spTree>
    <p:extLst>
      <p:ext uri="{BB962C8B-B14F-4D97-AF65-F5344CB8AC3E}">
        <p14:creationId xmlns:p14="http://schemas.microsoft.com/office/powerpoint/2010/main" val="92761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9" grpId="0"/>
      <p:bldP spid="10" grpId="0"/>
      <p:bldP spid="12" grpId="0"/>
      <p:bldP spid="13" grpId="0"/>
      <p:bldP spid="14" grpId="0" animBg="1"/>
      <p:bldP spid="15" grpId="0"/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908063" y="5337366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két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929536" y="5358875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sét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7898004" y="5355124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vẹt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2489143" y="5133083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et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5384363" y="5182591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et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8448007" y="5178840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et</a:t>
            </a:r>
          </a:p>
        </p:txBody>
      </p:sp>
      <p:pic>
        <p:nvPicPr>
          <p:cNvPr id="1026" name="Picture 2" descr="Két sắt Việt tiệp K268 điện tử - Két sắt Mạnh Cườ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719" y="749300"/>
            <a:ext cx="3377399" cy="4252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Quảng Trị: Sét đánh khiến 2 phụ nữ thương vong - Báo Người lao độ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1328" y="749300"/>
            <a:ext cx="7344599" cy="4131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6" descr="Vẹt Sun Conure - PetXinh.net Nhím Kiểng Hamster Thỏ Bọ Ú giá r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8" descr="Vẹt Sun Conure - PetXinh.net Nhím Kiểng Hamster Thỏ Bọ Ú giá rẻ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4" name="Picture 10" descr="Vẹt Châu Mỹ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3321" y="496853"/>
            <a:ext cx="7755897" cy="4362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1382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7" grpId="0"/>
      <p:bldP spid="8" grpId="0"/>
      <p:bldP spid="11" grpId="0"/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908063" y="5337366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dệt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929536" y="5358875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nết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7898004" y="5355124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tết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2522470" y="5161082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êt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5427905" y="5182591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êt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8375437" y="5178840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êt</a:t>
            </a:r>
          </a:p>
        </p:txBody>
      </p:sp>
      <p:sp>
        <p:nvSpPr>
          <p:cNvPr id="3" name="AutoShape 6" descr="Vẹt Sun Conure - PetXinh.net Nhím Kiểng Hamster Thỏ Bọ Ú giá r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8" descr="Vẹt Sun Conure - PetXinh.net Nhím Kiểng Hamster Thỏ Bọ Ú giá rẻ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50" name="Picture 2" descr="Pa Xa Lào rộn ràng tiếng thoi dệt thổ cẩm | Báo Dân tộc và Phát triể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7828" y="609600"/>
            <a:ext cx="6066883" cy="4215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Xưởng dệt 52 người làm say lòng những ông lớn thời trang như Louis Vuitton,  Moncl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359" y="1143000"/>
            <a:ext cx="6336405" cy="3645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Top 99 Hình Ảnh Ngày Tết Nguyên Đán 2021 Ý Nghĩa Nhất - Hình Ảnh Đẹp HD | Hình  ảnh, Lì xì, Ông bà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9021" y="462313"/>
            <a:ext cx="5216391" cy="4258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3644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7" grpId="0"/>
      <p:bldP spid="8" grpId="0"/>
      <p:bldP spid="11" grpId="0"/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908063" y="5349723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lít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929536" y="5358875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mít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7898004" y="5355124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vịt</a:t>
            </a:r>
          </a:p>
        </p:txBody>
      </p:sp>
      <p:sp>
        <p:nvSpPr>
          <p:cNvPr id="3" name="AutoShape 6" descr="Vẹt Sun Conure - PetXinh.net Nhím Kiểng Hamster Thỏ Bọ Ú giá r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8" descr="Vẹt Sun Conure - PetXinh.net Nhím Kiểng Hamster Thỏ Bọ Ú giá rẻ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2252743" y="5175101"/>
            <a:ext cx="1790683" cy="1406323"/>
            <a:chOff x="2252743" y="5173439"/>
            <a:chExt cx="1790683" cy="1406323"/>
          </a:xfrm>
        </p:grpSpPr>
        <p:sp>
          <p:nvSpPr>
            <p:cNvPr id="8" name="Title 1"/>
            <p:cNvSpPr txBox="1">
              <a:spLocks/>
            </p:cNvSpPr>
            <p:nvPr/>
          </p:nvSpPr>
          <p:spPr>
            <a:xfrm>
              <a:off x="2448033" y="5173439"/>
              <a:ext cx="1595393" cy="895126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6600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</a:t>
              </a:r>
            </a:p>
          </p:txBody>
        </p:sp>
        <p:pic>
          <p:nvPicPr>
            <p:cNvPr id="3074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4692"/>
            <a:stretch/>
          </p:blipFill>
          <p:spPr bwMode="auto">
            <a:xfrm>
              <a:off x="2252743" y="5420660"/>
              <a:ext cx="1597025" cy="11591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6" name="Group 15"/>
          <p:cNvGrpSpPr/>
          <p:nvPr/>
        </p:nvGrpSpPr>
        <p:grpSpPr>
          <a:xfrm>
            <a:off x="5429919" y="5189615"/>
            <a:ext cx="1790683" cy="1406323"/>
            <a:chOff x="2252743" y="5173439"/>
            <a:chExt cx="1790683" cy="1406323"/>
          </a:xfrm>
        </p:grpSpPr>
        <p:sp>
          <p:nvSpPr>
            <p:cNvPr id="17" name="Title 1"/>
            <p:cNvSpPr txBox="1">
              <a:spLocks/>
            </p:cNvSpPr>
            <p:nvPr/>
          </p:nvSpPr>
          <p:spPr>
            <a:xfrm>
              <a:off x="2448033" y="5173439"/>
              <a:ext cx="1595393" cy="895126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6600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</a:t>
              </a:r>
            </a:p>
          </p:txBody>
        </p:sp>
        <p:pic>
          <p:nvPicPr>
            <p:cNvPr id="18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4692"/>
            <a:stretch/>
          </p:blipFill>
          <p:spPr bwMode="auto">
            <a:xfrm>
              <a:off x="2252743" y="5420660"/>
              <a:ext cx="1597025" cy="11591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9" name="Group 18"/>
          <p:cNvGrpSpPr/>
          <p:nvPr/>
        </p:nvGrpSpPr>
        <p:grpSpPr>
          <a:xfrm>
            <a:off x="8340147" y="5175101"/>
            <a:ext cx="1790683" cy="1406323"/>
            <a:chOff x="2252743" y="5173439"/>
            <a:chExt cx="1790683" cy="1406323"/>
          </a:xfrm>
        </p:grpSpPr>
        <p:sp>
          <p:nvSpPr>
            <p:cNvPr id="20" name="Title 1"/>
            <p:cNvSpPr txBox="1">
              <a:spLocks/>
            </p:cNvSpPr>
            <p:nvPr/>
          </p:nvSpPr>
          <p:spPr>
            <a:xfrm>
              <a:off x="2448033" y="5173439"/>
              <a:ext cx="1595393" cy="895126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6600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</a:t>
              </a:r>
            </a:p>
          </p:txBody>
        </p:sp>
        <p:pic>
          <p:nvPicPr>
            <p:cNvPr id="21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4692"/>
            <a:stretch/>
          </p:blipFill>
          <p:spPr bwMode="auto">
            <a:xfrm>
              <a:off x="2252743" y="5420660"/>
              <a:ext cx="1597025" cy="11591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3076" name="Picture 4" descr="Giải Toán lớp 2 bài Lít - Bài tập ha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6452" y="1512600"/>
            <a:ext cx="6617799" cy="2776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Ăn mít ngừa ung thư, tăng cường sức khỏe tuyến giáp ~ Ẩm Thực Thông Thái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2652" y="312738"/>
            <a:ext cx="5865397" cy="4399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Vịt siêu thịt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6310" y="160337"/>
            <a:ext cx="4673837" cy="4673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9961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908063" y="4663923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lít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929536" y="4673075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mít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7898004" y="4669324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vịt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2252743" y="4489301"/>
            <a:ext cx="1790683" cy="1406323"/>
            <a:chOff x="2252743" y="5173439"/>
            <a:chExt cx="1790683" cy="1406323"/>
          </a:xfrm>
        </p:grpSpPr>
        <p:sp>
          <p:nvSpPr>
            <p:cNvPr id="8" name="Title 1"/>
            <p:cNvSpPr txBox="1">
              <a:spLocks/>
            </p:cNvSpPr>
            <p:nvPr/>
          </p:nvSpPr>
          <p:spPr>
            <a:xfrm>
              <a:off x="2448033" y="5173439"/>
              <a:ext cx="1595393" cy="895126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6600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</a:t>
              </a:r>
            </a:p>
          </p:txBody>
        </p:sp>
        <p:pic>
          <p:nvPicPr>
            <p:cNvPr id="3074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4692"/>
            <a:stretch/>
          </p:blipFill>
          <p:spPr bwMode="auto">
            <a:xfrm>
              <a:off x="2252743" y="5420660"/>
              <a:ext cx="1597025" cy="11591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6" name="Group 15"/>
          <p:cNvGrpSpPr/>
          <p:nvPr/>
        </p:nvGrpSpPr>
        <p:grpSpPr>
          <a:xfrm>
            <a:off x="5429919" y="4503815"/>
            <a:ext cx="1790683" cy="1406323"/>
            <a:chOff x="2252743" y="5173439"/>
            <a:chExt cx="1790683" cy="1406323"/>
          </a:xfrm>
        </p:grpSpPr>
        <p:sp>
          <p:nvSpPr>
            <p:cNvPr id="17" name="Title 1"/>
            <p:cNvSpPr txBox="1">
              <a:spLocks/>
            </p:cNvSpPr>
            <p:nvPr/>
          </p:nvSpPr>
          <p:spPr>
            <a:xfrm>
              <a:off x="2448033" y="5173439"/>
              <a:ext cx="1595393" cy="895126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6600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</a:t>
              </a:r>
            </a:p>
          </p:txBody>
        </p:sp>
        <p:pic>
          <p:nvPicPr>
            <p:cNvPr id="18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4692"/>
            <a:stretch/>
          </p:blipFill>
          <p:spPr bwMode="auto">
            <a:xfrm>
              <a:off x="2252743" y="5420660"/>
              <a:ext cx="1597025" cy="11591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9" name="Group 18"/>
          <p:cNvGrpSpPr/>
          <p:nvPr/>
        </p:nvGrpSpPr>
        <p:grpSpPr>
          <a:xfrm>
            <a:off x="8340147" y="4489301"/>
            <a:ext cx="1790683" cy="1406323"/>
            <a:chOff x="2252743" y="5173439"/>
            <a:chExt cx="1790683" cy="1406323"/>
          </a:xfrm>
        </p:grpSpPr>
        <p:sp>
          <p:nvSpPr>
            <p:cNvPr id="20" name="Title 1"/>
            <p:cNvSpPr txBox="1">
              <a:spLocks/>
            </p:cNvSpPr>
            <p:nvPr/>
          </p:nvSpPr>
          <p:spPr>
            <a:xfrm>
              <a:off x="2448033" y="5173439"/>
              <a:ext cx="1595393" cy="895126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6600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</a:t>
              </a:r>
            </a:p>
          </p:txBody>
        </p:sp>
        <p:pic>
          <p:nvPicPr>
            <p:cNvPr id="21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4692"/>
            <a:stretch/>
          </p:blipFill>
          <p:spPr bwMode="auto">
            <a:xfrm>
              <a:off x="2252743" y="5420660"/>
              <a:ext cx="1597025" cy="11591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2" name="Title 1"/>
          <p:cNvSpPr txBox="1">
            <a:spLocks/>
          </p:cNvSpPr>
          <p:nvPr/>
        </p:nvSpPr>
        <p:spPr>
          <a:xfrm>
            <a:off x="1908063" y="3376684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dệt</a:t>
            </a:r>
          </a:p>
        </p:txBody>
      </p:sp>
      <p:sp>
        <p:nvSpPr>
          <p:cNvPr id="23" name="Title 1"/>
          <p:cNvSpPr txBox="1">
            <a:spLocks/>
          </p:cNvSpPr>
          <p:nvPr/>
        </p:nvSpPr>
        <p:spPr>
          <a:xfrm>
            <a:off x="4929536" y="3398193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nết</a:t>
            </a:r>
          </a:p>
        </p:txBody>
      </p:sp>
      <p:sp>
        <p:nvSpPr>
          <p:cNvPr id="24" name="Title 1"/>
          <p:cNvSpPr txBox="1">
            <a:spLocks/>
          </p:cNvSpPr>
          <p:nvPr/>
        </p:nvSpPr>
        <p:spPr>
          <a:xfrm>
            <a:off x="7898004" y="3394442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tết</a:t>
            </a:r>
          </a:p>
        </p:txBody>
      </p:sp>
      <p:sp>
        <p:nvSpPr>
          <p:cNvPr id="25" name="Title 1"/>
          <p:cNvSpPr txBox="1">
            <a:spLocks/>
          </p:cNvSpPr>
          <p:nvPr/>
        </p:nvSpPr>
        <p:spPr>
          <a:xfrm>
            <a:off x="2522470" y="3200400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êt</a:t>
            </a:r>
          </a:p>
        </p:txBody>
      </p:sp>
      <p:sp>
        <p:nvSpPr>
          <p:cNvPr id="26" name="Title 1"/>
          <p:cNvSpPr txBox="1">
            <a:spLocks/>
          </p:cNvSpPr>
          <p:nvPr/>
        </p:nvSpPr>
        <p:spPr>
          <a:xfrm>
            <a:off x="5427905" y="3221909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êt</a:t>
            </a:r>
          </a:p>
        </p:txBody>
      </p:sp>
      <p:sp>
        <p:nvSpPr>
          <p:cNvPr id="27" name="Title 1"/>
          <p:cNvSpPr txBox="1">
            <a:spLocks/>
          </p:cNvSpPr>
          <p:nvPr/>
        </p:nvSpPr>
        <p:spPr>
          <a:xfrm>
            <a:off x="8375437" y="3218158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êt</a:t>
            </a:r>
          </a:p>
        </p:txBody>
      </p:sp>
      <p:sp>
        <p:nvSpPr>
          <p:cNvPr id="28" name="Title 1"/>
          <p:cNvSpPr txBox="1">
            <a:spLocks/>
          </p:cNvSpPr>
          <p:nvPr/>
        </p:nvSpPr>
        <p:spPr>
          <a:xfrm>
            <a:off x="1908063" y="2005084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két</a:t>
            </a:r>
          </a:p>
        </p:txBody>
      </p:sp>
      <p:sp>
        <p:nvSpPr>
          <p:cNvPr id="29" name="Title 1"/>
          <p:cNvSpPr txBox="1">
            <a:spLocks/>
          </p:cNvSpPr>
          <p:nvPr/>
        </p:nvSpPr>
        <p:spPr>
          <a:xfrm>
            <a:off x="4929536" y="2026593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sét</a:t>
            </a:r>
          </a:p>
        </p:txBody>
      </p:sp>
      <p:sp>
        <p:nvSpPr>
          <p:cNvPr id="30" name="Title 1"/>
          <p:cNvSpPr txBox="1">
            <a:spLocks/>
          </p:cNvSpPr>
          <p:nvPr/>
        </p:nvSpPr>
        <p:spPr>
          <a:xfrm>
            <a:off x="7898004" y="2022842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vẹt</a:t>
            </a:r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2464414" y="1828800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et</a:t>
            </a:r>
          </a:p>
        </p:txBody>
      </p:sp>
      <p:sp>
        <p:nvSpPr>
          <p:cNvPr id="32" name="Title 1"/>
          <p:cNvSpPr txBox="1">
            <a:spLocks/>
          </p:cNvSpPr>
          <p:nvPr/>
        </p:nvSpPr>
        <p:spPr>
          <a:xfrm>
            <a:off x="5384363" y="1850309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et</a:t>
            </a:r>
          </a:p>
        </p:txBody>
      </p:sp>
      <p:sp>
        <p:nvSpPr>
          <p:cNvPr id="33" name="Title 1"/>
          <p:cNvSpPr txBox="1">
            <a:spLocks/>
          </p:cNvSpPr>
          <p:nvPr/>
        </p:nvSpPr>
        <p:spPr>
          <a:xfrm>
            <a:off x="8448007" y="1846558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et</a:t>
            </a:r>
          </a:p>
        </p:txBody>
      </p:sp>
    </p:spTree>
    <p:extLst>
      <p:ext uri="{BB962C8B-B14F-4D97-AF65-F5344CB8AC3E}">
        <p14:creationId xmlns:p14="http://schemas.microsoft.com/office/powerpoint/2010/main" val="42168931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le 1"/>
          <p:cNvSpPr txBox="1">
            <a:spLocks/>
          </p:cNvSpPr>
          <p:nvPr/>
        </p:nvSpPr>
        <p:spPr>
          <a:xfrm>
            <a:off x="4093523" y="1600200"/>
            <a:ext cx="1930425" cy="954858"/>
          </a:xfrm>
          <a:prstGeom prst="rect">
            <a:avLst/>
          </a:prstGeom>
          <a:solidFill>
            <a:srgbClr val="FFE389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</a:t>
            </a:r>
          </a:p>
        </p:txBody>
      </p:sp>
      <p:sp>
        <p:nvSpPr>
          <p:cNvPr id="26" name="Title 1"/>
          <p:cNvSpPr txBox="1">
            <a:spLocks/>
          </p:cNvSpPr>
          <p:nvPr/>
        </p:nvSpPr>
        <p:spPr>
          <a:xfrm>
            <a:off x="6051891" y="1600200"/>
            <a:ext cx="1930425" cy="954858"/>
          </a:xfrm>
          <a:prstGeom prst="rect">
            <a:avLst/>
          </a:prstGeom>
          <a:solidFill>
            <a:srgbClr val="FFE389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et</a:t>
            </a:r>
          </a:p>
        </p:txBody>
      </p:sp>
      <p:sp>
        <p:nvSpPr>
          <p:cNvPr id="27" name="Title 1"/>
          <p:cNvSpPr txBox="1">
            <a:spLocks/>
          </p:cNvSpPr>
          <p:nvPr/>
        </p:nvSpPr>
        <p:spPr>
          <a:xfrm>
            <a:off x="4093523" y="2612574"/>
            <a:ext cx="3904626" cy="1076235"/>
          </a:xfrm>
          <a:prstGeom prst="rect">
            <a:avLst/>
          </a:prstGeom>
          <a:solidFill>
            <a:srgbClr val="FFE389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</a:t>
            </a:r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et</a:t>
            </a:r>
          </a:p>
        </p:txBody>
      </p:sp>
      <p:sp>
        <p:nvSpPr>
          <p:cNvPr id="28" name="Title 1"/>
          <p:cNvSpPr txBox="1">
            <a:spLocks/>
          </p:cNvSpPr>
          <p:nvPr/>
        </p:nvSpPr>
        <p:spPr>
          <a:xfrm>
            <a:off x="2736671" y="228600"/>
            <a:ext cx="1754932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et</a:t>
            </a:r>
          </a:p>
        </p:txBody>
      </p:sp>
      <p:sp>
        <p:nvSpPr>
          <p:cNvPr id="29" name="Title 1"/>
          <p:cNvSpPr txBox="1">
            <a:spLocks/>
          </p:cNvSpPr>
          <p:nvPr/>
        </p:nvSpPr>
        <p:spPr>
          <a:xfrm>
            <a:off x="5200952" y="228600"/>
            <a:ext cx="1754932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êt</a:t>
            </a:r>
          </a:p>
        </p:txBody>
      </p:sp>
      <p:sp>
        <p:nvSpPr>
          <p:cNvPr id="30" name="Title 1"/>
          <p:cNvSpPr txBox="1">
            <a:spLocks/>
          </p:cNvSpPr>
          <p:nvPr/>
        </p:nvSpPr>
        <p:spPr>
          <a:xfrm>
            <a:off x="5318919" y="3003823"/>
            <a:ext cx="1834580" cy="937203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 dirty="0">
                <a:solidFill>
                  <a:srgbClr val="0070C0"/>
                </a:solidFill>
                <a:latin typeface="Arial-Rounded"/>
                <a:ea typeface="Arial-Rounded"/>
                <a:cs typeface="Arial-Rounded"/>
              </a:rPr>
              <a:t>.</a:t>
            </a:r>
            <a:endParaRPr lang="en-US" sz="8800" dirty="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7641853" y="228600"/>
            <a:ext cx="1754932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it</a:t>
            </a:r>
          </a:p>
        </p:txBody>
      </p:sp>
      <p:sp>
        <p:nvSpPr>
          <p:cNvPr id="32" name="Title 1"/>
          <p:cNvSpPr txBox="1">
            <a:spLocks/>
          </p:cNvSpPr>
          <p:nvPr/>
        </p:nvSpPr>
        <p:spPr>
          <a:xfrm>
            <a:off x="1908063" y="4062484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két</a:t>
            </a:r>
          </a:p>
        </p:txBody>
      </p:sp>
      <p:sp>
        <p:nvSpPr>
          <p:cNvPr id="33" name="Title 1"/>
          <p:cNvSpPr txBox="1">
            <a:spLocks/>
          </p:cNvSpPr>
          <p:nvPr/>
        </p:nvSpPr>
        <p:spPr>
          <a:xfrm>
            <a:off x="4929536" y="4083993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sét</a:t>
            </a:r>
          </a:p>
        </p:txBody>
      </p:sp>
      <p:sp>
        <p:nvSpPr>
          <p:cNvPr id="34" name="Title 1"/>
          <p:cNvSpPr txBox="1">
            <a:spLocks/>
          </p:cNvSpPr>
          <p:nvPr/>
        </p:nvSpPr>
        <p:spPr>
          <a:xfrm>
            <a:off x="7898004" y="4080242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vẹt</a:t>
            </a:r>
          </a:p>
        </p:txBody>
      </p:sp>
      <p:sp>
        <p:nvSpPr>
          <p:cNvPr id="38" name="Title 1"/>
          <p:cNvSpPr txBox="1">
            <a:spLocks/>
          </p:cNvSpPr>
          <p:nvPr/>
        </p:nvSpPr>
        <p:spPr>
          <a:xfrm>
            <a:off x="1908063" y="4976884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dệt</a:t>
            </a:r>
          </a:p>
        </p:txBody>
      </p:sp>
      <p:sp>
        <p:nvSpPr>
          <p:cNvPr id="39" name="Title 1"/>
          <p:cNvSpPr txBox="1">
            <a:spLocks/>
          </p:cNvSpPr>
          <p:nvPr/>
        </p:nvSpPr>
        <p:spPr>
          <a:xfrm>
            <a:off x="4929536" y="4998393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nết</a:t>
            </a:r>
          </a:p>
        </p:txBody>
      </p:sp>
      <p:sp>
        <p:nvSpPr>
          <p:cNvPr id="40" name="Title 1"/>
          <p:cNvSpPr txBox="1">
            <a:spLocks/>
          </p:cNvSpPr>
          <p:nvPr/>
        </p:nvSpPr>
        <p:spPr>
          <a:xfrm>
            <a:off x="7898004" y="4994642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tết</a:t>
            </a:r>
          </a:p>
        </p:txBody>
      </p:sp>
      <p:sp>
        <p:nvSpPr>
          <p:cNvPr id="58" name="Title 1"/>
          <p:cNvSpPr txBox="1">
            <a:spLocks/>
          </p:cNvSpPr>
          <p:nvPr/>
        </p:nvSpPr>
        <p:spPr>
          <a:xfrm>
            <a:off x="1908063" y="5813422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lít</a:t>
            </a:r>
          </a:p>
        </p:txBody>
      </p:sp>
      <p:sp>
        <p:nvSpPr>
          <p:cNvPr id="59" name="Title 1"/>
          <p:cNvSpPr txBox="1">
            <a:spLocks/>
          </p:cNvSpPr>
          <p:nvPr/>
        </p:nvSpPr>
        <p:spPr>
          <a:xfrm>
            <a:off x="4929536" y="5822574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mít</a:t>
            </a:r>
          </a:p>
        </p:txBody>
      </p:sp>
      <p:sp>
        <p:nvSpPr>
          <p:cNvPr id="60" name="Title 1"/>
          <p:cNvSpPr txBox="1">
            <a:spLocks/>
          </p:cNvSpPr>
          <p:nvPr/>
        </p:nvSpPr>
        <p:spPr>
          <a:xfrm>
            <a:off x="7898004" y="5818823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vịt</a:t>
            </a:r>
          </a:p>
        </p:txBody>
      </p:sp>
    </p:spTree>
    <p:extLst>
      <p:ext uri="{BB962C8B-B14F-4D97-AF65-F5344CB8AC3E}">
        <p14:creationId xmlns:p14="http://schemas.microsoft.com/office/powerpoint/2010/main" val="34457189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2472099" y="5130077"/>
            <a:ext cx="6979135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con vẹt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6416717" y="5127724"/>
            <a:ext cx="1950202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et</a:t>
            </a:r>
          </a:p>
        </p:txBody>
      </p:sp>
      <p:sp>
        <p:nvSpPr>
          <p:cNvPr id="2" name="AutoShape 2" descr="hình ảnh : canh, Mỏ, Đầy màu sắc, màu vàng, Động vật, Lorikeet, Yêu chim,  Cá voi, Động vật có xương sống, con vẹt, đẹp, Chim vẹt, Parakeet, Đa màu,  Ara 2311x2129 - -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4" descr="hình ảnh : canh, Mỏ, Đầy màu sắc, màu vàng, Động vật, Lorikeet, Yêu chim,  Cá voi, Động vật có xương sống, con vẹt, đẹp, Chim vẹt, Parakeet, Đa màu,  Ara 2311x2129 - -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102" name="Picture 6" descr="Scarlet Macaw (Ara macao). | Aves exóticas, Loros, Pinturas floral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8858" y="283709"/>
            <a:ext cx="3662711" cy="4567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0866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566319" y="5439505"/>
            <a:ext cx="49530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bồ kết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237091" y="5439504"/>
            <a:ext cx="1977428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êt</a:t>
            </a:r>
            <a:endParaRPr lang="en-US" sz="96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5" name="Picture 2" descr="5 Công Dụng Bất Ngờ Của Trái Bồ Kế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7252" y="597448"/>
            <a:ext cx="6045620" cy="4376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2857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539"/>
          <a:stretch/>
        </p:blipFill>
        <p:spPr>
          <a:xfrm>
            <a:off x="47985" y="-252945"/>
            <a:ext cx="12153338" cy="532162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-40914" y="-281607"/>
            <a:ext cx="11696009" cy="1958008"/>
          </a:xfrm>
          <a:custGeom>
            <a:avLst/>
            <a:gdLst>
              <a:gd name="connsiteX0" fmla="*/ 0 w 9144000"/>
              <a:gd name="connsiteY0" fmla="*/ 0 h 1373524"/>
              <a:gd name="connsiteX1" fmla="*/ 9144000 w 9144000"/>
              <a:gd name="connsiteY1" fmla="*/ 0 h 1373524"/>
              <a:gd name="connsiteX2" fmla="*/ 9144000 w 9144000"/>
              <a:gd name="connsiteY2" fmla="*/ 1373524 h 1373524"/>
              <a:gd name="connsiteX3" fmla="*/ 0 w 9144000"/>
              <a:gd name="connsiteY3" fmla="*/ 1373524 h 1373524"/>
              <a:gd name="connsiteX4" fmla="*/ 0 w 91440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1905000 w 9207500"/>
              <a:gd name="connsiteY3" fmla="*/ 1143000 h 1373524"/>
              <a:gd name="connsiteX4" fmla="*/ 0 w 9207500"/>
              <a:gd name="connsiteY4" fmla="*/ 992524 h 1373524"/>
              <a:gd name="connsiteX5" fmla="*/ 63500 w 9207500"/>
              <a:gd name="connsiteY5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1930400 w 9207500"/>
              <a:gd name="connsiteY3" fmla="*/ 1079500 h 1373524"/>
              <a:gd name="connsiteX4" fmla="*/ 0 w 9207500"/>
              <a:gd name="connsiteY4" fmla="*/ 992524 h 1373524"/>
              <a:gd name="connsiteX5" fmla="*/ 63500 w 9207500"/>
              <a:gd name="connsiteY5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3098800 w 9207500"/>
              <a:gd name="connsiteY3" fmla="*/ 1181100 h 1373524"/>
              <a:gd name="connsiteX4" fmla="*/ 1930400 w 9207500"/>
              <a:gd name="connsiteY4" fmla="*/ 1079500 h 1373524"/>
              <a:gd name="connsiteX5" fmla="*/ 0 w 9207500"/>
              <a:gd name="connsiteY5" fmla="*/ 992524 h 1373524"/>
              <a:gd name="connsiteX6" fmla="*/ 63500 w 9207500"/>
              <a:gd name="connsiteY6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3733800 w 9207500"/>
              <a:gd name="connsiteY3" fmla="*/ 1244600 h 1373524"/>
              <a:gd name="connsiteX4" fmla="*/ 3098800 w 9207500"/>
              <a:gd name="connsiteY4" fmla="*/ 1181100 h 1373524"/>
              <a:gd name="connsiteX5" fmla="*/ 1930400 w 9207500"/>
              <a:gd name="connsiteY5" fmla="*/ 1079500 h 1373524"/>
              <a:gd name="connsiteX6" fmla="*/ 0 w 9207500"/>
              <a:gd name="connsiteY6" fmla="*/ 992524 h 1373524"/>
              <a:gd name="connsiteX7" fmla="*/ 63500 w 9207500"/>
              <a:gd name="connsiteY7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4318000 w 9207500"/>
              <a:gd name="connsiteY3" fmla="*/ 1282700 h 1373524"/>
              <a:gd name="connsiteX4" fmla="*/ 3733800 w 9207500"/>
              <a:gd name="connsiteY4" fmla="*/ 1244600 h 1373524"/>
              <a:gd name="connsiteX5" fmla="*/ 3098800 w 9207500"/>
              <a:gd name="connsiteY5" fmla="*/ 1181100 h 1373524"/>
              <a:gd name="connsiteX6" fmla="*/ 1930400 w 9207500"/>
              <a:gd name="connsiteY6" fmla="*/ 1079500 h 1373524"/>
              <a:gd name="connsiteX7" fmla="*/ 0 w 9207500"/>
              <a:gd name="connsiteY7" fmla="*/ 992524 h 1373524"/>
              <a:gd name="connsiteX8" fmla="*/ 63500 w 9207500"/>
              <a:gd name="connsiteY8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5080000 w 9207500"/>
              <a:gd name="connsiteY3" fmla="*/ 1308100 h 1373524"/>
              <a:gd name="connsiteX4" fmla="*/ 4318000 w 9207500"/>
              <a:gd name="connsiteY4" fmla="*/ 1282700 h 1373524"/>
              <a:gd name="connsiteX5" fmla="*/ 3733800 w 9207500"/>
              <a:gd name="connsiteY5" fmla="*/ 1244600 h 1373524"/>
              <a:gd name="connsiteX6" fmla="*/ 3098800 w 9207500"/>
              <a:gd name="connsiteY6" fmla="*/ 1181100 h 1373524"/>
              <a:gd name="connsiteX7" fmla="*/ 1930400 w 9207500"/>
              <a:gd name="connsiteY7" fmla="*/ 1079500 h 1373524"/>
              <a:gd name="connsiteX8" fmla="*/ 0 w 9207500"/>
              <a:gd name="connsiteY8" fmla="*/ 992524 h 1373524"/>
              <a:gd name="connsiteX9" fmla="*/ 63500 w 9207500"/>
              <a:gd name="connsiteY9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6070600 w 9207500"/>
              <a:gd name="connsiteY3" fmla="*/ 1270000 h 1373524"/>
              <a:gd name="connsiteX4" fmla="*/ 5080000 w 9207500"/>
              <a:gd name="connsiteY4" fmla="*/ 1308100 h 1373524"/>
              <a:gd name="connsiteX5" fmla="*/ 4318000 w 9207500"/>
              <a:gd name="connsiteY5" fmla="*/ 1282700 h 1373524"/>
              <a:gd name="connsiteX6" fmla="*/ 3733800 w 9207500"/>
              <a:gd name="connsiteY6" fmla="*/ 1244600 h 1373524"/>
              <a:gd name="connsiteX7" fmla="*/ 3098800 w 9207500"/>
              <a:gd name="connsiteY7" fmla="*/ 1181100 h 1373524"/>
              <a:gd name="connsiteX8" fmla="*/ 1930400 w 9207500"/>
              <a:gd name="connsiteY8" fmla="*/ 1079500 h 1373524"/>
              <a:gd name="connsiteX9" fmla="*/ 0 w 9207500"/>
              <a:gd name="connsiteY9" fmla="*/ 992524 h 1373524"/>
              <a:gd name="connsiteX10" fmla="*/ 63500 w 9207500"/>
              <a:gd name="connsiteY10" fmla="*/ 0 h 1373524"/>
              <a:gd name="connsiteX0" fmla="*/ 63500 w 9207500"/>
              <a:gd name="connsiteY0" fmla="*/ 0 h 1436045"/>
              <a:gd name="connsiteX1" fmla="*/ 9207500 w 9207500"/>
              <a:gd name="connsiteY1" fmla="*/ 0 h 1436045"/>
              <a:gd name="connsiteX2" fmla="*/ 9207500 w 9207500"/>
              <a:gd name="connsiteY2" fmla="*/ 1373524 h 1436045"/>
              <a:gd name="connsiteX3" fmla="*/ 6731000 w 9207500"/>
              <a:gd name="connsiteY3" fmla="*/ 1168400 h 1436045"/>
              <a:gd name="connsiteX4" fmla="*/ 6070600 w 9207500"/>
              <a:gd name="connsiteY4" fmla="*/ 1270000 h 1436045"/>
              <a:gd name="connsiteX5" fmla="*/ 5080000 w 9207500"/>
              <a:gd name="connsiteY5" fmla="*/ 1308100 h 1436045"/>
              <a:gd name="connsiteX6" fmla="*/ 4318000 w 9207500"/>
              <a:gd name="connsiteY6" fmla="*/ 1282700 h 1436045"/>
              <a:gd name="connsiteX7" fmla="*/ 3733800 w 9207500"/>
              <a:gd name="connsiteY7" fmla="*/ 1244600 h 1436045"/>
              <a:gd name="connsiteX8" fmla="*/ 3098800 w 9207500"/>
              <a:gd name="connsiteY8" fmla="*/ 1181100 h 1436045"/>
              <a:gd name="connsiteX9" fmla="*/ 1930400 w 9207500"/>
              <a:gd name="connsiteY9" fmla="*/ 1079500 h 1436045"/>
              <a:gd name="connsiteX10" fmla="*/ 0 w 9207500"/>
              <a:gd name="connsiteY10" fmla="*/ 992524 h 1436045"/>
              <a:gd name="connsiteX11" fmla="*/ 63500 w 9207500"/>
              <a:gd name="connsiteY11" fmla="*/ 0 h 1436045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6731000 w 9207500"/>
              <a:gd name="connsiteY3" fmla="*/ 1168400 h 1373524"/>
              <a:gd name="connsiteX4" fmla="*/ 6070600 w 9207500"/>
              <a:gd name="connsiteY4" fmla="*/ 1270000 h 1373524"/>
              <a:gd name="connsiteX5" fmla="*/ 5080000 w 9207500"/>
              <a:gd name="connsiteY5" fmla="*/ 1308100 h 1373524"/>
              <a:gd name="connsiteX6" fmla="*/ 4318000 w 9207500"/>
              <a:gd name="connsiteY6" fmla="*/ 1282700 h 1373524"/>
              <a:gd name="connsiteX7" fmla="*/ 3733800 w 9207500"/>
              <a:gd name="connsiteY7" fmla="*/ 1244600 h 1373524"/>
              <a:gd name="connsiteX8" fmla="*/ 3098800 w 9207500"/>
              <a:gd name="connsiteY8" fmla="*/ 1181100 h 1373524"/>
              <a:gd name="connsiteX9" fmla="*/ 1930400 w 9207500"/>
              <a:gd name="connsiteY9" fmla="*/ 1079500 h 1373524"/>
              <a:gd name="connsiteX10" fmla="*/ 0 w 9207500"/>
              <a:gd name="connsiteY10" fmla="*/ 992524 h 1373524"/>
              <a:gd name="connsiteX11" fmla="*/ 63500 w 9207500"/>
              <a:gd name="connsiteY11" fmla="*/ 0 h 1373524"/>
              <a:gd name="connsiteX0" fmla="*/ 63500 w 9245600"/>
              <a:gd name="connsiteY0" fmla="*/ 0 h 1308100"/>
              <a:gd name="connsiteX1" fmla="*/ 9207500 w 9245600"/>
              <a:gd name="connsiteY1" fmla="*/ 0 h 1308100"/>
              <a:gd name="connsiteX2" fmla="*/ 9245600 w 9245600"/>
              <a:gd name="connsiteY2" fmla="*/ 662324 h 1308100"/>
              <a:gd name="connsiteX3" fmla="*/ 6731000 w 9245600"/>
              <a:gd name="connsiteY3" fmla="*/ 1168400 h 1308100"/>
              <a:gd name="connsiteX4" fmla="*/ 6070600 w 9245600"/>
              <a:gd name="connsiteY4" fmla="*/ 1270000 h 1308100"/>
              <a:gd name="connsiteX5" fmla="*/ 5080000 w 9245600"/>
              <a:gd name="connsiteY5" fmla="*/ 1308100 h 1308100"/>
              <a:gd name="connsiteX6" fmla="*/ 4318000 w 9245600"/>
              <a:gd name="connsiteY6" fmla="*/ 1282700 h 1308100"/>
              <a:gd name="connsiteX7" fmla="*/ 3733800 w 9245600"/>
              <a:gd name="connsiteY7" fmla="*/ 1244600 h 1308100"/>
              <a:gd name="connsiteX8" fmla="*/ 3098800 w 9245600"/>
              <a:gd name="connsiteY8" fmla="*/ 1181100 h 1308100"/>
              <a:gd name="connsiteX9" fmla="*/ 1930400 w 9245600"/>
              <a:gd name="connsiteY9" fmla="*/ 1079500 h 1308100"/>
              <a:gd name="connsiteX10" fmla="*/ 0 w 9245600"/>
              <a:gd name="connsiteY10" fmla="*/ 992524 h 1308100"/>
              <a:gd name="connsiteX11" fmla="*/ 63500 w 9245600"/>
              <a:gd name="connsiteY11" fmla="*/ 0 h 1308100"/>
              <a:gd name="connsiteX0" fmla="*/ 63500 w 9245600"/>
              <a:gd name="connsiteY0" fmla="*/ 0 h 1308100"/>
              <a:gd name="connsiteX1" fmla="*/ 9207500 w 9245600"/>
              <a:gd name="connsiteY1" fmla="*/ 0 h 1308100"/>
              <a:gd name="connsiteX2" fmla="*/ 9245600 w 9245600"/>
              <a:gd name="connsiteY2" fmla="*/ 662324 h 1308100"/>
              <a:gd name="connsiteX3" fmla="*/ 6731000 w 9245600"/>
              <a:gd name="connsiteY3" fmla="*/ 1168400 h 1308100"/>
              <a:gd name="connsiteX4" fmla="*/ 6070600 w 9245600"/>
              <a:gd name="connsiteY4" fmla="*/ 1270000 h 1308100"/>
              <a:gd name="connsiteX5" fmla="*/ 5080000 w 9245600"/>
              <a:gd name="connsiteY5" fmla="*/ 1308100 h 1308100"/>
              <a:gd name="connsiteX6" fmla="*/ 4318000 w 9245600"/>
              <a:gd name="connsiteY6" fmla="*/ 1282700 h 1308100"/>
              <a:gd name="connsiteX7" fmla="*/ 3733800 w 9245600"/>
              <a:gd name="connsiteY7" fmla="*/ 1244600 h 1308100"/>
              <a:gd name="connsiteX8" fmla="*/ 3098800 w 9245600"/>
              <a:gd name="connsiteY8" fmla="*/ 1181100 h 1308100"/>
              <a:gd name="connsiteX9" fmla="*/ 1930400 w 9245600"/>
              <a:gd name="connsiteY9" fmla="*/ 1079500 h 1308100"/>
              <a:gd name="connsiteX10" fmla="*/ 0 w 9245600"/>
              <a:gd name="connsiteY10" fmla="*/ 992524 h 1308100"/>
              <a:gd name="connsiteX11" fmla="*/ 63500 w 9245600"/>
              <a:gd name="connsiteY11" fmla="*/ 0 h 1308100"/>
              <a:gd name="connsiteX0" fmla="*/ 63500 w 9207500"/>
              <a:gd name="connsiteY0" fmla="*/ 0 h 1308100"/>
              <a:gd name="connsiteX1" fmla="*/ 9207500 w 9207500"/>
              <a:gd name="connsiteY1" fmla="*/ 0 h 1308100"/>
              <a:gd name="connsiteX2" fmla="*/ 9004300 w 9207500"/>
              <a:gd name="connsiteY2" fmla="*/ 649624 h 1308100"/>
              <a:gd name="connsiteX3" fmla="*/ 6731000 w 9207500"/>
              <a:gd name="connsiteY3" fmla="*/ 1168400 h 1308100"/>
              <a:gd name="connsiteX4" fmla="*/ 6070600 w 9207500"/>
              <a:gd name="connsiteY4" fmla="*/ 1270000 h 1308100"/>
              <a:gd name="connsiteX5" fmla="*/ 5080000 w 9207500"/>
              <a:gd name="connsiteY5" fmla="*/ 1308100 h 1308100"/>
              <a:gd name="connsiteX6" fmla="*/ 4318000 w 9207500"/>
              <a:gd name="connsiteY6" fmla="*/ 1282700 h 1308100"/>
              <a:gd name="connsiteX7" fmla="*/ 3733800 w 9207500"/>
              <a:gd name="connsiteY7" fmla="*/ 1244600 h 1308100"/>
              <a:gd name="connsiteX8" fmla="*/ 3098800 w 9207500"/>
              <a:gd name="connsiteY8" fmla="*/ 1181100 h 1308100"/>
              <a:gd name="connsiteX9" fmla="*/ 1930400 w 9207500"/>
              <a:gd name="connsiteY9" fmla="*/ 1079500 h 1308100"/>
              <a:gd name="connsiteX10" fmla="*/ 0 w 9207500"/>
              <a:gd name="connsiteY10" fmla="*/ 992524 h 1308100"/>
              <a:gd name="connsiteX11" fmla="*/ 63500 w 9207500"/>
              <a:gd name="connsiteY11" fmla="*/ 0 h 1308100"/>
              <a:gd name="connsiteX0" fmla="*/ 63500 w 9207500"/>
              <a:gd name="connsiteY0" fmla="*/ 0 h 1308100"/>
              <a:gd name="connsiteX1" fmla="*/ 9207500 w 9207500"/>
              <a:gd name="connsiteY1" fmla="*/ 0 h 1308100"/>
              <a:gd name="connsiteX2" fmla="*/ 9004300 w 9207500"/>
              <a:gd name="connsiteY2" fmla="*/ 649624 h 1308100"/>
              <a:gd name="connsiteX3" fmla="*/ 6731000 w 9207500"/>
              <a:gd name="connsiteY3" fmla="*/ 1168400 h 1308100"/>
              <a:gd name="connsiteX4" fmla="*/ 6070600 w 9207500"/>
              <a:gd name="connsiteY4" fmla="*/ 1270000 h 1308100"/>
              <a:gd name="connsiteX5" fmla="*/ 5080000 w 9207500"/>
              <a:gd name="connsiteY5" fmla="*/ 1308100 h 1308100"/>
              <a:gd name="connsiteX6" fmla="*/ 4318000 w 9207500"/>
              <a:gd name="connsiteY6" fmla="*/ 1282700 h 1308100"/>
              <a:gd name="connsiteX7" fmla="*/ 3733800 w 9207500"/>
              <a:gd name="connsiteY7" fmla="*/ 1244600 h 1308100"/>
              <a:gd name="connsiteX8" fmla="*/ 3098800 w 9207500"/>
              <a:gd name="connsiteY8" fmla="*/ 1181100 h 1308100"/>
              <a:gd name="connsiteX9" fmla="*/ 1930400 w 9207500"/>
              <a:gd name="connsiteY9" fmla="*/ 1079500 h 1308100"/>
              <a:gd name="connsiteX10" fmla="*/ 0 w 9207500"/>
              <a:gd name="connsiteY10" fmla="*/ 992524 h 1308100"/>
              <a:gd name="connsiteX11" fmla="*/ 63500 w 9207500"/>
              <a:gd name="connsiteY11" fmla="*/ 0 h 1308100"/>
              <a:gd name="connsiteX0" fmla="*/ 63500 w 9024326"/>
              <a:gd name="connsiteY0" fmla="*/ 12700 h 1320800"/>
              <a:gd name="connsiteX1" fmla="*/ 8826500 w 9024326"/>
              <a:gd name="connsiteY1" fmla="*/ 0 h 1320800"/>
              <a:gd name="connsiteX2" fmla="*/ 9004300 w 9024326"/>
              <a:gd name="connsiteY2" fmla="*/ 662324 h 1320800"/>
              <a:gd name="connsiteX3" fmla="*/ 6731000 w 9024326"/>
              <a:gd name="connsiteY3" fmla="*/ 1181100 h 1320800"/>
              <a:gd name="connsiteX4" fmla="*/ 6070600 w 9024326"/>
              <a:gd name="connsiteY4" fmla="*/ 1282700 h 1320800"/>
              <a:gd name="connsiteX5" fmla="*/ 5080000 w 9024326"/>
              <a:gd name="connsiteY5" fmla="*/ 1320800 h 1320800"/>
              <a:gd name="connsiteX6" fmla="*/ 4318000 w 9024326"/>
              <a:gd name="connsiteY6" fmla="*/ 1295400 h 1320800"/>
              <a:gd name="connsiteX7" fmla="*/ 3733800 w 9024326"/>
              <a:gd name="connsiteY7" fmla="*/ 1257300 h 1320800"/>
              <a:gd name="connsiteX8" fmla="*/ 3098800 w 9024326"/>
              <a:gd name="connsiteY8" fmla="*/ 1193800 h 1320800"/>
              <a:gd name="connsiteX9" fmla="*/ 1930400 w 9024326"/>
              <a:gd name="connsiteY9" fmla="*/ 1092200 h 1320800"/>
              <a:gd name="connsiteX10" fmla="*/ 0 w 9024326"/>
              <a:gd name="connsiteY10" fmla="*/ 1005224 h 1320800"/>
              <a:gd name="connsiteX11" fmla="*/ 63500 w 9024326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5852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57900 w 8826500"/>
              <a:gd name="connsiteY4" fmla="*/ 12700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30762 w 8793762"/>
              <a:gd name="connsiteY0" fmla="*/ 12700 h 1320800"/>
              <a:gd name="connsiteX1" fmla="*/ 8793762 w 8793762"/>
              <a:gd name="connsiteY1" fmla="*/ 0 h 1320800"/>
              <a:gd name="connsiteX2" fmla="*/ 8450862 w 8793762"/>
              <a:gd name="connsiteY2" fmla="*/ 662324 h 1320800"/>
              <a:gd name="connsiteX3" fmla="*/ 6749062 w 8793762"/>
              <a:gd name="connsiteY3" fmla="*/ 1206500 h 1320800"/>
              <a:gd name="connsiteX4" fmla="*/ 6037862 w 8793762"/>
              <a:gd name="connsiteY4" fmla="*/ 1308100 h 1320800"/>
              <a:gd name="connsiteX5" fmla="*/ 5047262 w 8793762"/>
              <a:gd name="connsiteY5" fmla="*/ 1320800 h 1320800"/>
              <a:gd name="connsiteX6" fmla="*/ 4285262 w 8793762"/>
              <a:gd name="connsiteY6" fmla="*/ 1295400 h 1320800"/>
              <a:gd name="connsiteX7" fmla="*/ 3701062 w 8793762"/>
              <a:gd name="connsiteY7" fmla="*/ 1257300 h 1320800"/>
              <a:gd name="connsiteX8" fmla="*/ 3066062 w 8793762"/>
              <a:gd name="connsiteY8" fmla="*/ 1193800 h 1320800"/>
              <a:gd name="connsiteX9" fmla="*/ 1897662 w 8793762"/>
              <a:gd name="connsiteY9" fmla="*/ 1092200 h 1320800"/>
              <a:gd name="connsiteX10" fmla="*/ 0 w 8793762"/>
              <a:gd name="connsiteY10" fmla="*/ 1195983 h 1320800"/>
              <a:gd name="connsiteX11" fmla="*/ 30762 w 8793762"/>
              <a:gd name="connsiteY11" fmla="*/ 12700 h 1320800"/>
              <a:gd name="connsiteX0" fmla="*/ 30762 w 8793762"/>
              <a:gd name="connsiteY0" fmla="*/ 12700 h 1320800"/>
              <a:gd name="connsiteX1" fmla="*/ 8793762 w 8793762"/>
              <a:gd name="connsiteY1" fmla="*/ 0 h 1320800"/>
              <a:gd name="connsiteX2" fmla="*/ 8450862 w 8793762"/>
              <a:gd name="connsiteY2" fmla="*/ 662324 h 1320800"/>
              <a:gd name="connsiteX3" fmla="*/ 6749062 w 8793762"/>
              <a:gd name="connsiteY3" fmla="*/ 1206500 h 1320800"/>
              <a:gd name="connsiteX4" fmla="*/ 6037862 w 8793762"/>
              <a:gd name="connsiteY4" fmla="*/ 1308100 h 1320800"/>
              <a:gd name="connsiteX5" fmla="*/ 5047262 w 8793762"/>
              <a:gd name="connsiteY5" fmla="*/ 1320800 h 1320800"/>
              <a:gd name="connsiteX6" fmla="*/ 4285262 w 8793762"/>
              <a:gd name="connsiteY6" fmla="*/ 1295400 h 1320800"/>
              <a:gd name="connsiteX7" fmla="*/ 3701062 w 8793762"/>
              <a:gd name="connsiteY7" fmla="*/ 1257300 h 1320800"/>
              <a:gd name="connsiteX8" fmla="*/ 3066062 w 8793762"/>
              <a:gd name="connsiteY8" fmla="*/ 1193800 h 1320800"/>
              <a:gd name="connsiteX9" fmla="*/ 1875837 w 8793762"/>
              <a:gd name="connsiteY9" fmla="*/ 1219373 h 1320800"/>
              <a:gd name="connsiteX10" fmla="*/ 0 w 8793762"/>
              <a:gd name="connsiteY10" fmla="*/ 1195983 h 1320800"/>
              <a:gd name="connsiteX11" fmla="*/ 30762 w 8793762"/>
              <a:gd name="connsiteY11" fmla="*/ 12700 h 1320800"/>
              <a:gd name="connsiteX0" fmla="*/ 30762 w 8793762"/>
              <a:gd name="connsiteY0" fmla="*/ 12700 h 1320973"/>
              <a:gd name="connsiteX1" fmla="*/ 8793762 w 8793762"/>
              <a:gd name="connsiteY1" fmla="*/ 0 h 1320973"/>
              <a:gd name="connsiteX2" fmla="*/ 8450862 w 8793762"/>
              <a:gd name="connsiteY2" fmla="*/ 662324 h 1320973"/>
              <a:gd name="connsiteX3" fmla="*/ 6749062 w 8793762"/>
              <a:gd name="connsiteY3" fmla="*/ 1206500 h 1320973"/>
              <a:gd name="connsiteX4" fmla="*/ 6037862 w 8793762"/>
              <a:gd name="connsiteY4" fmla="*/ 1308100 h 1320973"/>
              <a:gd name="connsiteX5" fmla="*/ 5047262 w 8793762"/>
              <a:gd name="connsiteY5" fmla="*/ 1320800 h 1320973"/>
              <a:gd name="connsiteX6" fmla="*/ 4285262 w 8793762"/>
              <a:gd name="connsiteY6" fmla="*/ 1295400 h 1320973"/>
              <a:gd name="connsiteX7" fmla="*/ 3701062 w 8793762"/>
              <a:gd name="connsiteY7" fmla="*/ 1257300 h 1320973"/>
              <a:gd name="connsiteX8" fmla="*/ 3066062 w 8793762"/>
              <a:gd name="connsiteY8" fmla="*/ 1320973 h 1320973"/>
              <a:gd name="connsiteX9" fmla="*/ 1875837 w 8793762"/>
              <a:gd name="connsiteY9" fmla="*/ 1219373 h 1320973"/>
              <a:gd name="connsiteX10" fmla="*/ 0 w 8793762"/>
              <a:gd name="connsiteY10" fmla="*/ 1195983 h 1320973"/>
              <a:gd name="connsiteX11" fmla="*/ 30762 w 8793762"/>
              <a:gd name="connsiteY11" fmla="*/ 12700 h 1320973"/>
              <a:gd name="connsiteX0" fmla="*/ 30762 w 8793762"/>
              <a:gd name="connsiteY0" fmla="*/ 12700 h 1320973"/>
              <a:gd name="connsiteX1" fmla="*/ 8793762 w 8793762"/>
              <a:gd name="connsiteY1" fmla="*/ 0 h 1320973"/>
              <a:gd name="connsiteX2" fmla="*/ 8450862 w 8793762"/>
              <a:gd name="connsiteY2" fmla="*/ 662324 h 1320973"/>
              <a:gd name="connsiteX3" fmla="*/ 6749062 w 8793762"/>
              <a:gd name="connsiteY3" fmla="*/ 1206500 h 1320973"/>
              <a:gd name="connsiteX4" fmla="*/ 6037862 w 8793762"/>
              <a:gd name="connsiteY4" fmla="*/ 1308100 h 1320973"/>
              <a:gd name="connsiteX5" fmla="*/ 5047262 w 8793762"/>
              <a:gd name="connsiteY5" fmla="*/ 1320800 h 1320973"/>
              <a:gd name="connsiteX6" fmla="*/ 4285262 w 8793762"/>
              <a:gd name="connsiteY6" fmla="*/ 1295400 h 1320973"/>
              <a:gd name="connsiteX7" fmla="*/ 3701062 w 8793762"/>
              <a:gd name="connsiteY7" fmla="*/ 1257300 h 1320973"/>
              <a:gd name="connsiteX8" fmla="*/ 3066062 w 8793762"/>
              <a:gd name="connsiteY8" fmla="*/ 1320973 h 1320973"/>
              <a:gd name="connsiteX9" fmla="*/ 1875837 w 8793762"/>
              <a:gd name="connsiteY9" fmla="*/ 1246625 h 1320973"/>
              <a:gd name="connsiteX10" fmla="*/ 0 w 8793762"/>
              <a:gd name="connsiteY10" fmla="*/ 1195983 h 1320973"/>
              <a:gd name="connsiteX11" fmla="*/ 30762 w 8793762"/>
              <a:gd name="connsiteY11" fmla="*/ 12700 h 1320973"/>
              <a:gd name="connsiteX0" fmla="*/ 30762 w 8793762"/>
              <a:gd name="connsiteY0" fmla="*/ 12700 h 1320973"/>
              <a:gd name="connsiteX1" fmla="*/ 8793762 w 8793762"/>
              <a:gd name="connsiteY1" fmla="*/ 0 h 1320973"/>
              <a:gd name="connsiteX2" fmla="*/ 8450862 w 8793762"/>
              <a:gd name="connsiteY2" fmla="*/ 662324 h 1320973"/>
              <a:gd name="connsiteX3" fmla="*/ 6749062 w 8793762"/>
              <a:gd name="connsiteY3" fmla="*/ 1206500 h 1320973"/>
              <a:gd name="connsiteX4" fmla="*/ 6037862 w 8793762"/>
              <a:gd name="connsiteY4" fmla="*/ 1308100 h 1320973"/>
              <a:gd name="connsiteX5" fmla="*/ 5047262 w 8793762"/>
              <a:gd name="connsiteY5" fmla="*/ 1320800 h 1320973"/>
              <a:gd name="connsiteX6" fmla="*/ 4285262 w 8793762"/>
              <a:gd name="connsiteY6" fmla="*/ 1295400 h 1320973"/>
              <a:gd name="connsiteX7" fmla="*/ 3711975 w 8793762"/>
              <a:gd name="connsiteY7" fmla="*/ 1320887 h 1320973"/>
              <a:gd name="connsiteX8" fmla="*/ 3066062 w 8793762"/>
              <a:gd name="connsiteY8" fmla="*/ 1320973 h 1320973"/>
              <a:gd name="connsiteX9" fmla="*/ 1875837 w 8793762"/>
              <a:gd name="connsiteY9" fmla="*/ 1246625 h 1320973"/>
              <a:gd name="connsiteX10" fmla="*/ 0 w 8793762"/>
              <a:gd name="connsiteY10" fmla="*/ 1195983 h 1320973"/>
              <a:gd name="connsiteX11" fmla="*/ 30762 w 8793762"/>
              <a:gd name="connsiteY11" fmla="*/ 12700 h 1320973"/>
              <a:gd name="connsiteX0" fmla="*/ 30762 w 8793762"/>
              <a:gd name="connsiteY0" fmla="*/ 12700 h 1349903"/>
              <a:gd name="connsiteX1" fmla="*/ 8793762 w 8793762"/>
              <a:gd name="connsiteY1" fmla="*/ 0 h 1349903"/>
              <a:gd name="connsiteX2" fmla="*/ 8450862 w 8793762"/>
              <a:gd name="connsiteY2" fmla="*/ 662324 h 1349903"/>
              <a:gd name="connsiteX3" fmla="*/ 6749062 w 8793762"/>
              <a:gd name="connsiteY3" fmla="*/ 1206500 h 1349903"/>
              <a:gd name="connsiteX4" fmla="*/ 6037862 w 8793762"/>
              <a:gd name="connsiteY4" fmla="*/ 1308100 h 1349903"/>
              <a:gd name="connsiteX5" fmla="*/ 5047262 w 8793762"/>
              <a:gd name="connsiteY5" fmla="*/ 1320800 h 1349903"/>
              <a:gd name="connsiteX6" fmla="*/ 4350739 w 8793762"/>
              <a:gd name="connsiteY6" fmla="*/ 1349903 h 1349903"/>
              <a:gd name="connsiteX7" fmla="*/ 3711975 w 8793762"/>
              <a:gd name="connsiteY7" fmla="*/ 1320887 h 1349903"/>
              <a:gd name="connsiteX8" fmla="*/ 3066062 w 8793762"/>
              <a:gd name="connsiteY8" fmla="*/ 1320973 h 1349903"/>
              <a:gd name="connsiteX9" fmla="*/ 1875837 w 8793762"/>
              <a:gd name="connsiteY9" fmla="*/ 1246625 h 1349903"/>
              <a:gd name="connsiteX10" fmla="*/ 0 w 8793762"/>
              <a:gd name="connsiteY10" fmla="*/ 1195983 h 1349903"/>
              <a:gd name="connsiteX11" fmla="*/ 30762 w 8793762"/>
              <a:gd name="connsiteY11" fmla="*/ 12700 h 1349903"/>
              <a:gd name="connsiteX0" fmla="*/ 30762 w 8793762"/>
              <a:gd name="connsiteY0" fmla="*/ 12700 h 1366306"/>
              <a:gd name="connsiteX1" fmla="*/ 8793762 w 8793762"/>
              <a:gd name="connsiteY1" fmla="*/ 0 h 1366306"/>
              <a:gd name="connsiteX2" fmla="*/ 8450862 w 8793762"/>
              <a:gd name="connsiteY2" fmla="*/ 662324 h 1366306"/>
              <a:gd name="connsiteX3" fmla="*/ 6749062 w 8793762"/>
              <a:gd name="connsiteY3" fmla="*/ 1206500 h 1366306"/>
              <a:gd name="connsiteX4" fmla="*/ 6037862 w 8793762"/>
              <a:gd name="connsiteY4" fmla="*/ 1308100 h 1366306"/>
              <a:gd name="connsiteX5" fmla="*/ 5047262 w 8793762"/>
              <a:gd name="connsiteY5" fmla="*/ 1320800 h 1366306"/>
              <a:gd name="connsiteX6" fmla="*/ 4350739 w 8793762"/>
              <a:gd name="connsiteY6" fmla="*/ 1349903 h 1366306"/>
              <a:gd name="connsiteX7" fmla="*/ 3722888 w 8793762"/>
              <a:gd name="connsiteY7" fmla="*/ 1366306 h 1366306"/>
              <a:gd name="connsiteX8" fmla="*/ 3066062 w 8793762"/>
              <a:gd name="connsiteY8" fmla="*/ 1320973 h 1366306"/>
              <a:gd name="connsiteX9" fmla="*/ 1875837 w 8793762"/>
              <a:gd name="connsiteY9" fmla="*/ 1246625 h 1366306"/>
              <a:gd name="connsiteX10" fmla="*/ 0 w 8793762"/>
              <a:gd name="connsiteY10" fmla="*/ 1195983 h 1366306"/>
              <a:gd name="connsiteX11" fmla="*/ 30762 w 8793762"/>
              <a:gd name="connsiteY11" fmla="*/ 12700 h 1366306"/>
              <a:gd name="connsiteX0" fmla="*/ 30762 w 8793762"/>
              <a:gd name="connsiteY0" fmla="*/ 12700 h 1366306"/>
              <a:gd name="connsiteX1" fmla="*/ 8793762 w 8793762"/>
              <a:gd name="connsiteY1" fmla="*/ 0 h 1366306"/>
              <a:gd name="connsiteX2" fmla="*/ 8450862 w 8793762"/>
              <a:gd name="connsiteY2" fmla="*/ 662324 h 1366306"/>
              <a:gd name="connsiteX3" fmla="*/ 6749062 w 8793762"/>
              <a:gd name="connsiteY3" fmla="*/ 1206500 h 1366306"/>
              <a:gd name="connsiteX4" fmla="*/ 6037862 w 8793762"/>
              <a:gd name="connsiteY4" fmla="*/ 1308100 h 1366306"/>
              <a:gd name="connsiteX5" fmla="*/ 5058175 w 8793762"/>
              <a:gd name="connsiteY5" fmla="*/ 1366219 h 1366306"/>
              <a:gd name="connsiteX6" fmla="*/ 4350739 w 8793762"/>
              <a:gd name="connsiteY6" fmla="*/ 1349903 h 1366306"/>
              <a:gd name="connsiteX7" fmla="*/ 3722888 w 8793762"/>
              <a:gd name="connsiteY7" fmla="*/ 1366306 h 1366306"/>
              <a:gd name="connsiteX8" fmla="*/ 3066062 w 8793762"/>
              <a:gd name="connsiteY8" fmla="*/ 1320973 h 1366306"/>
              <a:gd name="connsiteX9" fmla="*/ 1875837 w 8793762"/>
              <a:gd name="connsiteY9" fmla="*/ 1246625 h 1366306"/>
              <a:gd name="connsiteX10" fmla="*/ 0 w 8793762"/>
              <a:gd name="connsiteY10" fmla="*/ 1195983 h 1366306"/>
              <a:gd name="connsiteX11" fmla="*/ 30762 w 8793762"/>
              <a:gd name="connsiteY11" fmla="*/ 12700 h 1366306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749062 w 8793762"/>
              <a:gd name="connsiteY3" fmla="*/ 1206500 h 1377154"/>
              <a:gd name="connsiteX4" fmla="*/ 6037862 w 8793762"/>
              <a:gd name="connsiteY4" fmla="*/ 1308100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46625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749062 w 8793762"/>
              <a:gd name="connsiteY3" fmla="*/ 1206500 h 1377154"/>
              <a:gd name="connsiteX4" fmla="*/ 6048774 w 8793762"/>
              <a:gd name="connsiteY4" fmla="*/ 1335352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46625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956403 w 8793762"/>
              <a:gd name="connsiteY3" fmla="*/ 1197417 h 1377154"/>
              <a:gd name="connsiteX4" fmla="*/ 6048774 w 8793762"/>
              <a:gd name="connsiteY4" fmla="*/ 1335352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46625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956403 w 8793762"/>
              <a:gd name="connsiteY3" fmla="*/ 1197417 h 1377154"/>
              <a:gd name="connsiteX4" fmla="*/ 6048774 w 8793762"/>
              <a:gd name="connsiteY4" fmla="*/ 1335352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46625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956403 w 8793762"/>
              <a:gd name="connsiteY3" fmla="*/ 1197417 h 1377154"/>
              <a:gd name="connsiteX4" fmla="*/ 6048774 w 8793762"/>
              <a:gd name="connsiteY4" fmla="*/ 1335352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73876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793762" h="1377154">
                <a:moveTo>
                  <a:pt x="30762" y="12700"/>
                </a:moveTo>
                <a:lnTo>
                  <a:pt x="8793762" y="0"/>
                </a:lnTo>
                <a:cubicBezTo>
                  <a:pt x="8726029" y="216541"/>
                  <a:pt x="8757088" y="462755"/>
                  <a:pt x="8450862" y="662324"/>
                </a:cubicBezTo>
                <a:cubicBezTo>
                  <a:pt x="8144636" y="861893"/>
                  <a:pt x="7364004" y="1115428"/>
                  <a:pt x="6956403" y="1197417"/>
                </a:cubicBezTo>
                <a:cubicBezTo>
                  <a:pt x="6534229" y="1282337"/>
                  <a:pt x="6313357" y="1305719"/>
                  <a:pt x="6048774" y="1335352"/>
                </a:cubicBezTo>
                <a:lnTo>
                  <a:pt x="5058175" y="1366219"/>
                </a:lnTo>
                <a:lnTo>
                  <a:pt x="4350739" y="1377154"/>
                </a:lnTo>
                <a:lnTo>
                  <a:pt x="3722888" y="1366306"/>
                </a:lnTo>
                <a:lnTo>
                  <a:pt x="3066062" y="1320973"/>
                </a:lnTo>
                <a:lnTo>
                  <a:pt x="1875837" y="1273876"/>
                </a:lnTo>
                <a:lnTo>
                  <a:pt x="0" y="1195983"/>
                </a:lnTo>
                <a:lnTo>
                  <a:pt x="30762" y="12700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25" tIns="60862" rIns="121725" bIns="60862" spcCol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812" y="-16933"/>
            <a:ext cx="2203358" cy="2227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171213" y="32012"/>
            <a:ext cx="1127504" cy="697627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rus-Black" pitchFamily="18" charset="0"/>
                <a:ea typeface="Arrus-Black" pitchFamily="18" charset="0"/>
                <a:cs typeface="Arrus-Black" pitchFamily="18" charset="0"/>
              </a:rPr>
              <a:t>Bài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015111" y="481571"/>
            <a:ext cx="1127504" cy="938521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00" b="1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.VnCooper" pitchFamily="34" charset="0"/>
                <a:ea typeface="Arial-Rounded" pitchFamily="34" charset="0"/>
                <a:cs typeface="Arial-Rounded" pitchFamily="34" charset="0"/>
              </a:rPr>
              <a:t>51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823119" y="175312"/>
            <a:ext cx="10717370" cy="150108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et  êt  it</a:t>
            </a:r>
          </a:p>
        </p:txBody>
      </p:sp>
    </p:spTree>
    <p:extLst>
      <p:ext uri="{BB962C8B-B14F-4D97-AF65-F5344CB8AC3E}">
        <p14:creationId xmlns:p14="http://schemas.microsoft.com/office/powerpoint/2010/main" val="1046145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2" grpId="0"/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113088" y="5564481"/>
            <a:ext cx="54864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quả mít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6074742" y="5410200"/>
            <a:ext cx="2673177" cy="1859485"/>
            <a:chOff x="1919413" y="5235219"/>
            <a:chExt cx="2209237" cy="1859485"/>
          </a:xfrm>
        </p:grpSpPr>
        <p:sp>
          <p:nvSpPr>
            <p:cNvPr id="7" name="Title 1"/>
            <p:cNvSpPr txBox="1">
              <a:spLocks/>
            </p:cNvSpPr>
            <p:nvPr/>
          </p:nvSpPr>
          <p:spPr>
            <a:xfrm>
              <a:off x="2453139" y="5235219"/>
              <a:ext cx="1595393" cy="895126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9600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</a:t>
              </a:r>
            </a:p>
          </p:txBody>
        </p:sp>
        <p:pic>
          <p:nvPicPr>
            <p:cNvPr id="8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4692"/>
            <a:stretch/>
          </p:blipFill>
          <p:spPr bwMode="auto">
            <a:xfrm>
              <a:off x="1919413" y="5387414"/>
              <a:ext cx="2209237" cy="17072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6146" name="Picture 2" descr="Quá trình quả mít chín như thế nào? - Blog chia se kien thuc nong nghiep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88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3253" y="609600"/>
            <a:ext cx="5972358" cy="4479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816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 txBox="1">
            <a:spLocks/>
          </p:cNvSpPr>
          <p:nvPr/>
        </p:nvSpPr>
        <p:spPr>
          <a:xfrm>
            <a:off x="3413919" y="4719096"/>
            <a:ext cx="54864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bồ kết</a:t>
            </a: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-319881" y="4719096"/>
            <a:ext cx="49530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con vẹt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7300119" y="4719096"/>
            <a:ext cx="54864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quả mít</a:t>
            </a:r>
          </a:p>
        </p:txBody>
      </p:sp>
      <p:pic>
        <p:nvPicPr>
          <p:cNvPr id="10" name="Picture 2" descr="Quá trình quả mít chín như thế nào? - Blog chia se kien thuc nong nghiep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3986" y="1676400"/>
            <a:ext cx="3418666" cy="256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5 Công Dụng Bất Ngờ Của Trái Bồ Kế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6299" y="1657350"/>
            <a:ext cx="3541640" cy="256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Scarlet Macaw (Ara macao). | Aves exóticas, Loros, Pinturas florale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802" y="1676400"/>
            <a:ext cx="2041034" cy="2544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357888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itle 1"/>
          <p:cNvSpPr txBox="1">
            <a:spLocks/>
          </p:cNvSpPr>
          <p:nvPr/>
        </p:nvSpPr>
        <p:spPr>
          <a:xfrm>
            <a:off x="1908063" y="3124200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két</a:t>
            </a:r>
          </a:p>
        </p:txBody>
      </p:sp>
      <p:sp>
        <p:nvSpPr>
          <p:cNvPr id="33" name="Title 1"/>
          <p:cNvSpPr txBox="1">
            <a:spLocks/>
          </p:cNvSpPr>
          <p:nvPr/>
        </p:nvSpPr>
        <p:spPr>
          <a:xfrm>
            <a:off x="4929536" y="3145709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sét</a:t>
            </a:r>
          </a:p>
        </p:txBody>
      </p:sp>
      <p:sp>
        <p:nvSpPr>
          <p:cNvPr id="34" name="Title 1"/>
          <p:cNvSpPr txBox="1">
            <a:spLocks/>
          </p:cNvSpPr>
          <p:nvPr/>
        </p:nvSpPr>
        <p:spPr>
          <a:xfrm>
            <a:off x="7898004" y="3141958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vẹt</a:t>
            </a:r>
          </a:p>
        </p:txBody>
      </p:sp>
      <p:sp>
        <p:nvSpPr>
          <p:cNvPr id="38" name="Title 1"/>
          <p:cNvSpPr txBox="1">
            <a:spLocks/>
          </p:cNvSpPr>
          <p:nvPr/>
        </p:nvSpPr>
        <p:spPr>
          <a:xfrm>
            <a:off x="1908063" y="4038600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dệt</a:t>
            </a:r>
          </a:p>
        </p:txBody>
      </p:sp>
      <p:sp>
        <p:nvSpPr>
          <p:cNvPr id="39" name="Title 1"/>
          <p:cNvSpPr txBox="1">
            <a:spLocks/>
          </p:cNvSpPr>
          <p:nvPr/>
        </p:nvSpPr>
        <p:spPr>
          <a:xfrm>
            <a:off x="4929536" y="4060109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nết</a:t>
            </a:r>
          </a:p>
        </p:txBody>
      </p:sp>
      <p:sp>
        <p:nvSpPr>
          <p:cNvPr id="40" name="Title 1"/>
          <p:cNvSpPr txBox="1">
            <a:spLocks/>
          </p:cNvSpPr>
          <p:nvPr/>
        </p:nvSpPr>
        <p:spPr>
          <a:xfrm>
            <a:off x="7898004" y="4056358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tết</a:t>
            </a:r>
          </a:p>
        </p:txBody>
      </p:sp>
      <p:sp>
        <p:nvSpPr>
          <p:cNvPr id="58" name="Title 1"/>
          <p:cNvSpPr txBox="1">
            <a:spLocks/>
          </p:cNvSpPr>
          <p:nvPr/>
        </p:nvSpPr>
        <p:spPr>
          <a:xfrm>
            <a:off x="1908063" y="4875138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lít</a:t>
            </a:r>
          </a:p>
        </p:txBody>
      </p:sp>
      <p:sp>
        <p:nvSpPr>
          <p:cNvPr id="59" name="Title 1"/>
          <p:cNvSpPr txBox="1">
            <a:spLocks/>
          </p:cNvSpPr>
          <p:nvPr/>
        </p:nvSpPr>
        <p:spPr>
          <a:xfrm>
            <a:off x="4929536" y="4884290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mít</a:t>
            </a:r>
          </a:p>
        </p:txBody>
      </p:sp>
      <p:sp>
        <p:nvSpPr>
          <p:cNvPr id="60" name="Title 1"/>
          <p:cNvSpPr txBox="1">
            <a:spLocks/>
          </p:cNvSpPr>
          <p:nvPr/>
        </p:nvSpPr>
        <p:spPr>
          <a:xfrm>
            <a:off x="7898004" y="4880539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vịt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0790" y="19050"/>
            <a:ext cx="4839494" cy="3506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Title 1"/>
          <p:cNvSpPr txBox="1">
            <a:spLocks/>
          </p:cNvSpPr>
          <p:nvPr/>
        </p:nvSpPr>
        <p:spPr>
          <a:xfrm>
            <a:off x="3337719" y="5839555"/>
            <a:ext cx="54864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bồ kết</a:t>
            </a:r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-396081" y="5839555"/>
            <a:ext cx="49530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con vẹt</a:t>
            </a: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7223919" y="5839555"/>
            <a:ext cx="54864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quả mít</a:t>
            </a:r>
          </a:p>
        </p:txBody>
      </p:sp>
    </p:spTree>
    <p:extLst>
      <p:ext uri="{BB962C8B-B14F-4D97-AF65-F5344CB8AC3E}">
        <p14:creationId xmlns:p14="http://schemas.microsoft.com/office/powerpoint/2010/main" val="86126498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4"/>
          <p:cNvSpPr txBox="1">
            <a:spLocks/>
          </p:cNvSpPr>
          <p:nvPr/>
        </p:nvSpPr>
        <p:spPr>
          <a:xfrm>
            <a:off x="5739913" y="2408237"/>
            <a:ext cx="651320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600" b="1">
                <a:solidFill>
                  <a:srgbClr val="0070C0"/>
                </a:solidFill>
                <a:latin typeface="DomCasual" pitchFamily="18" charset="0"/>
                <a:ea typeface="DomCasual" pitchFamily="18" charset="0"/>
                <a:cs typeface="DomCasual" pitchFamily="18" charset="0"/>
              </a:rPr>
              <a:t>Thư giãn nào!</a:t>
            </a:r>
          </a:p>
        </p:txBody>
      </p:sp>
    </p:spTree>
    <p:extLst>
      <p:ext uri="{BB962C8B-B14F-4D97-AF65-F5344CB8AC3E}">
        <p14:creationId xmlns:p14="http://schemas.microsoft.com/office/powerpoint/2010/main" val="294343898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hạc thiếu nhi vui nhộn cho bé- Tập thể dục buổi sá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18319" y="381000"/>
            <a:ext cx="11227615" cy="6315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965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30" b="64354"/>
          <a:stretch/>
        </p:blipFill>
        <p:spPr>
          <a:xfrm>
            <a:off x="1810368" y="51702"/>
            <a:ext cx="8647424" cy="3966299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215396" y="203422"/>
            <a:ext cx="2621250" cy="941185"/>
            <a:chOff x="63500" y="1429216"/>
            <a:chExt cx="1970813" cy="705889"/>
          </a:xfrm>
        </p:grpSpPr>
        <p:sp>
          <p:nvSpPr>
            <p:cNvPr id="8" name="Rounded Rectangle 7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</a:p>
          </p:txBody>
        </p:sp>
        <p:sp>
          <p:nvSpPr>
            <p:cNvPr id="10" name="Oval 9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6</a:t>
              </a:r>
            </a:p>
          </p:txBody>
        </p:sp>
      </p:grpSp>
      <p:sp>
        <p:nvSpPr>
          <p:cNvPr id="25" name="Title 1"/>
          <p:cNvSpPr txBox="1">
            <a:spLocks/>
          </p:cNvSpPr>
          <p:nvPr/>
        </p:nvSpPr>
        <p:spPr>
          <a:xfrm>
            <a:off x="247650" y="4286008"/>
            <a:ext cx="11643519" cy="2169132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en-US" sz="3600">
                <a:solidFill>
                  <a:srgbClr val="0070C0"/>
                </a:solidFill>
                <a:latin typeface=".VnAvant" panose="020B7200000000000000" pitchFamily="34" charset="0"/>
                <a:ea typeface="Arial-Rounded" pitchFamily="34" charset="0"/>
                <a:cs typeface="Arial-Rounded" pitchFamily="34" charset="0"/>
              </a:rPr>
              <a:t>TÕt ®Õn thËt gÇn. C¸i rÐt vÉn ®Ëm. MÊyc©y ®µo ®· chi chÝt léc non. Vµi nô trßn ®á th¾m võa hÐ në. Råi trêi Êm dÇn, ®µn Ðn nhá l¹i rÝu rÝt bay vÒ, n¸o nøc ®ãn chµo năm míi</a:t>
            </a:r>
            <a:r>
              <a:rPr lang="en-US">
                <a:solidFill>
                  <a:srgbClr val="0070C0"/>
                </a:solidFill>
                <a:latin typeface=".VnAvant" panose="020B7200000000000000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</p:txBody>
      </p:sp>
      <p:cxnSp>
        <p:nvCxnSpPr>
          <p:cNvPr id="32" name="Straight Connector 31"/>
          <p:cNvCxnSpPr/>
          <p:nvPr/>
        </p:nvCxnSpPr>
        <p:spPr>
          <a:xfrm>
            <a:off x="1266419" y="4754556"/>
            <a:ext cx="70054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9775343" y="4495785"/>
            <a:ext cx="84004" cy="28121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11"/>
          <p:cNvSpPr/>
          <p:nvPr/>
        </p:nvSpPr>
        <p:spPr>
          <a:xfrm>
            <a:off x="975519" y="4133622"/>
            <a:ext cx="260172" cy="20977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1</a:t>
            </a:r>
          </a:p>
        </p:txBody>
      </p:sp>
      <p:sp>
        <p:nvSpPr>
          <p:cNvPr id="13" name="Oval 12"/>
          <p:cNvSpPr/>
          <p:nvPr/>
        </p:nvSpPr>
        <p:spPr>
          <a:xfrm>
            <a:off x="5547519" y="4084851"/>
            <a:ext cx="241269" cy="25854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2</a:t>
            </a:r>
          </a:p>
        </p:txBody>
      </p:sp>
      <p:cxnSp>
        <p:nvCxnSpPr>
          <p:cNvPr id="14" name="Straight Connector 13"/>
          <p:cNvCxnSpPr/>
          <p:nvPr/>
        </p:nvCxnSpPr>
        <p:spPr>
          <a:xfrm flipH="1">
            <a:off x="5456920" y="4410250"/>
            <a:ext cx="90599" cy="37232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>
            <a:stCxn id="18" idx="5"/>
          </p:cNvCxnSpPr>
          <p:nvPr/>
        </p:nvCxnSpPr>
        <p:spPr>
          <a:xfrm flipH="1">
            <a:off x="5937608" y="5061332"/>
            <a:ext cx="154521" cy="29288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Oval 15"/>
          <p:cNvSpPr/>
          <p:nvPr/>
        </p:nvSpPr>
        <p:spPr>
          <a:xfrm>
            <a:off x="9795453" y="4018000"/>
            <a:ext cx="311121" cy="32539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3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6614319" y="4768939"/>
            <a:ext cx="67064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Oval 17"/>
          <p:cNvSpPr/>
          <p:nvPr/>
        </p:nvSpPr>
        <p:spPr>
          <a:xfrm>
            <a:off x="5788787" y="4804488"/>
            <a:ext cx="355387" cy="30091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4</a:t>
            </a:r>
          </a:p>
        </p:txBody>
      </p:sp>
      <p:cxnSp>
        <p:nvCxnSpPr>
          <p:cNvPr id="19" name="Straight Connector 18"/>
          <p:cNvCxnSpPr/>
          <p:nvPr/>
        </p:nvCxnSpPr>
        <p:spPr>
          <a:xfrm flipH="1">
            <a:off x="1696589" y="5528947"/>
            <a:ext cx="154607" cy="34824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>
            <a:off x="6766719" y="6086542"/>
            <a:ext cx="110374" cy="36859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Oval 20"/>
          <p:cNvSpPr/>
          <p:nvPr/>
        </p:nvSpPr>
        <p:spPr>
          <a:xfrm>
            <a:off x="1508919" y="5288808"/>
            <a:ext cx="332786" cy="34999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5</a:t>
            </a:r>
          </a:p>
        </p:txBody>
      </p:sp>
      <p:cxnSp>
        <p:nvCxnSpPr>
          <p:cNvPr id="22" name="Straight Connector 21"/>
          <p:cNvCxnSpPr/>
          <p:nvPr/>
        </p:nvCxnSpPr>
        <p:spPr>
          <a:xfrm>
            <a:off x="3032919" y="5288808"/>
            <a:ext cx="73771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8900319" y="5846992"/>
            <a:ext cx="55425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9466348" y="5845895"/>
            <a:ext cx="55425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8340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6" grpId="0" animBg="1"/>
      <p:bldP spid="18" grpId="0" animBg="1"/>
      <p:bldP spid="2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363209" y="1523412"/>
            <a:ext cx="2473208" cy="1330932"/>
          </a:xfrm>
          <a:prstGeom prst="rect">
            <a:avLst/>
          </a:prstGeom>
          <a:solidFill>
            <a:srgbClr val="006F96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tết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917702" y="1541250"/>
            <a:ext cx="2473208" cy="1330932"/>
          </a:xfrm>
          <a:prstGeom prst="rect">
            <a:avLst/>
          </a:prstGeom>
          <a:solidFill>
            <a:srgbClr val="006F96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rét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6450519" y="3886200"/>
            <a:ext cx="4381439" cy="1330932"/>
          </a:xfrm>
          <a:prstGeom prst="rect">
            <a:avLst/>
          </a:prstGeom>
          <a:solidFill>
            <a:srgbClr val="006F96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ríu rít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363209" y="3886200"/>
            <a:ext cx="4495800" cy="1330932"/>
          </a:xfrm>
          <a:prstGeom prst="rect">
            <a:avLst/>
          </a:prstGeom>
          <a:solidFill>
            <a:srgbClr val="006F96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chi chít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8358750" y="1541250"/>
            <a:ext cx="2473208" cy="1330932"/>
          </a:xfrm>
          <a:prstGeom prst="rect">
            <a:avLst/>
          </a:prstGeom>
          <a:solidFill>
            <a:srgbClr val="006F96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rít</a:t>
            </a:r>
          </a:p>
        </p:txBody>
      </p:sp>
    </p:spTree>
    <p:extLst>
      <p:ext uri="{BB962C8B-B14F-4D97-AF65-F5344CB8AC3E}">
        <p14:creationId xmlns:p14="http://schemas.microsoft.com/office/powerpoint/2010/main" val="1661657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8" grpId="0" animBg="1"/>
      <p:bldP spid="5" grpId="0" animBg="1"/>
      <p:bldP spid="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178415" y="5809343"/>
            <a:ext cx="4112304" cy="999950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chemeClr val="bg1"/>
                </a:solidFill>
                <a:latin typeface=".VnAvant" panose="020B7200000000000000" pitchFamily="34" charset="0"/>
                <a:ea typeface="Arial-Rounded" pitchFamily="34" charset="0"/>
                <a:cs typeface="Arial-Rounded" pitchFamily="34" charset="0"/>
              </a:rPr>
              <a:t>C©y ®µo</a:t>
            </a:r>
          </a:p>
        </p:txBody>
      </p:sp>
      <p:pic>
        <p:nvPicPr>
          <p:cNvPr id="9218" name="Picture 2" descr="Cây đào tiếng Anh là gì? Từ vựng tiếng Anh về ho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8184" y="159106"/>
            <a:ext cx="7570273" cy="5376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0484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178415" y="5809343"/>
            <a:ext cx="3709813" cy="999950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chim én</a:t>
            </a:r>
          </a:p>
        </p:txBody>
      </p:sp>
      <p:pic>
        <p:nvPicPr>
          <p:cNvPr id="14338" name="Picture 2" descr="Mơ thấy chim đánh con gì để mang tới may mắn và cơ hội trúng lớn?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119" y="533400"/>
            <a:ext cx="6984759" cy="4654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Giấc Mơ Thấy Chim én Có điềm Báo Và ý Nghĩa Gì ?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243"/>
          <a:stretch/>
        </p:blipFill>
        <p:spPr bwMode="auto">
          <a:xfrm>
            <a:off x="7681119" y="533400"/>
            <a:ext cx="3821919" cy="4662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4123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1"/>
          <p:cNvSpPr txBox="1">
            <a:spLocks/>
          </p:cNvSpPr>
          <p:nvPr/>
        </p:nvSpPr>
        <p:spPr>
          <a:xfrm>
            <a:off x="250712" y="990600"/>
            <a:ext cx="11643519" cy="2169132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54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</a:p>
          <a:p>
            <a:pPr algn="just"/>
            <a:r>
              <a:rPr lang="en-US" sz="54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</a:t>
            </a:r>
            <a:r>
              <a:rPr lang="en-US" sz="5400">
                <a:solidFill>
                  <a:srgbClr val="0070C0"/>
                </a:solidFill>
                <a:latin typeface=".VnAvant" panose="020B7200000000000000" pitchFamily="34" charset="0"/>
                <a:ea typeface="Arial-Rounded" pitchFamily="34" charset="0"/>
                <a:cs typeface="Arial-Rounded" pitchFamily="34" charset="0"/>
              </a:rPr>
              <a:t>TÕt ®Õn thËt gÇn. C¸i rÐt vÉn ®Ëm. MÊyc©y ®µo ®· chi chÝt léc non. Vµi nô trßn ®á th¾m võa hÐ në. Råi trêi Êm dÇn, ®µn Ðn nhá l¹i rÝu rÝt bay vÒ, n¸o nøc ®ãn chµo năm míi.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473489" y="5473186"/>
            <a:ext cx="11277600" cy="1092958"/>
          </a:xfrm>
          <a:prstGeom prst="roundRect">
            <a:avLst/>
          </a:prstGeom>
          <a:solidFill>
            <a:srgbClr val="006F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Khi </a:t>
            </a:r>
            <a:r>
              <a:rPr lang="en-US" sz="4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tết</a:t>
            </a:r>
            <a:r>
              <a:rPr lang="en-US" sz="4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đến</a:t>
            </a:r>
            <a:r>
              <a:rPr lang="en-US" sz="4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gần</a:t>
            </a:r>
            <a:r>
              <a:rPr lang="en-US" sz="4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4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thời</a:t>
            </a:r>
            <a:r>
              <a:rPr lang="en-US" sz="4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tiết</a:t>
            </a:r>
            <a:r>
              <a:rPr lang="en-US" sz="4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như</a:t>
            </a:r>
            <a:r>
              <a:rPr lang="en-US" sz="4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thế</a:t>
            </a:r>
            <a:r>
              <a:rPr lang="en-US" sz="4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nào</a:t>
            </a:r>
            <a:r>
              <a:rPr lang="en-US" sz="4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?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466184" y="5473186"/>
            <a:ext cx="11277600" cy="1092958"/>
          </a:xfrm>
          <a:prstGeom prst="roundRect">
            <a:avLst/>
          </a:prstGeom>
          <a:solidFill>
            <a:srgbClr val="006F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Cây đào có đặc điểm gì khi tết đến?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38269" y="5473186"/>
            <a:ext cx="11277600" cy="1092958"/>
          </a:xfrm>
          <a:prstGeom prst="roundRect">
            <a:avLst/>
          </a:prstGeom>
          <a:solidFill>
            <a:srgbClr val="006F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Loài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chim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nào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cũng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bay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về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náo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nức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đón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chào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năm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mới</a:t>
            </a:r>
            <a:endParaRPr lang="en-US" sz="36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6509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2" grpId="0" animBg="1"/>
      <p:bldP spid="1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hlinkClick r:id="rId2" action="ppaction://hlinksldjump"/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44" t="60756" r="57683" b="11771"/>
          <a:stretch/>
        </p:blipFill>
        <p:spPr>
          <a:xfrm>
            <a:off x="7147719" y="1686426"/>
            <a:ext cx="1662547" cy="1828800"/>
          </a:xfrm>
          <a:prstGeom prst="rect">
            <a:avLst/>
          </a:prstGeom>
        </p:spPr>
      </p:pic>
      <p:pic>
        <p:nvPicPr>
          <p:cNvPr id="12" name="Picture 11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9" t="37727" r="75332" b="38896"/>
          <a:stretch/>
        </p:blipFill>
        <p:spPr>
          <a:xfrm>
            <a:off x="5593239" y="1679169"/>
            <a:ext cx="1554480" cy="1828800"/>
          </a:xfrm>
          <a:prstGeom prst="rect">
            <a:avLst/>
          </a:prstGeom>
        </p:spPr>
      </p:pic>
      <p:pic>
        <p:nvPicPr>
          <p:cNvPr id="13" name="Picture 12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7" t="2800" r="70021" b="73328"/>
          <a:stretch/>
        </p:blipFill>
        <p:spPr>
          <a:xfrm>
            <a:off x="3890977" y="1679169"/>
            <a:ext cx="1747256" cy="1828800"/>
          </a:xfrm>
          <a:prstGeom prst="rect">
            <a:avLst/>
          </a:prstGeom>
        </p:spPr>
      </p:pic>
      <p:pic>
        <p:nvPicPr>
          <p:cNvPr id="16" name="Picture 15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27" t="27339" r="48981" b="45321"/>
          <a:stretch/>
        </p:blipFill>
        <p:spPr>
          <a:xfrm>
            <a:off x="3916798" y="3510643"/>
            <a:ext cx="1721435" cy="1828800"/>
          </a:xfrm>
          <a:prstGeom prst="rect">
            <a:avLst/>
          </a:prstGeom>
        </p:spPr>
      </p:pic>
      <p:pic>
        <p:nvPicPr>
          <p:cNvPr id="17" name="Picture 16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096" t="28639" r="12452" b="41449"/>
          <a:stretch/>
        </p:blipFill>
        <p:spPr>
          <a:xfrm>
            <a:off x="7147720" y="3496129"/>
            <a:ext cx="1662546" cy="1828800"/>
          </a:xfrm>
          <a:prstGeom prst="rect">
            <a:avLst/>
          </a:prstGeom>
        </p:spPr>
      </p:pic>
      <p:pic>
        <p:nvPicPr>
          <p:cNvPr id="18" name="Picture 17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54" t="54539" r="33801" b="18109"/>
          <a:stretch/>
        </p:blipFill>
        <p:spPr>
          <a:xfrm>
            <a:off x="5632351" y="3510643"/>
            <a:ext cx="1515367" cy="1828800"/>
          </a:xfrm>
          <a:prstGeom prst="rect">
            <a:avLst/>
          </a:prstGeom>
        </p:spPr>
      </p:pic>
      <p:pic>
        <p:nvPicPr>
          <p:cNvPr id="3074" name="Picture 2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2608" y="5847382"/>
            <a:ext cx="999230" cy="10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270023" y="278015"/>
            <a:ext cx="3448696" cy="941185"/>
            <a:chOff x="63500" y="1429216"/>
            <a:chExt cx="2592937" cy="705889"/>
          </a:xfrm>
        </p:grpSpPr>
        <p:sp>
          <p:nvSpPr>
            <p:cNvPr id="14" name="Rounded Rectangle 13"/>
            <p:cNvSpPr/>
            <p:nvPr/>
          </p:nvSpPr>
          <p:spPr>
            <a:xfrm>
              <a:off x="384358" y="1429216"/>
              <a:ext cx="2272079" cy="705889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7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Khởi động</a:t>
              </a:r>
            </a:p>
          </p:txBody>
        </p:sp>
        <p:sp>
          <p:nvSpPr>
            <p:cNvPr id="15" name="Oval 14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30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47744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/>
          </p:cNvSpPr>
          <p:nvPr/>
        </p:nvSpPr>
        <p:spPr>
          <a:xfrm>
            <a:off x="247650" y="4610878"/>
            <a:ext cx="11643519" cy="2169132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40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en-US" sz="4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>
                <a:solidFill>
                  <a:srgbClr val="0070C0"/>
                </a:solidFill>
                <a:latin typeface=".VnAvant" panose="020B7200000000000000" pitchFamily="34" charset="0"/>
                <a:ea typeface="Arial-Rounded" pitchFamily="34" charset="0"/>
                <a:cs typeface="Arial-Rounded" pitchFamily="34" charset="0"/>
              </a:rPr>
              <a:t>TÕt ®Õn thËt gÇn. C¸i rÐt vÉn ®Ëm. MÊyc©y ®µo ®· chi chÝt léc non. Vµi nô trßn ®á th¾m võa hÐ në. Råi trêi Êm dÇn, ®µn Ðn nhá l¹i rÝu rÝt bay vÒ, n¸o nøc ®ãn chµo n</a:t>
            </a:r>
            <a:r>
              <a:rPr lang="en-US">
                <a:solidFill>
                  <a:srgbClr val="0070C0"/>
                </a:solidFill>
                <a:latin typeface=".VnAvant" panose="020B7200000000000000" pitchFamily="34" charset="0"/>
                <a:ea typeface="Arial-Rounded" pitchFamily="34" charset="0"/>
                <a:cs typeface="Arial-Rounded" pitchFamily="34" charset="0"/>
              </a:rPr>
              <a:t>ă</a:t>
            </a:r>
            <a:r>
              <a:rPr lang="en-US" sz="3600">
                <a:solidFill>
                  <a:srgbClr val="0070C0"/>
                </a:solidFill>
                <a:latin typeface=".VnAvant" panose="020B7200000000000000" pitchFamily="34" charset="0"/>
                <a:ea typeface="Arial-Rounded" pitchFamily="34" charset="0"/>
                <a:cs typeface="Arial-Rounded" pitchFamily="34" charset="0"/>
              </a:rPr>
              <a:t>m míi.</a:t>
            </a: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7628" y="7776"/>
            <a:ext cx="8952932" cy="47968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2203922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15396" y="203422"/>
            <a:ext cx="2621250" cy="941185"/>
            <a:chOff x="63500" y="1429216"/>
            <a:chExt cx="1970813" cy="705889"/>
          </a:xfrm>
        </p:grpSpPr>
        <p:sp>
          <p:nvSpPr>
            <p:cNvPr id="3" name="Rounded Rectangle 2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Nói</a:t>
              </a:r>
            </a:p>
          </p:txBody>
        </p:sp>
        <p:sp>
          <p:nvSpPr>
            <p:cNvPr id="4" name="Oval 3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7</a:t>
              </a:r>
            </a:p>
          </p:txBody>
        </p:sp>
      </p:grpSp>
      <p:sp>
        <p:nvSpPr>
          <p:cNvPr id="6" name="Title 1"/>
          <p:cNvSpPr txBox="1">
            <a:spLocks/>
          </p:cNvSpPr>
          <p:nvPr/>
        </p:nvSpPr>
        <p:spPr>
          <a:xfrm>
            <a:off x="3218410" y="914400"/>
            <a:ext cx="5725019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Thời tiết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5" t="58231" b="4490"/>
          <a:stretch/>
        </p:blipFill>
        <p:spPr>
          <a:xfrm>
            <a:off x="2499519" y="1956316"/>
            <a:ext cx="8395177" cy="4876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41300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451380" y="342122"/>
            <a:ext cx="8773090" cy="6252107"/>
            <a:chOff x="2347119" y="381000"/>
            <a:chExt cx="7250487" cy="5167033"/>
          </a:xfrm>
        </p:grpSpPr>
        <p:pic>
          <p:nvPicPr>
            <p:cNvPr id="8194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673" t="40816" r="29578" b="27551"/>
            <a:stretch/>
          </p:blipFill>
          <p:spPr bwMode="auto">
            <a:xfrm>
              <a:off x="2347119" y="381000"/>
              <a:ext cx="7250487" cy="28816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195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779" t="28030" r="28329" b="44834"/>
            <a:stretch/>
          </p:blipFill>
          <p:spPr bwMode="auto">
            <a:xfrm>
              <a:off x="2392474" y="3109807"/>
              <a:ext cx="7174288" cy="24382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25138022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6192" y="5145657"/>
            <a:ext cx="2709556" cy="1712343"/>
          </a:xfrm>
          <a:prstGeom prst="rect">
            <a:avLst/>
          </a:prstGeom>
        </p:spPr>
      </p:pic>
      <p:pic>
        <p:nvPicPr>
          <p:cNvPr id="4" name="ET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723" y="98980"/>
            <a:ext cx="12040393" cy="4528026"/>
          </a:xfrm>
        </p:spPr>
      </p:pic>
    </p:spTree>
    <p:extLst>
      <p:ext uri="{BB962C8B-B14F-4D97-AF65-F5344CB8AC3E}">
        <p14:creationId xmlns:p14="http://schemas.microsoft.com/office/powerpoint/2010/main" val="923738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6192" y="5145657"/>
            <a:ext cx="2709556" cy="1712343"/>
          </a:xfrm>
          <a:prstGeom prst="rect">
            <a:avLst/>
          </a:prstGeom>
        </p:spPr>
      </p:pic>
      <p:pic>
        <p:nvPicPr>
          <p:cNvPr id="3" name="ÊT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723" y="22780"/>
            <a:ext cx="12040393" cy="4528026"/>
          </a:xfrm>
        </p:spPr>
      </p:pic>
    </p:spTree>
    <p:extLst>
      <p:ext uri="{BB962C8B-B14F-4D97-AF65-F5344CB8AC3E}">
        <p14:creationId xmlns:p14="http://schemas.microsoft.com/office/powerpoint/2010/main" val="2990656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6192" y="5145657"/>
            <a:ext cx="2709556" cy="1712343"/>
          </a:xfrm>
          <a:prstGeom prst="rect">
            <a:avLst/>
          </a:prstGeom>
        </p:spPr>
      </p:pic>
      <p:pic>
        <p:nvPicPr>
          <p:cNvPr id="4" name="IT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8179" y="-52547"/>
            <a:ext cx="12040393" cy="4508818"/>
          </a:xfrm>
        </p:spPr>
      </p:pic>
    </p:spTree>
    <p:extLst>
      <p:ext uri="{BB962C8B-B14F-4D97-AF65-F5344CB8AC3E}">
        <p14:creationId xmlns:p14="http://schemas.microsoft.com/office/powerpoint/2010/main" val="390313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6519" y="152400"/>
            <a:ext cx="10439400" cy="6297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13838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4119" y="304800"/>
            <a:ext cx="10287000" cy="6200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21134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1719" y="381000"/>
            <a:ext cx="10515600" cy="6010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637280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b="13605"/>
          <a:stretch/>
        </p:blipFill>
        <p:spPr>
          <a:xfrm>
            <a:off x="298715" y="3792123"/>
            <a:ext cx="9025674" cy="283727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719" y="361950"/>
            <a:ext cx="9034670" cy="3600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6979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2608" y="5847382"/>
            <a:ext cx="999230" cy="10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042319" y="685800"/>
            <a:ext cx="80772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>
                <a:solidFill>
                  <a:srgbClr val="00B0F0"/>
                </a:solidFill>
                <a:latin typeface=".VnAvant" panose="020B7200000000000000" pitchFamily="34" charset="0"/>
              </a:rPr>
              <a:t>bËt löa</a:t>
            </a:r>
          </a:p>
          <a:p>
            <a:r>
              <a:rPr lang="en-US" sz="8000">
                <a:solidFill>
                  <a:srgbClr val="00B0F0"/>
                </a:solidFill>
                <a:latin typeface=".VnAvant" panose="020B7200000000000000" pitchFamily="34" charset="0"/>
              </a:rPr>
              <a:t>cét mèc</a:t>
            </a:r>
          </a:p>
          <a:p>
            <a:r>
              <a:rPr lang="en-US" sz="8000">
                <a:solidFill>
                  <a:srgbClr val="00B0F0"/>
                </a:solidFill>
                <a:latin typeface=".VnAvant" panose="020B7200000000000000" pitchFamily="34" charset="0"/>
              </a:rPr>
              <a:t>®«i m¾t</a:t>
            </a:r>
          </a:p>
        </p:txBody>
      </p:sp>
    </p:spTree>
    <p:extLst>
      <p:ext uri="{BB962C8B-B14F-4D97-AF65-F5344CB8AC3E}">
        <p14:creationId xmlns:p14="http://schemas.microsoft.com/office/powerpoint/2010/main" val="345836291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519" y="1981200"/>
            <a:ext cx="5054600" cy="192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287218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2608" y="5847382"/>
            <a:ext cx="999230" cy="10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109119" y="609600"/>
            <a:ext cx="62484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>
                <a:solidFill>
                  <a:srgbClr val="00B0F0"/>
                </a:solidFill>
                <a:latin typeface=".VnAvant" panose="020B7200000000000000" pitchFamily="34" charset="0"/>
              </a:rPr>
              <a:t>lä mùc</a:t>
            </a:r>
          </a:p>
          <a:p>
            <a:r>
              <a:rPr lang="en-US" sz="8000">
                <a:solidFill>
                  <a:srgbClr val="00B0F0"/>
                </a:solidFill>
                <a:latin typeface=".VnAvant" panose="020B7200000000000000" pitchFamily="34" charset="0"/>
              </a:rPr>
              <a:t>h¹t thãc</a:t>
            </a:r>
          </a:p>
          <a:p>
            <a:r>
              <a:rPr lang="en-US" sz="8000">
                <a:solidFill>
                  <a:srgbClr val="00B0F0"/>
                </a:solidFill>
                <a:latin typeface=".VnAvant" panose="020B7200000000000000" pitchFamily="34" charset="0"/>
              </a:rPr>
              <a:t>l¸c ®¸c</a:t>
            </a:r>
          </a:p>
        </p:txBody>
      </p:sp>
    </p:spTree>
    <p:extLst>
      <p:ext uri="{BB962C8B-B14F-4D97-AF65-F5344CB8AC3E}">
        <p14:creationId xmlns:p14="http://schemas.microsoft.com/office/powerpoint/2010/main" val="20228481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2608" y="5847382"/>
            <a:ext cx="999230" cy="10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347119" y="1066800"/>
            <a:ext cx="72390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>
                <a:solidFill>
                  <a:srgbClr val="00B0F0"/>
                </a:solidFill>
                <a:latin typeface=".VnAvant" panose="020B7200000000000000" pitchFamily="34" charset="0"/>
              </a:rPr>
              <a:t>xóc x¾c</a:t>
            </a:r>
          </a:p>
          <a:p>
            <a:r>
              <a:rPr lang="en-US" sz="8000">
                <a:solidFill>
                  <a:srgbClr val="00B0F0"/>
                </a:solidFill>
                <a:latin typeface=".VnAvant" panose="020B7200000000000000" pitchFamily="34" charset="0"/>
              </a:rPr>
              <a:t>giÊc m¬</a:t>
            </a:r>
          </a:p>
          <a:p>
            <a:r>
              <a:rPr lang="en-US" sz="8000">
                <a:solidFill>
                  <a:srgbClr val="00B0F0"/>
                </a:solidFill>
                <a:latin typeface=".VnAvant" panose="020B7200000000000000" pitchFamily="34" charset="0"/>
              </a:rPr>
              <a:t>gãt ch©n</a:t>
            </a:r>
          </a:p>
        </p:txBody>
      </p:sp>
    </p:spTree>
    <p:extLst>
      <p:ext uri="{BB962C8B-B14F-4D97-AF65-F5344CB8AC3E}">
        <p14:creationId xmlns:p14="http://schemas.microsoft.com/office/powerpoint/2010/main" val="24577728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2608" y="5847382"/>
            <a:ext cx="999230" cy="10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966119" y="5847382"/>
            <a:ext cx="7330793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Đây là đâu?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18319" y="990600"/>
            <a:ext cx="10896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solidFill>
                  <a:srgbClr val="00B0F0"/>
                </a:solidFill>
                <a:latin typeface=".VnAvant" panose="020B7200000000000000" pitchFamily="34" charset="0"/>
              </a:rPr>
              <a:t>Em ngñ ®ñ giÊc ®Ó ®¶m b¶o søc kháe.</a:t>
            </a:r>
          </a:p>
        </p:txBody>
      </p:sp>
    </p:spTree>
    <p:extLst>
      <p:ext uri="{BB962C8B-B14F-4D97-AF65-F5344CB8AC3E}">
        <p14:creationId xmlns:p14="http://schemas.microsoft.com/office/powerpoint/2010/main" val="4003022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2608" y="5847382"/>
            <a:ext cx="999230" cy="10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89719" y="990600"/>
            <a:ext cx="11277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solidFill>
                  <a:srgbClr val="00B0F0"/>
                </a:solidFill>
                <a:latin typeface=".VnAvant" panose="020B7200000000000000" pitchFamily="34" charset="0"/>
              </a:rPr>
              <a:t>Ch¨m chØ thÓ dôc ®Ó cã søc kháe tèt.</a:t>
            </a:r>
          </a:p>
        </p:txBody>
      </p:sp>
    </p:spTree>
    <p:extLst>
      <p:ext uri="{BB962C8B-B14F-4D97-AF65-F5344CB8AC3E}">
        <p14:creationId xmlns:p14="http://schemas.microsoft.com/office/powerpoint/2010/main" val="40459481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2608" y="5847382"/>
            <a:ext cx="999230" cy="10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585119" y="762000"/>
            <a:ext cx="9220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>
                <a:latin typeface=".VnAvant" panose="020B7200000000000000" pitchFamily="34" charset="0"/>
              </a:rPr>
              <a:t>   </a:t>
            </a:r>
            <a:r>
              <a:rPr lang="en-US" sz="4800">
                <a:solidFill>
                  <a:srgbClr val="00B0F0"/>
                </a:solidFill>
                <a:latin typeface=".VnAvant" panose="020B7200000000000000" pitchFamily="34" charset="0"/>
              </a:rPr>
              <a:t>MÑ mua cho bÐ lä mùc. BÐ vui l¾m. bÐ khoe víi c¸c b¹n.</a:t>
            </a:r>
          </a:p>
        </p:txBody>
      </p:sp>
    </p:spTree>
    <p:extLst>
      <p:ext uri="{BB962C8B-B14F-4D97-AF65-F5344CB8AC3E}">
        <p14:creationId xmlns:p14="http://schemas.microsoft.com/office/powerpoint/2010/main" val="37024155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4029</TotalTime>
  <Words>344</Words>
  <Application>Microsoft Office PowerPoint</Application>
  <PresentationFormat>Custom</PresentationFormat>
  <Paragraphs>169</Paragraphs>
  <Slides>40</Slides>
  <Notes>17</Notes>
  <HiddenSlides>0</HiddenSlides>
  <MMClips>4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50" baseType="lpstr">
      <vt:lpstr>.VnAvant</vt:lpstr>
      <vt:lpstr>.VnCooper</vt:lpstr>
      <vt:lpstr>Arial</vt:lpstr>
      <vt:lpstr>Arial Rounded MT Bold</vt:lpstr>
      <vt:lpstr>Arial-Rounded</vt:lpstr>
      <vt:lpstr>Arrus-Black</vt:lpstr>
      <vt:lpstr>AvantGarde</vt:lpstr>
      <vt:lpstr>Calibri</vt:lpstr>
      <vt:lpstr>DomCasual</vt:lpstr>
      <vt:lpstr>Office Theme</vt:lpstr>
      <vt:lpstr>TiÕng ViÖt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Tran Tuan Duy</cp:lastModifiedBy>
  <cp:revision>467</cp:revision>
  <dcterms:created xsi:type="dcterms:W3CDTF">2021-05-08T14:00:55Z</dcterms:created>
  <dcterms:modified xsi:type="dcterms:W3CDTF">2023-06-03T19:29:29Z</dcterms:modified>
</cp:coreProperties>
</file>