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325" r:id="rId7"/>
    <p:sldId id="264" r:id="rId8"/>
    <p:sldId id="319" r:id="rId9"/>
    <p:sldId id="321" r:id="rId10"/>
    <p:sldId id="317" r:id="rId11"/>
    <p:sldId id="323" r:id="rId12"/>
    <p:sldId id="326" r:id="rId13"/>
    <p:sldId id="327" r:id="rId14"/>
  </p:sldIdLst>
  <p:sldSz cx="9147175" cy="5145088"/>
  <p:notesSz cx="6858000" cy="9144000"/>
  <p:embeddedFontLst>
    <p:embeddedFont>
      <p:font typeface="Arial-SGK-TV" panose="020B0604020202020204" charset="0"/>
      <p:regular r:id="rId15"/>
      <p:bold r:id="rId16"/>
      <p: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149" d="100"/>
          <a:sy n="149" d="100"/>
        </p:scale>
        <p:origin x="126" y="17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5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60" objId="2"/>
        <p14:stopEvt time="6290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9341</TotalTime>
  <Words>108</Words>
  <Application>Microsoft Office PowerPoint</Application>
  <PresentationFormat>Custom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Arial-SGK-TV</vt:lpstr>
      <vt:lpstr>Calibri Light</vt:lpstr>
      <vt:lpstr>Lato</vt:lpstr>
      <vt:lpstr>Calibri</vt:lpstr>
      <vt:lpstr>Lato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Tran Tuan Duy</cp:lastModifiedBy>
  <cp:revision>287</cp:revision>
  <dcterms:created xsi:type="dcterms:W3CDTF">2020-02-21T03:04:01Z</dcterms:created>
  <dcterms:modified xsi:type="dcterms:W3CDTF">2023-11-13T07:38:29Z</dcterms:modified>
</cp:coreProperties>
</file>