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9" r:id="rId2"/>
    <p:sldId id="279" r:id="rId3"/>
    <p:sldId id="260" r:id="rId4"/>
    <p:sldId id="266" r:id="rId5"/>
    <p:sldId id="302" r:id="rId6"/>
    <p:sldId id="308" r:id="rId7"/>
    <p:sldId id="262" r:id="rId8"/>
    <p:sldId id="263" r:id="rId9"/>
    <p:sldId id="264" r:id="rId10"/>
    <p:sldId id="265" r:id="rId11"/>
    <p:sldId id="267" r:id="rId12"/>
    <p:sldId id="271" r:id="rId13"/>
    <p:sldId id="292" r:id="rId14"/>
    <p:sldId id="299" r:id="rId15"/>
    <p:sldId id="307" r:id="rId16"/>
    <p:sldId id="305" r:id="rId17"/>
    <p:sldId id="311" r:id="rId18"/>
    <p:sldId id="312" r:id="rId19"/>
    <p:sldId id="313" r:id="rId20"/>
    <p:sldId id="306" r:id="rId21"/>
    <p:sldId id="275" r:id="rId22"/>
    <p:sldId id="314" r:id="rId23"/>
    <p:sldId id="293" r:id="rId24"/>
    <p:sldId id="300" r:id="rId25"/>
    <p:sldId id="301" r:id="rId26"/>
    <p:sldId id="29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102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163C44-0248-4EB0-804A-330245770F5A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B383C5-5E6F-4637-A326-A13EDC9B6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76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6506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7944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673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630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0A0C8-8EF8-4FD3-87EC-8DFF4F65A1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E3D294-090C-4D28-9F2A-C2B58E81BE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A64561-2269-4F68-9B9C-10FC4E116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486E-2768-4541-B41F-D06B40966301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0F249-242D-4390-A4D6-BAAC579FE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4179E-D858-419F-8478-E97307430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80C2-2629-4E69-BDCA-35FB57112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04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15D33-899B-4E19-BBD5-69D5BA1A8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6A4CA1-9B75-44F2-A3F6-83D502445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CBE643-E384-4C42-B614-9C87C5CE6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486E-2768-4541-B41F-D06B40966301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4D00A-2F21-44C0-9616-ABDF4B55E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F4FEC-1C00-41CF-A5BF-06AFD7149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80C2-2629-4E69-BDCA-35FB57112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0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7F698C-1B5D-46F3-91AC-BB3CFBF2BD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BCAF6C-4A3B-4529-B183-6833F5D2F8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A0EE8-AA03-4821-8162-94EFD4FE6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486E-2768-4541-B41F-D06B40966301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5FF84-A342-485C-9E7D-B0B9DAC6F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AC276-E990-4594-89E2-7523FFA40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80C2-2629-4E69-BDCA-35FB57112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42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blipFill dpi="0" rotWithShape="1">
          <a:blip r:embed="rId2">
            <a:lum/>
          </a:blip>
          <a:srcRect/>
          <a:stretch>
            <a:fillRect l="47000" t="30000" r="-1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7524750" y="0"/>
            <a:ext cx="4667250" cy="2076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696450" cy="6858000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41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s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935725" y="4058717"/>
            <a:ext cx="22860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Image #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3613908" y="4058717"/>
            <a:ext cx="22860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Image #</a:t>
            </a: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6292091" y="4058717"/>
            <a:ext cx="22860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Image #</a:t>
            </a:r>
          </a:p>
        </p:txBody>
      </p:sp>
      <p:sp>
        <p:nvSpPr>
          <p:cNvPr id="16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8970274" y="4058717"/>
            <a:ext cx="22860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Image #</a:t>
            </a:r>
          </a:p>
        </p:txBody>
      </p:sp>
    </p:spTree>
    <p:extLst>
      <p:ext uri="{BB962C8B-B14F-4D97-AF65-F5344CB8AC3E}">
        <p14:creationId xmlns:p14="http://schemas.microsoft.com/office/powerpoint/2010/main" val="194441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rcRect t="246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025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9A780-BAF6-410B-BDC0-FDC1C45C6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92402-44FB-431B-B443-5886FFE2DA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5DACD-8661-44E3-BC92-73A70962C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486E-2768-4541-B41F-D06B40966301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9FCF7-C0C6-4D41-8FBC-97F87057C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00554-9F4C-4D18-B2D0-C90A3B36C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80C2-2629-4E69-BDCA-35FB57112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11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C8CB9-4B9C-4ED7-99AC-FABE6A502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20D937-9F45-4985-A3AB-F2749DA275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72AE33-8174-43C6-8EB4-F09D99DD3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486E-2768-4541-B41F-D06B40966301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33445-875A-4404-BE7A-CDF892649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4CF4D-C067-4DC7-BA5A-B6B225464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80C2-2629-4E69-BDCA-35FB57112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32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0B475-77B2-47DE-AB83-8457D9553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71DD3-9C8B-426C-9A21-F9C25A33A4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DDEEF-2428-48B8-9A39-FEC8B8832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62A3A5-2D6A-4812-BBC8-E79761A6A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486E-2768-4541-B41F-D06B40966301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FDD038-BE77-41FB-A7B1-0B7CA4E76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C792A3-2C54-44C9-A128-3EDCDEA6E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80C2-2629-4E69-BDCA-35FB57112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17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66103-FF94-46B3-8E05-8C61E40E8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43892-A960-4AEC-A377-4B1DC52F3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6BA51-1670-441F-B9A2-2D9E6DC86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94B3C0-6DC6-47BD-9D53-829C572531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66514E-7DCA-4561-811C-5BAFE9D5D2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E42778-ABE5-407E-87AC-8F0E0AC34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486E-2768-4541-B41F-D06B40966301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4ED291-BC25-4A52-9104-B96CD6FC1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00E6B2-C697-495F-BAF5-231BFBAD8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80C2-2629-4E69-BDCA-35FB57112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80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6D3CB-C104-4D65-93DB-BCF98CE0E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C2DCBF-D693-43AD-A3DF-99E7A249C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486E-2768-4541-B41F-D06B40966301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E96733-1A85-4CE6-B239-40978BBDE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4BF5B1-A6AA-46C3-889E-6D148DF3F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80C2-2629-4E69-BDCA-35FB57112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7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55CC0E-8F9E-4C0F-BD3A-CA1CBA5F7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486E-2768-4541-B41F-D06B40966301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C04BF3-6DBE-4539-9B9D-BD7E2CA3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597843-8EF0-45A7-BF6F-97241465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80C2-2629-4E69-BDCA-35FB57112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97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AFD35-B812-4523-BA52-AE8A1D7D9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E8709-FCE4-4732-8677-561A3C604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AC6F15-10FD-4C66-8070-CD3528AA1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E847F2-A8AC-46FE-BA48-0B1A43CC0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486E-2768-4541-B41F-D06B40966301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F1599D-DF4C-48F3-94C9-1C1B5D51C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E2D2F3-F79E-46FD-98A9-060ADB4D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80C2-2629-4E69-BDCA-35FB57112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67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96414-B2E7-414E-93B6-836165C4C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47AE1C-09E6-47C0-84D1-6068AA6661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9047ED-78A2-414A-8BAF-F5C647AC52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B4073C-D022-4E15-8715-D19635D05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486E-2768-4541-B41F-D06B40966301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50564-0EA6-46C4-93B9-C5C36BE4B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5113A9-7268-4D65-AB1B-B38270A99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80C2-2629-4E69-BDCA-35FB57112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33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2E7869-510A-4910-9912-8114A7DAD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ACD2FB-CD1D-4F83-8DAE-91F9E97F7E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D925C-8B16-4D2C-90F8-4B5B366BF6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8486E-2768-4541-B41F-D06B40966301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57FF7-01E6-48D2-958F-07B5C0CA87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A4170-1977-4C1D-9C67-9A100418B3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A80C2-2629-4E69-BDCA-35FB57112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6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3" r:id="rId13"/>
    <p:sldLayoutId id="2147483664" r:id="rId1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7">
            <a:extLst>
              <a:ext uri="{FF2B5EF4-FFF2-40B4-BE49-F238E27FC236}">
                <a16:creationId xmlns:a16="http://schemas.microsoft.com/office/drawing/2014/main" id="{FB60B61E-21D5-418B-A6FE-09798BF9DC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17"/>
          <a:stretch/>
        </p:blipFill>
        <p:spPr>
          <a:xfrm>
            <a:off x="7156186" y="330782"/>
            <a:ext cx="2842187" cy="1828588"/>
          </a:xfrm>
          <a:prstGeom prst="rect">
            <a:avLst/>
          </a:prstGeom>
        </p:spPr>
      </p:pic>
      <p:cxnSp>
        <p:nvCxnSpPr>
          <p:cNvPr id="13" name="直接连接符 12"/>
          <p:cNvCxnSpPr/>
          <p:nvPr/>
        </p:nvCxnSpPr>
        <p:spPr>
          <a:xfrm>
            <a:off x="957943" y="4876800"/>
            <a:ext cx="8852807" cy="0"/>
          </a:xfrm>
          <a:prstGeom prst="line">
            <a:avLst/>
          </a:prstGeom>
          <a:ln>
            <a:solidFill>
              <a:srgbClr val="E75329"/>
            </a:solidFill>
            <a:prstDash val="dash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6">
            <a:extLst>
              <a:ext uri="{FF2B5EF4-FFF2-40B4-BE49-F238E27FC236}">
                <a16:creationId xmlns:a16="http://schemas.microsoft.com/office/drawing/2014/main" id="{F76DD597-17A5-4765-95E0-1D9BA5D70D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41" y="3263872"/>
            <a:ext cx="9208509" cy="36011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2E9FCA-4E48-4BB6-A2E7-60B3FBD43137}"/>
              </a:ext>
            </a:extLst>
          </p:cNvPr>
          <p:cNvSpPr txBox="1"/>
          <p:nvPr/>
        </p:nvSpPr>
        <p:spPr>
          <a:xfrm>
            <a:off x="3542490" y="1644593"/>
            <a:ext cx="680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latin typeface=".VnAvantH" panose="020B7200000000000000" pitchFamily="34" charset="0"/>
              </a:rPr>
              <a:t>TIÕNG VIÖT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0A925D-27D4-45F2-AAEA-31B448F7EDC1}"/>
              </a:ext>
            </a:extLst>
          </p:cNvPr>
          <p:cNvSpPr txBox="1"/>
          <p:nvPr/>
        </p:nvSpPr>
        <p:spPr>
          <a:xfrm>
            <a:off x="2204103" y="2723353"/>
            <a:ext cx="84793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.VnAvantH" panose="020B7200000000000000" pitchFamily="34" charset="0"/>
              </a:rPr>
              <a:t>B</a:t>
            </a:r>
            <a:r>
              <a:rPr lang="en-US" sz="4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µi</a:t>
            </a:r>
            <a:r>
              <a:rPr lang="en-US" sz="4800" b="1" dirty="0">
                <a:solidFill>
                  <a:srgbClr val="002060"/>
                </a:solidFill>
                <a:latin typeface=".VnAvant" panose="020B7200000000000000" pitchFamily="34" charset="0"/>
              </a:rPr>
              <a:t> 36:  </a:t>
            </a: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om   «m   ¬m</a:t>
            </a:r>
            <a:endParaRPr lang="en-US" sz="6000" b="1" dirty="0">
              <a:solidFill>
                <a:srgbClr val="FF0000"/>
              </a:solidFill>
              <a:latin typeface=".VnAvantH" panose="020B7200000000000000" pitchFamily="34" charset="0"/>
            </a:endParaRPr>
          </a:p>
        </p:txBody>
      </p:sp>
      <p:pic>
        <p:nvPicPr>
          <p:cNvPr id="16" name="图片 28">
            <a:extLst>
              <a:ext uri="{FF2B5EF4-FFF2-40B4-BE49-F238E27FC236}">
                <a16:creationId xmlns:a16="http://schemas.microsoft.com/office/drawing/2014/main" id="{769C6B78-17BE-4038-BBCB-39BADBB8FB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35490" y="-130192"/>
            <a:ext cx="2591951" cy="2467172"/>
          </a:xfrm>
          <a:prstGeom prst="rect">
            <a:avLst/>
          </a:prstGeom>
        </p:spPr>
      </p:pic>
      <p:pic>
        <p:nvPicPr>
          <p:cNvPr id="17" name="图片 67">
            <a:extLst>
              <a:ext uri="{FF2B5EF4-FFF2-40B4-BE49-F238E27FC236}">
                <a16:creationId xmlns:a16="http://schemas.microsoft.com/office/drawing/2014/main" id="{937344A0-0197-492C-A4B1-A38F44E225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17"/>
          <a:stretch/>
        </p:blipFill>
        <p:spPr>
          <a:xfrm>
            <a:off x="186676" y="424402"/>
            <a:ext cx="2842187" cy="1828588"/>
          </a:xfrm>
          <a:prstGeom prst="rect">
            <a:avLst/>
          </a:prstGeom>
        </p:spPr>
      </p:pic>
      <p:grpSp>
        <p:nvGrpSpPr>
          <p:cNvPr id="18" name="组合 69">
            <a:extLst>
              <a:ext uri="{FF2B5EF4-FFF2-40B4-BE49-F238E27FC236}">
                <a16:creationId xmlns:a16="http://schemas.microsoft.com/office/drawing/2014/main" id="{1E7462B3-54E1-4400-BE6E-AF48ACEF6C23}"/>
              </a:ext>
            </a:extLst>
          </p:cNvPr>
          <p:cNvGrpSpPr/>
          <p:nvPr/>
        </p:nvGrpSpPr>
        <p:grpSpPr>
          <a:xfrm rot="2224307">
            <a:off x="5597155" y="345417"/>
            <a:ext cx="639755" cy="627991"/>
            <a:chOff x="10646778" y="4753862"/>
            <a:chExt cx="751521" cy="737702"/>
          </a:xfrm>
        </p:grpSpPr>
        <p:sp>
          <p:nvSpPr>
            <p:cNvPr id="19" name="五角星 2">
              <a:extLst>
                <a:ext uri="{FF2B5EF4-FFF2-40B4-BE49-F238E27FC236}">
                  <a16:creationId xmlns:a16="http://schemas.microsoft.com/office/drawing/2014/main" id="{8E282042-E75E-4AB8-AAB7-F475BA19E39B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0" name="组合 71">
              <a:extLst>
                <a:ext uri="{FF2B5EF4-FFF2-40B4-BE49-F238E27FC236}">
                  <a16:creationId xmlns:a16="http://schemas.microsoft.com/office/drawing/2014/main" id="{BAE2C785-0AD5-48FC-B452-594F92B78E4B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1" name="五角星 2">
                <a:extLst>
                  <a:ext uri="{FF2B5EF4-FFF2-40B4-BE49-F238E27FC236}">
                    <a16:creationId xmlns:a16="http://schemas.microsoft.com/office/drawing/2014/main" id="{964BA084-2DBC-4550-BDC0-1AA0D4AD305A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五角星 2">
                <a:extLst>
                  <a:ext uri="{FF2B5EF4-FFF2-40B4-BE49-F238E27FC236}">
                    <a16:creationId xmlns:a16="http://schemas.microsoft.com/office/drawing/2014/main" id="{2CDB58EA-E5FD-4A16-A5AE-7C63642A6F0A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五角星 2">
                <a:extLst>
                  <a:ext uri="{FF2B5EF4-FFF2-40B4-BE49-F238E27FC236}">
                    <a16:creationId xmlns:a16="http://schemas.microsoft.com/office/drawing/2014/main" id="{1F7A8609-6031-4B0B-B6DC-F42F838367AA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4" name="组合 75">
            <a:extLst>
              <a:ext uri="{FF2B5EF4-FFF2-40B4-BE49-F238E27FC236}">
                <a16:creationId xmlns:a16="http://schemas.microsoft.com/office/drawing/2014/main" id="{AD8D4990-CBC7-438A-A3A4-7229F2DECC60}"/>
              </a:ext>
            </a:extLst>
          </p:cNvPr>
          <p:cNvGrpSpPr/>
          <p:nvPr/>
        </p:nvGrpSpPr>
        <p:grpSpPr>
          <a:xfrm rot="2427509">
            <a:off x="3900438" y="376305"/>
            <a:ext cx="661032" cy="648877"/>
            <a:chOff x="10646778" y="4753862"/>
            <a:chExt cx="751521" cy="737702"/>
          </a:xfrm>
        </p:grpSpPr>
        <p:sp>
          <p:nvSpPr>
            <p:cNvPr id="25" name="五角星 2">
              <a:extLst>
                <a:ext uri="{FF2B5EF4-FFF2-40B4-BE49-F238E27FC236}">
                  <a16:creationId xmlns:a16="http://schemas.microsoft.com/office/drawing/2014/main" id="{7515F44F-B524-4441-B3B4-49A088E03C10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6" name="组合 77">
              <a:extLst>
                <a:ext uri="{FF2B5EF4-FFF2-40B4-BE49-F238E27FC236}">
                  <a16:creationId xmlns:a16="http://schemas.microsoft.com/office/drawing/2014/main" id="{D5BD522B-6D2D-46A9-A0AD-0015DBC77F9D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7" name="五角星 2">
                <a:extLst>
                  <a:ext uri="{FF2B5EF4-FFF2-40B4-BE49-F238E27FC236}">
                    <a16:creationId xmlns:a16="http://schemas.microsoft.com/office/drawing/2014/main" id="{BC327471-6339-456A-9939-797872E49949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五角星 2">
                <a:extLst>
                  <a:ext uri="{FF2B5EF4-FFF2-40B4-BE49-F238E27FC236}">
                    <a16:creationId xmlns:a16="http://schemas.microsoft.com/office/drawing/2014/main" id="{456D8FB6-FE83-4164-9C98-238940D71D46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五角星 2">
                <a:extLst>
                  <a:ext uri="{FF2B5EF4-FFF2-40B4-BE49-F238E27FC236}">
                    <a16:creationId xmlns:a16="http://schemas.microsoft.com/office/drawing/2014/main" id="{A3BEA02C-6881-431E-865E-DFC3C7746E8A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5075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DB400CE-DC6F-415E-B4D5-35DC38BFFE52}"/>
              </a:ext>
            </a:extLst>
          </p:cNvPr>
          <p:cNvSpPr txBox="1"/>
          <p:nvPr/>
        </p:nvSpPr>
        <p:spPr>
          <a:xfrm>
            <a:off x="3830258" y="5665328"/>
            <a:ext cx="53958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.VnAvant" panose="020B7200000000000000" pitchFamily="34" charset="0"/>
              </a:rPr>
              <a:t>m©m</a:t>
            </a:r>
            <a:r>
              <a:rPr lang="en-US" sz="6600" b="1" dirty="0">
                <a:latin typeface=".VnAvant" panose="020B7200000000000000" pitchFamily="34" charset="0"/>
              </a:rPr>
              <a:t> </a:t>
            </a:r>
            <a:r>
              <a:rPr lang="en-US" sz="6600" b="1" dirty="0" err="1">
                <a:latin typeface=".VnAvant" panose="020B7200000000000000" pitchFamily="34" charset="0"/>
              </a:rPr>
              <a:t>c¬m</a:t>
            </a:r>
            <a:endParaRPr lang="en-US" sz="6600" b="1" dirty="0">
              <a:latin typeface=".VnAvant" panose="020B7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2F6E01-9B6E-48A0-9E0E-AFD5A3D0D8BF}"/>
              </a:ext>
            </a:extLst>
          </p:cNvPr>
          <p:cNvSpPr txBox="1"/>
          <p:nvPr/>
        </p:nvSpPr>
        <p:spPr>
          <a:xfrm>
            <a:off x="6729683" y="5650394"/>
            <a:ext cx="17073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¬m</a:t>
            </a:r>
          </a:p>
        </p:txBody>
      </p:sp>
      <p:pic>
        <p:nvPicPr>
          <p:cNvPr id="5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0E452A08-5DE5-4792-BD0A-FEAAA5F2A8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46" y="0"/>
            <a:ext cx="9433932" cy="5607836"/>
          </a:xfrm>
        </p:spPr>
      </p:pic>
    </p:spTree>
    <p:extLst>
      <p:ext uri="{BB962C8B-B14F-4D97-AF65-F5344CB8AC3E}">
        <p14:creationId xmlns:p14="http://schemas.microsoft.com/office/powerpoint/2010/main" val="375858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E9203-5DE6-4E6D-AB1F-C7ABA5C5D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257" y="289208"/>
            <a:ext cx="10660126" cy="4344120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8800" b="1" dirty="0">
                <a:solidFill>
                  <a:srgbClr val="002060"/>
                </a:solidFill>
                <a:latin typeface=".VnAvant" panose="020B7200000000000000" pitchFamily="34" charset="0"/>
              </a:rPr>
              <a:t> ®</a:t>
            </a: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om</a:t>
            </a:r>
            <a:r>
              <a:rPr lang="en-US" sz="8800" b="1" dirty="0">
                <a:solidFill>
                  <a:srgbClr val="002060"/>
                </a:solidFill>
                <a:latin typeface=".VnAvant" panose="020B7200000000000000" pitchFamily="34" charset="0"/>
              </a:rPr>
              <a:t> ®</a:t>
            </a:r>
            <a:r>
              <a:rPr lang="en-US" sz="8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ãm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8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chã</a:t>
            </a:r>
            <a:r>
              <a:rPr lang="en-US" sz="8800" b="1" dirty="0">
                <a:solidFill>
                  <a:srgbClr val="002060"/>
                </a:solidFill>
                <a:latin typeface=".VnAvant" panose="020B7200000000000000" pitchFamily="34" charset="0"/>
              </a:rPr>
              <a:t> ®</a:t>
            </a:r>
            <a:r>
              <a:rPr lang="en-US" sz="8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èm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88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m©m</a:t>
            </a:r>
            <a:r>
              <a:rPr lang="en-US" sz="88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c</a:t>
            </a:r>
            <a:r>
              <a:rPr lang="en-US" sz="8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¬m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72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3">
            <a:extLst>
              <a:ext uri="{FF2B5EF4-FFF2-40B4-BE49-F238E27FC236}">
                <a16:creationId xmlns:a16="http://schemas.microsoft.com/office/drawing/2014/main" id="{5B2008D5-FF9D-4F7C-A4E8-F56133369BF4}"/>
              </a:ext>
            </a:extLst>
          </p:cNvPr>
          <p:cNvSpPr/>
          <p:nvPr/>
        </p:nvSpPr>
        <p:spPr>
          <a:xfrm>
            <a:off x="1032888" y="346026"/>
            <a:ext cx="1600201" cy="633047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.VnAvant" panose="020B7200000000000000" pitchFamily="34" charset="0"/>
              </a:rPr>
              <a:t> §</a:t>
            </a:r>
            <a:r>
              <a:rPr lang="en-US" sz="36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äc</a:t>
            </a:r>
            <a:endParaRPr lang="en-US" sz="36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A603805-6D2D-4264-896C-A9FBEE669145}"/>
              </a:ext>
            </a:extLst>
          </p:cNvPr>
          <p:cNvSpPr/>
          <p:nvPr/>
        </p:nvSpPr>
        <p:spPr>
          <a:xfrm>
            <a:off x="557939" y="346026"/>
            <a:ext cx="666318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C219AC-B771-4B62-A53B-5054D7700D6D}"/>
              </a:ext>
            </a:extLst>
          </p:cNvPr>
          <p:cNvSpPr txBox="1"/>
          <p:nvPr/>
        </p:nvSpPr>
        <p:spPr>
          <a:xfrm>
            <a:off x="3830320" y="60943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BD6974-759E-42B7-B8F2-68E7B697D86D}"/>
              </a:ext>
            </a:extLst>
          </p:cNvPr>
          <p:cNvSpPr txBox="1"/>
          <p:nvPr/>
        </p:nvSpPr>
        <p:spPr>
          <a:xfrm>
            <a:off x="5735320" y="60943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«m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622F89A-DFE1-4D3C-BF7C-28BC5BF74A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8572076"/>
              </p:ext>
            </p:extLst>
          </p:nvPr>
        </p:nvGraphicFramePr>
        <p:xfrm>
          <a:off x="5125720" y="1564468"/>
          <a:ext cx="2209800" cy="15629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4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81459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x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om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1459">
                <a:tc gridSpan="2"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x</a:t>
                      </a:r>
                      <a:r>
                        <a:rPr lang="en-US" sz="4400" b="1" dirty="0" err="1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ãm</a:t>
                      </a:r>
                      <a:endParaRPr lang="en-US" sz="44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35F7811-CB7F-4FF1-8412-B64B2B4A474F}"/>
              </a:ext>
            </a:extLst>
          </p:cNvPr>
          <p:cNvSpPr txBox="1"/>
          <p:nvPr/>
        </p:nvSpPr>
        <p:spPr>
          <a:xfrm>
            <a:off x="7640320" y="60943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¬m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B0FB7F-B635-47DE-BF1E-A8B5232FB138}"/>
              </a:ext>
            </a:extLst>
          </p:cNvPr>
          <p:cNvSpPr txBox="1"/>
          <p:nvPr/>
        </p:nvSpPr>
        <p:spPr>
          <a:xfrm>
            <a:off x="255758" y="3348916"/>
            <a:ext cx="12015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khãm</a:t>
            </a:r>
            <a:r>
              <a:rPr lang="en-US" sz="4000" b="1" dirty="0">
                <a:latin typeface=".VnAvant" panose="020B7200000000000000" pitchFamily="34" charset="0"/>
              </a:rPr>
              <a:t>       </a:t>
            </a:r>
            <a:r>
              <a:rPr lang="en-US" sz="4000" b="1" dirty="0" err="1">
                <a:latin typeface=".VnAvant" panose="020B7200000000000000" pitchFamily="34" charset="0"/>
              </a:rPr>
              <a:t>vßm</a:t>
            </a:r>
            <a:r>
              <a:rPr lang="en-US" sz="4000" b="1" dirty="0">
                <a:latin typeface=".VnAvant" panose="020B7200000000000000" pitchFamily="34" charset="0"/>
              </a:rPr>
              <a:t>       </a:t>
            </a:r>
            <a:r>
              <a:rPr lang="en-US" sz="4000" b="1" dirty="0" err="1">
                <a:latin typeface=".VnAvant" panose="020B7200000000000000" pitchFamily="34" charset="0"/>
              </a:rPr>
              <a:t>ném</a:t>
            </a:r>
            <a:r>
              <a:rPr lang="en-US" sz="4000" b="1" dirty="0">
                <a:latin typeface=".VnAvant" panose="020B7200000000000000" pitchFamily="34" charset="0"/>
              </a:rPr>
              <a:t>       </a:t>
            </a:r>
            <a:r>
              <a:rPr lang="en-US" sz="4000" b="1" dirty="0" err="1">
                <a:latin typeface=".VnAvant" panose="020B7200000000000000" pitchFamily="34" charset="0"/>
              </a:rPr>
              <a:t>t«m</a:t>
            </a:r>
            <a:r>
              <a:rPr lang="en-US" sz="4000" b="1" dirty="0">
                <a:latin typeface=".VnAvant" panose="020B7200000000000000" pitchFamily="34" charset="0"/>
              </a:rPr>
              <a:t>      </a:t>
            </a:r>
            <a:r>
              <a:rPr lang="en-US" sz="4000" b="1" dirty="0" err="1">
                <a:latin typeface=".VnAvant" panose="020B7200000000000000" pitchFamily="34" charset="0"/>
              </a:rPr>
              <a:t>bêm</a:t>
            </a:r>
            <a:r>
              <a:rPr lang="en-US" sz="4000" b="1" dirty="0">
                <a:latin typeface=".VnAvant" panose="020B7200000000000000" pitchFamily="34" charset="0"/>
              </a:rPr>
              <a:t>       </a:t>
            </a:r>
            <a:r>
              <a:rPr lang="en-US" sz="4000" b="1" dirty="0" err="1">
                <a:latin typeface=".VnAvant" panose="020B7200000000000000" pitchFamily="34" charset="0"/>
              </a:rPr>
              <a:t>r¬m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1DF51E-6DAA-4F40-A885-E24C09DE4281}"/>
              </a:ext>
            </a:extLst>
          </p:cNvPr>
          <p:cNvSpPr txBox="1"/>
          <p:nvPr/>
        </p:nvSpPr>
        <p:spPr>
          <a:xfrm>
            <a:off x="1032888" y="6084583"/>
            <a:ext cx="3381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®om ®</a:t>
            </a:r>
            <a:r>
              <a:rPr lang="en-US" sz="4000" b="1" dirty="0" err="1">
                <a:latin typeface=".VnAvant" panose="020B7200000000000000" pitchFamily="34" charset="0"/>
              </a:rPr>
              <a:t>ãm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371074-B1C3-471C-B5F5-F10D6F96CE81}"/>
              </a:ext>
            </a:extLst>
          </p:cNvPr>
          <p:cNvSpPr txBox="1"/>
          <p:nvPr/>
        </p:nvSpPr>
        <p:spPr>
          <a:xfrm>
            <a:off x="5053050" y="6084583"/>
            <a:ext cx="3926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chã</a:t>
            </a:r>
            <a:r>
              <a:rPr lang="en-US" sz="4000" b="1" dirty="0">
                <a:latin typeface=".VnAvant" panose="020B7200000000000000" pitchFamily="34" charset="0"/>
              </a:rPr>
              <a:t> ®</a:t>
            </a:r>
            <a:r>
              <a:rPr lang="en-US" sz="4000" b="1" dirty="0" err="1">
                <a:latin typeface=".VnAvant" panose="020B7200000000000000" pitchFamily="34" charset="0"/>
              </a:rPr>
              <a:t>èm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A232B18-1012-4C92-9BB0-A72AE8144707}"/>
              </a:ext>
            </a:extLst>
          </p:cNvPr>
          <p:cNvSpPr txBox="1"/>
          <p:nvPr/>
        </p:nvSpPr>
        <p:spPr>
          <a:xfrm>
            <a:off x="8878906" y="6072702"/>
            <a:ext cx="3796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m©m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c¬m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pic>
        <p:nvPicPr>
          <p:cNvPr id="2" name="Picture 1" descr="A insect on a flower&#10;&#10;Description automatically generated">
            <a:extLst>
              <a:ext uri="{FF2B5EF4-FFF2-40B4-BE49-F238E27FC236}">
                <a16:creationId xmlns:a16="http://schemas.microsoft.com/office/drawing/2014/main" id="{9B739E1E-8E15-4E5F-B29E-4CAD255E1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82" y="4332167"/>
            <a:ext cx="2888315" cy="1708578"/>
          </a:xfrm>
          <a:prstGeom prst="rect">
            <a:avLst/>
          </a:prstGeom>
        </p:spPr>
      </p:pic>
      <p:pic>
        <p:nvPicPr>
          <p:cNvPr id="3" name="Picture 2" descr="A close up of a dog&#10;&#10;Description automatically generated">
            <a:extLst>
              <a:ext uri="{FF2B5EF4-FFF2-40B4-BE49-F238E27FC236}">
                <a16:creationId xmlns:a16="http://schemas.microsoft.com/office/drawing/2014/main" id="{90ABD97A-EDE9-448D-952B-A2628B701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937" y="4361574"/>
            <a:ext cx="3158281" cy="1708578"/>
          </a:xfrm>
          <a:prstGeom prst="rect">
            <a:avLst/>
          </a:prstGeom>
        </p:spPr>
      </p:pic>
      <p:pic>
        <p:nvPicPr>
          <p:cNvPr id="21" name="Content Placeholder 4" descr="A bowl of food on a table&#10;&#10;Description automatically generated">
            <a:extLst>
              <a:ext uri="{FF2B5EF4-FFF2-40B4-BE49-F238E27FC236}">
                <a16:creationId xmlns:a16="http://schemas.microsoft.com/office/drawing/2014/main" id="{2F7C86AB-1E72-4DE5-88B9-36DC302F4D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419" y="4379246"/>
            <a:ext cx="2975232" cy="176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6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DA150-782D-4C2E-A5AE-6586D3275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clock, room&#10;&#10;Description automatically generated">
            <a:extLst>
              <a:ext uri="{FF2B5EF4-FFF2-40B4-BE49-F238E27FC236}">
                <a16:creationId xmlns:a16="http://schemas.microsoft.com/office/drawing/2014/main" id="{35E5F69C-7429-4074-B2A3-60C26134A1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4468"/>
            <a:ext cx="4351338" cy="4351338"/>
          </a:xfr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162ED6A2-28EE-4ED6-92C0-D7D3D2BAC16E}"/>
              </a:ext>
            </a:extLst>
          </p:cNvPr>
          <p:cNvSpPr/>
          <p:nvPr/>
        </p:nvSpPr>
        <p:spPr>
          <a:xfrm>
            <a:off x="2053614" y="176548"/>
            <a:ext cx="9947886" cy="3089166"/>
          </a:xfrm>
          <a:prstGeom prst="cloudCallout">
            <a:avLst>
              <a:gd name="adj1" fmla="val -59301"/>
              <a:gd name="adj2" fmla="val 4955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H" panose="020B7200000000000000" pitchFamily="34" charset="0"/>
              </a:rPr>
              <a:t>NGHØ GI÷A </a:t>
            </a:r>
            <a:r>
              <a:rPr lang="en-US" sz="6600" b="1" dirty="0" err="1">
                <a:solidFill>
                  <a:srgbClr val="FF0000"/>
                </a:solidFill>
                <a:latin typeface=".VnAvantH" panose="020B7200000000000000" pitchFamily="34" charset="0"/>
              </a:rPr>
              <a:t>GIê</a:t>
            </a:r>
            <a:endParaRPr lang="en-US" sz="6600" b="1" dirty="0">
              <a:solidFill>
                <a:srgbClr val="FF0000"/>
              </a:solidFill>
              <a:latin typeface=".VnAva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67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603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53340F1-7C65-4C9D-9519-3CE035DAA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1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3413408" y="21069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4" name="椭圆 3"/>
          <p:cNvSpPr/>
          <p:nvPr/>
        </p:nvSpPr>
        <p:spPr>
          <a:xfrm>
            <a:off x="1034890" y="1090716"/>
            <a:ext cx="144016" cy="144016"/>
          </a:xfrm>
          <a:prstGeom prst="ellipse">
            <a:avLst/>
          </a:prstGeom>
          <a:solidFill>
            <a:srgbClr val="E753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366CD2E5-5A4D-4F83-B802-F358594478B7}"/>
              </a:ext>
            </a:extLst>
          </p:cNvPr>
          <p:cNvSpPr/>
          <p:nvPr/>
        </p:nvSpPr>
        <p:spPr bwMode="auto">
          <a:xfrm>
            <a:off x="2554086" y="689491"/>
            <a:ext cx="7668502" cy="3878512"/>
          </a:xfrm>
          <a:prstGeom prst="cloudCallout">
            <a:avLst>
              <a:gd name="adj1" fmla="val -45357"/>
              <a:gd name="adj2" fmla="val 6942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5001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5C022C-FB6A-48FF-A470-233BB39A0771}"/>
              </a:ext>
            </a:extLst>
          </p:cNvPr>
          <p:cNvSpPr txBox="1"/>
          <p:nvPr/>
        </p:nvSpPr>
        <p:spPr>
          <a:xfrm>
            <a:off x="3413408" y="1905472"/>
            <a:ext cx="680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.VnAvantH" panose="020B7200000000000000" pitchFamily="34" charset="0"/>
              </a:rPr>
              <a:t>LUYÖN VIÕT</a:t>
            </a:r>
          </a:p>
        </p:txBody>
      </p:sp>
    </p:spTree>
    <p:extLst>
      <p:ext uri="{BB962C8B-B14F-4D97-AF65-F5344CB8AC3E}">
        <p14:creationId xmlns:p14="http://schemas.microsoft.com/office/powerpoint/2010/main" val="366279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F58E617-58F5-4103-AACB-CB50C9DC29AC}"/>
              </a:ext>
            </a:extLst>
          </p:cNvPr>
          <p:cNvSpPr txBox="1"/>
          <p:nvPr/>
        </p:nvSpPr>
        <p:spPr>
          <a:xfrm>
            <a:off x="3283316" y="1914445"/>
            <a:ext cx="7360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HP001 4 hang 1 ô ly" panose="020B0603050302020204" pitchFamily="34" charset="0"/>
              </a:rPr>
              <a:t>om </a:t>
            </a:r>
            <a:r>
              <a:rPr lang="en-US" sz="9600" b="1" dirty="0" err="1">
                <a:latin typeface="HP001 4 hang 1 ô ly" panose="020B0603050302020204" pitchFamily="34" charset="0"/>
              </a:rPr>
              <a:t>ôm</a:t>
            </a:r>
            <a:r>
              <a:rPr lang="en-US" sz="9600" b="1" dirty="0">
                <a:latin typeface="HP001 4 hang 1 ô ly" panose="020B0603050302020204" pitchFamily="34" charset="0"/>
              </a:rPr>
              <a:t> </a:t>
            </a:r>
            <a:r>
              <a:rPr lang="en-US" sz="9600" b="1" dirty="0" err="1">
                <a:latin typeface="HP001 4 hang 1 ô ly" panose="020B0603050302020204" pitchFamily="34" charset="0"/>
              </a:rPr>
              <a:t>ơm</a:t>
            </a:r>
            <a:endParaRPr lang="en-US" sz="9600" b="1" dirty="0">
              <a:latin typeface="HP001 4 hang 1 ô ly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45A26B-F0C4-4F87-B113-AB230CD57140}"/>
              </a:ext>
            </a:extLst>
          </p:cNvPr>
          <p:cNvSpPr txBox="1"/>
          <p:nvPr/>
        </p:nvSpPr>
        <p:spPr>
          <a:xfrm>
            <a:off x="1331821" y="3993617"/>
            <a:ext cx="103022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latin typeface="HP001 4 hang 1 ô ly" panose="020B0603050302020204" pitchFamily="34" charset="0"/>
              </a:rPr>
              <a:t>chó</a:t>
            </a:r>
            <a:r>
              <a:rPr lang="en-US" sz="9600" dirty="0">
                <a:latin typeface="HP001 4 hang 1 ô ly" panose="020B0603050302020204" pitchFamily="34" charset="0"/>
              </a:rPr>
              <a:t> </a:t>
            </a:r>
            <a:r>
              <a:rPr lang="en-US" sz="9600" dirty="0" err="1">
                <a:latin typeface="HP001 4 hang 1 ô ly" panose="020B0603050302020204" pitchFamily="34" charset="0"/>
              </a:rPr>
              <a:t>đốm</a:t>
            </a:r>
            <a:r>
              <a:rPr lang="en-US" sz="9600" dirty="0">
                <a:latin typeface="HP001 4 hang 1 ô ly" panose="020B0603050302020204" pitchFamily="34" charset="0"/>
              </a:rPr>
              <a:t> </a:t>
            </a:r>
            <a:r>
              <a:rPr lang="en-US" sz="9600" dirty="0" err="1">
                <a:latin typeface="HP001 4 hang 1 ô ly" panose="020B0603050302020204" pitchFamily="34" charset="0"/>
              </a:rPr>
              <a:t>mâm</a:t>
            </a:r>
            <a:r>
              <a:rPr lang="en-US" sz="9600" dirty="0">
                <a:latin typeface="HP001 4 hang 1 ô ly" panose="020B0603050302020204" pitchFamily="34" charset="0"/>
              </a:rPr>
              <a:t> </a:t>
            </a:r>
            <a:r>
              <a:rPr lang="en-US" sz="9600" dirty="0" err="1">
                <a:latin typeface="HP001 4 hang 1 ô ly" panose="020B0603050302020204" pitchFamily="34" charset="0"/>
              </a:rPr>
              <a:t>cơm</a:t>
            </a:r>
            <a:endParaRPr lang="en-US" sz="9600" dirty="0">
              <a:latin typeface="HP001 4 hang 1 ô ly" panose="020B06030503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E31A0D0-C596-4739-9077-FBED9411E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0360" y="229942"/>
            <a:ext cx="1539240" cy="960120"/>
          </a:xfrm>
          <a:prstGeom prst="rect">
            <a:avLst/>
          </a:prstGeom>
          <a:solidFill>
            <a:srgbClr val="003399"/>
          </a:solidFill>
          <a:ln w="762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E18D3B-AB4E-4CFF-BCFA-53874D0E7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6871" y="392751"/>
            <a:ext cx="415350" cy="7681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7C32CED-AC4B-4DCE-84DE-1C780A9E45F8}"/>
              </a:ext>
            </a:extLst>
          </p:cNvPr>
          <p:cNvSpPr>
            <a:spLocks noChangeArrowheads="1"/>
          </p:cNvSpPr>
          <p:nvPr/>
        </p:nvSpPr>
        <p:spPr bwMode="auto">
          <a:xfrm rot="18210374">
            <a:off x="4503651" y="146437"/>
            <a:ext cx="326441" cy="9773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3F77C257-3ABD-454A-9B83-43BDC7AA97EC}"/>
              </a:ext>
            </a:extLst>
          </p:cNvPr>
          <p:cNvSpPr/>
          <p:nvPr/>
        </p:nvSpPr>
        <p:spPr>
          <a:xfrm>
            <a:off x="1032888" y="346026"/>
            <a:ext cx="1600201" cy="633047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ViÕt</a:t>
            </a:r>
            <a:endParaRPr lang="en-US" sz="36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443B851-ACF6-464C-8CA3-3A800D8BC63D}"/>
              </a:ext>
            </a:extLst>
          </p:cNvPr>
          <p:cNvSpPr/>
          <p:nvPr/>
        </p:nvSpPr>
        <p:spPr>
          <a:xfrm>
            <a:off x="557939" y="346026"/>
            <a:ext cx="666318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9353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09748" y="76200"/>
            <a:ext cx="1941302" cy="771326"/>
            <a:chOff x="85748" y="76200"/>
            <a:chExt cx="1941302" cy="771326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CC00CC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874013" cy="771326"/>
              <a:chOff x="-651821" y="-231732"/>
              <a:chExt cx="1874013" cy="771326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232532" y="-106737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o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371600"/>
            <a:ext cx="6096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9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09748" y="76201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ô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6600" y="1676400"/>
            <a:ext cx="60960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6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09748" y="76201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ơ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524000"/>
            <a:ext cx="609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9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3413408" y="21069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4" name="椭圆 3"/>
          <p:cNvSpPr/>
          <p:nvPr/>
        </p:nvSpPr>
        <p:spPr>
          <a:xfrm>
            <a:off x="1034890" y="1090716"/>
            <a:ext cx="144016" cy="144016"/>
          </a:xfrm>
          <a:prstGeom prst="ellipse">
            <a:avLst/>
          </a:prstGeom>
          <a:solidFill>
            <a:srgbClr val="E753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366CD2E5-5A4D-4F83-B802-F358594478B7}"/>
              </a:ext>
            </a:extLst>
          </p:cNvPr>
          <p:cNvSpPr/>
          <p:nvPr/>
        </p:nvSpPr>
        <p:spPr bwMode="auto">
          <a:xfrm>
            <a:off x="2085693" y="766469"/>
            <a:ext cx="7668502" cy="3878512"/>
          </a:xfrm>
          <a:prstGeom prst="cloudCallout">
            <a:avLst>
              <a:gd name="adj1" fmla="val -45357"/>
              <a:gd name="adj2" fmla="val 6942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5001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DFD51F-A461-4906-9D15-B00183F2D3BE}"/>
              </a:ext>
            </a:extLst>
          </p:cNvPr>
          <p:cNvSpPr txBox="1"/>
          <p:nvPr/>
        </p:nvSpPr>
        <p:spPr>
          <a:xfrm>
            <a:off x="4258183" y="1920895"/>
            <a:ext cx="92432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H" panose="020B7200000000000000" pitchFamily="34" charset="0"/>
              </a:rPr>
              <a:t>TIÕT 1</a:t>
            </a:r>
          </a:p>
        </p:txBody>
      </p:sp>
    </p:spTree>
    <p:extLst>
      <p:ext uri="{BB962C8B-B14F-4D97-AF65-F5344CB8AC3E}">
        <p14:creationId xmlns:p14="http://schemas.microsoft.com/office/powerpoint/2010/main" val="280286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3413408" y="21069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4" name="椭圆 3"/>
          <p:cNvSpPr/>
          <p:nvPr/>
        </p:nvSpPr>
        <p:spPr>
          <a:xfrm>
            <a:off x="1034890" y="1090716"/>
            <a:ext cx="144016" cy="144016"/>
          </a:xfrm>
          <a:prstGeom prst="ellipse">
            <a:avLst/>
          </a:prstGeom>
          <a:solidFill>
            <a:srgbClr val="E753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366CD2E5-5A4D-4F83-B802-F358594478B7}"/>
              </a:ext>
            </a:extLst>
          </p:cNvPr>
          <p:cNvSpPr/>
          <p:nvPr/>
        </p:nvSpPr>
        <p:spPr bwMode="auto">
          <a:xfrm>
            <a:off x="2085693" y="766469"/>
            <a:ext cx="7668502" cy="3878512"/>
          </a:xfrm>
          <a:prstGeom prst="cloudCallout">
            <a:avLst>
              <a:gd name="adj1" fmla="val -45357"/>
              <a:gd name="adj2" fmla="val 6942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5001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DFD51F-A461-4906-9D15-B00183F2D3BE}"/>
              </a:ext>
            </a:extLst>
          </p:cNvPr>
          <p:cNvSpPr txBox="1"/>
          <p:nvPr/>
        </p:nvSpPr>
        <p:spPr>
          <a:xfrm>
            <a:off x="4258183" y="1920895"/>
            <a:ext cx="92432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H" panose="020B7200000000000000" pitchFamily="34" charset="0"/>
              </a:rPr>
              <a:t>TIÕT 2</a:t>
            </a:r>
          </a:p>
        </p:txBody>
      </p:sp>
    </p:spTree>
    <p:extLst>
      <p:ext uri="{BB962C8B-B14F-4D97-AF65-F5344CB8AC3E}">
        <p14:creationId xmlns:p14="http://schemas.microsoft.com/office/powerpoint/2010/main" val="108604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2D39024-E25C-4900-9498-0CCEDB9184D9}"/>
              </a:ext>
            </a:extLst>
          </p:cNvPr>
          <p:cNvSpPr/>
          <p:nvPr/>
        </p:nvSpPr>
        <p:spPr>
          <a:xfrm>
            <a:off x="1169046" y="577794"/>
            <a:ext cx="1264188" cy="58441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.VnAvant" panose="020B7200000000000000" pitchFamily="34" charset="0"/>
              </a:rPr>
              <a:t>ViÕt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BB332C6-F60B-4D3D-B295-6CC02E98D35A}"/>
              </a:ext>
            </a:extLst>
          </p:cNvPr>
          <p:cNvSpPr/>
          <p:nvPr/>
        </p:nvSpPr>
        <p:spPr>
          <a:xfrm>
            <a:off x="818317" y="615372"/>
            <a:ext cx="551146" cy="4967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4E9FD7-1C87-4376-A2AF-99919CF9F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58" y="1431864"/>
            <a:ext cx="11949242" cy="222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622" y="-462810"/>
            <a:ext cx="7184755" cy="778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58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DA150-782D-4C2E-A5AE-6586D3275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clock, room&#10;&#10;Description automatically generated">
            <a:extLst>
              <a:ext uri="{FF2B5EF4-FFF2-40B4-BE49-F238E27FC236}">
                <a16:creationId xmlns:a16="http://schemas.microsoft.com/office/drawing/2014/main" id="{35E5F69C-7429-4074-B2A3-60C26134A1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4468"/>
            <a:ext cx="4351338" cy="4351338"/>
          </a:xfr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162ED6A2-28EE-4ED6-92C0-D7D3D2BAC16E}"/>
              </a:ext>
            </a:extLst>
          </p:cNvPr>
          <p:cNvSpPr/>
          <p:nvPr/>
        </p:nvSpPr>
        <p:spPr>
          <a:xfrm>
            <a:off x="2053614" y="176548"/>
            <a:ext cx="9947886" cy="3089166"/>
          </a:xfrm>
          <a:prstGeom prst="cloudCallout">
            <a:avLst>
              <a:gd name="adj1" fmla="val -59301"/>
              <a:gd name="adj2" fmla="val 4955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H" panose="020B7200000000000000" pitchFamily="34" charset="0"/>
              </a:rPr>
              <a:t>NGHØ GI÷A </a:t>
            </a:r>
            <a:r>
              <a:rPr lang="en-US" sz="6600" b="1" dirty="0" err="1">
                <a:solidFill>
                  <a:srgbClr val="FF0000"/>
                </a:solidFill>
                <a:latin typeface=".VnAvantH" panose="020B7200000000000000" pitchFamily="34" charset="0"/>
              </a:rPr>
              <a:t>GIê</a:t>
            </a:r>
            <a:endParaRPr lang="en-US" sz="6600" b="1" dirty="0">
              <a:solidFill>
                <a:srgbClr val="FF0000"/>
              </a:solidFill>
              <a:latin typeface=".VnAva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64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9B84B82-17D5-455C-AE9D-B5DF936C1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86" y="-4312"/>
            <a:ext cx="9828028" cy="495765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E14F2F4-EF77-4C1D-A019-D07AFE324A58}"/>
              </a:ext>
            </a:extLst>
          </p:cNvPr>
          <p:cNvSpPr txBox="1"/>
          <p:nvPr/>
        </p:nvSpPr>
        <p:spPr>
          <a:xfrm>
            <a:off x="312420" y="4953344"/>
            <a:ext cx="1156716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.VnAvant" panose="020B7200000000000000" pitchFamily="34" charset="0"/>
                <a:cs typeface="Arial" panose="020B0604020202020204" pitchFamily="34" charset="0"/>
              </a:rPr>
              <a:t>      </a:t>
            </a:r>
            <a:r>
              <a:rPr lang="en-US" sz="3600" dirty="0" err="1">
                <a:latin typeface=".VnAvant" panose="020B7200000000000000" pitchFamily="34" charset="0"/>
                <a:cs typeface="Arial" panose="020B0604020202020204" pitchFamily="34" charset="0"/>
              </a:rPr>
              <a:t>H«m</a:t>
            </a:r>
            <a:r>
              <a:rPr lang="en-US" sz="3600" dirty="0">
                <a:latin typeface=".VnAvant" panose="020B7200000000000000" pitchFamily="34" charset="0"/>
                <a:cs typeface="Arial" panose="020B0604020202020204" pitchFamily="34" charset="0"/>
              </a:rPr>
              <a:t> qua, c« M¬ ë </a:t>
            </a:r>
            <a:r>
              <a:rPr lang="en-US" sz="3600" dirty="0" err="1">
                <a:latin typeface=".VnAvant" panose="020B7200000000000000" pitchFamily="34" charset="0"/>
                <a:cs typeface="Arial" panose="020B0604020202020204" pitchFamily="34" charset="0"/>
              </a:rPr>
              <a:t>xãm</a:t>
            </a:r>
            <a:r>
              <a:rPr lang="en-US" sz="3600" dirty="0">
                <a:latin typeface=".VnAvant" panose="020B7200000000000000" pitchFamily="34" charset="0"/>
                <a:cs typeface="Arial" panose="020B0604020202020204" pitchFamily="34" charset="0"/>
              </a:rPr>
              <a:t> H¹ ®</a:t>
            </a:r>
            <a:r>
              <a:rPr lang="en-US" sz="3600" dirty="0" err="1">
                <a:latin typeface=".VnAvant" panose="020B7200000000000000" pitchFamily="34" charset="0"/>
                <a:cs typeface="Arial" panose="020B0604020202020204" pitchFamily="34" charset="0"/>
              </a:rPr>
              <a:t>Õn</a:t>
            </a:r>
            <a:r>
              <a:rPr lang="en-US" sz="3600" dirty="0">
                <a:latin typeface=".VnAvant" panose="020B7200000000000000" pitchFamily="34" charset="0"/>
                <a:cs typeface="Arial" panose="020B0604020202020204" pitchFamily="34" charset="0"/>
              </a:rPr>
              <a:t> th¾m </a:t>
            </a:r>
            <a:r>
              <a:rPr lang="en-US" sz="3600" dirty="0" err="1">
                <a:latin typeface=".VnAvant" panose="020B7200000000000000" pitchFamily="34" charset="0"/>
                <a:cs typeface="Arial" panose="020B0604020202020204" pitchFamily="34" charset="0"/>
              </a:rPr>
              <a:t>nh</a:t>
            </a:r>
            <a:r>
              <a:rPr lang="en-US" sz="3600" dirty="0">
                <a:latin typeface=".VnAvant" panose="020B7200000000000000" pitchFamily="34" charset="0"/>
                <a:cs typeface="Arial" panose="020B0604020202020204" pitchFamily="34" charset="0"/>
              </a:rPr>
              <a:t>µ Hµ. C« </a:t>
            </a:r>
            <a:r>
              <a:rPr lang="en-US" sz="3600" dirty="0" err="1">
                <a:latin typeface=".VnAvant" panose="020B7200000000000000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.VnAvant" panose="020B7200000000000000" pitchFamily="34" charset="0"/>
                <a:cs typeface="Arial" panose="020B0604020202020204" pitchFamily="34" charset="0"/>
              </a:rPr>
              <a:t> Hµ </a:t>
            </a:r>
            <a:r>
              <a:rPr lang="en-US" sz="3600" dirty="0" err="1">
                <a:latin typeface=".VnAvant" panose="020B7200000000000000" pitchFamily="34" charset="0"/>
                <a:cs typeface="Arial" panose="020B0604020202020204" pitchFamily="34" charset="0"/>
              </a:rPr>
              <a:t>giá</a:t>
            </a:r>
            <a:r>
              <a:rPr lang="en-US" sz="3600" dirty="0">
                <a:latin typeface=".VnAvant" panose="020B7200000000000000" pitchFamily="34" charset="0"/>
                <a:cs typeface="Arial" panose="020B0604020202020204" pitchFamily="34" charset="0"/>
              </a:rPr>
              <a:t> cam.  Hµ </a:t>
            </a:r>
            <a:r>
              <a:rPr lang="en-US" sz="3600" dirty="0" err="1">
                <a:latin typeface=".VnAvant" panose="020B7200000000000000" pitchFamily="34" charset="0"/>
                <a:cs typeface="Arial" panose="020B0604020202020204" pitchFamily="34" charset="0"/>
              </a:rPr>
              <a:t>chän</a:t>
            </a:r>
            <a:r>
              <a:rPr lang="en-US" sz="3600" dirty="0"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  <a:cs typeface="Arial" panose="020B0604020202020204" pitchFamily="34" charset="0"/>
              </a:rPr>
              <a:t>qu</a:t>
            </a:r>
            <a:r>
              <a:rPr lang="en-US" sz="3600" dirty="0">
                <a:latin typeface=".VnAvant" panose="020B7200000000000000" pitchFamily="34" charset="0"/>
                <a:cs typeface="Arial" panose="020B0604020202020204" pitchFamily="34" charset="0"/>
              </a:rPr>
              <a:t>¶ cam to </a:t>
            </a:r>
            <a:r>
              <a:rPr lang="en-US" sz="3600" dirty="0" err="1">
                <a:latin typeface=".VnAvant" panose="020B7200000000000000" pitchFamily="34" charset="0"/>
                <a:cs typeface="Arial" panose="020B0604020202020204" pitchFamily="34" charset="0"/>
              </a:rPr>
              <a:t>phÇn</a:t>
            </a:r>
            <a:r>
              <a:rPr lang="en-US" sz="3600" dirty="0"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  <a:cs typeface="Arial" panose="020B0604020202020204" pitchFamily="34" charset="0"/>
              </a:rPr>
              <a:t>bè</a:t>
            </a:r>
            <a:r>
              <a:rPr lang="en-US" sz="3600" dirty="0">
                <a:latin typeface=".VnAvant" panose="020B7200000000000000" pitchFamily="34" charset="0"/>
                <a:cs typeface="Arial" panose="020B0604020202020204" pitchFamily="34" charset="0"/>
              </a:rPr>
              <a:t>.  MÑ </a:t>
            </a:r>
            <a:r>
              <a:rPr lang="en-US" sz="3600" dirty="0" err="1">
                <a:latin typeface=".VnAvant" panose="020B7200000000000000" pitchFamily="34" charset="0"/>
                <a:cs typeface="Arial" panose="020B0604020202020204" pitchFamily="34" charset="0"/>
              </a:rPr>
              <a:t>khen</a:t>
            </a:r>
            <a:r>
              <a:rPr lang="en-US" sz="3600" dirty="0">
                <a:latin typeface=".VnAvant" panose="020B7200000000000000" pitchFamily="34" charset="0"/>
                <a:cs typeface="Arial" panose="020B0604020202020204" pitchFamily="34" charset="0"/>
              </a:rPr>
              <a:t> vµ </a:t>
            </a:r>
            <a:r>
              <a:rPr lang="en-US" sz="3600" dirty="0" err="1">
                <a:latin typeface=".VnAvant" panose="020B7200000000000000" pitchFamily="34" charset="0"/>
                <a:cs typeface="Arial" panose="020B0604020202020204" pitchFamily="34" charset="0"/>
              </a:rPr>
              <a:t>th¬m</a:t>
            </a:r>
            <a:r>
              <a:rPr lang="en-US" sz="3600" dirty="0">
                <a:latin typeface=".VnAvant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  <a:cs typeface="Arial" panose="020B0604020202020204" pitchFamily="34" charset="0"/>
              </a:rPr>
              <a:t>lªn</a:t>
            </a:r>
            <a:r>
              <a:rPr lang="en-US" sz="3600" dirty="0">
                <a:latin typeface=".VnAvant" panose="020B7200000000000000" pitchFamily="34" charset="0"/>
                <a:cs typeface="Arial" panose="020B0604020202020204" pitchFamily="34" charset="0"/>
              </a:rPr>
              <a:t> m¸ Hµ.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9775F1E-3A04-44B3-A496-153B8736D54C}"/>
              </a:ext>
            </a:extLst>
          </p:cNvPr>
          <p:cNvCxnSpPr>
            <a:cxnSpLocks/>
          </p:cNvCxnSpPr>
          <p:nvPr/>
        </p:nvCxnSpPr>
        <p:spPr>
          <a:xfrm>
            <a:off x="5572942" y="5526931"/>
            <a:ext cx="107711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9DBE7FF-BCB8-4450-8458-987D581F647C}"/>
              </a:ext>
            </a:extLst>
          </p:cNvPr>
          <p:cNvCxnSpPr>
            <a:cxnSpLocks/>
          </p:cNvCxnSpPr>
          <p:nvPr/>
        </p:nvCxnSpPr>
        <p:spPr>
          <a:xfrm>
            <a:off x="4098527" y="6655345"/>
            <a:ext cx="125796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DE428D0E-4320-4F84-B2C4-251F038CFE73}"/>
              </a:ext>
            </a:extLst>
          </p:cNvPr>
          <p:cNvGrpSpPr/>
          <p:nvPr/>
        </p:nvGrpSpPr>
        <p:grpSpPr>
          <a:xfrm>
            <a:off x="11879580" y="4983447"/>
            <a:ext cx="262761" cy="549054"/>
            <a:chOff x="7170550" y="5051168"/>
            <a:chExt cx="262761" cy="549054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EB05994-1D41-4696-8FBE-B0030598C8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70550" y="5051168"/>
              <a:ext cx="139962" cy="543484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94CDEB2-6140-480D-96BD-6421740B38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93349" y="5056738"/>
              <a:ext cx="139962" cy="543484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BA689EB-AEE9-48EC-90F6-3E8FA3A66980}"/>
              </a:ext>
            </a:extLst>
          </p:cNvPr>
          <p:cNvGrpSpPr/>
          <p:nvPr/>
        </p:nvGrpSpPr>
        <p:grpSpPr>
          <a:xfrm>
            <a:off x="5216532" y="5450902"/>
            <a:ext cx="262761" cy="549054"/>
            <a:chOff x="7170550" y="5051168"/>
            <a:chExt cx="262761" cy="549054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5D13319-E450-4ECD-A241-C9C683327C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70550" y="5051168"/>
              <a:ext cx="139962" cy="543484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BE3FA5A-630D-45DE-9B02-17418CB0AA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93349" y="5056738"/>
              <a:ext cx="139962" cy="543484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E87CF6F-C125-4EE2-A56A-CB7195DFDDF0}"/>
              </a:ext>
            </a:extLst>
          </p:cNvPr>
          <p:cNvCxnSpPr>
            <a:cxnSpLocks/>
          </p:cNvCxnSpPr>
          <p:nvPr/>
        </p:nvCxnSpPr>
        <p:spPr>
          <a:xfrm flipH="1">
            <a:off x="3446506" y="5001371"/>
            <a:ext cx="139962" cy="54348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617AEA1-41E4-4DA2-805E-AFB2A7BC87A0}"/>
              </a:ext>
            </a:extLst>
          </p:cNvPr>
          <p:cNvGrpSpPr/>
          <p:nvPr/>
        </p:nvGrpSpPr>
        <p:grpSpPr>
          <a:xfrm>
            <a:off x="7864159" y="6147491"/>
            <a:ext cx="262761" cy="549054"/>
            <a:chOff x="7170550" y="5051168"/>
            <a:chExt cx="262761" cy="549054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062B41F-8A2D-466B-A6C1-E5E3881F10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70550" y="5051168"/>
              <a:ext cx="139962" cy="543484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0FE138C-3DF3-481C-A82D-C197699BB7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93349" y="5056738"/>
              <a:ext cx="139962" cy="543484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61B275E-E2D6-4457-A1A7-8F7B4B60569E}"/>
              </a:ext>
            </a:extLst>
          </p:cNvPr>
          <p:cNvGrpSpPr/>
          <p:nvPr/>
        </p:nvGrpSpPr>
        <p:grpSpPr>
          <a:xfrm>
            <a:off x="1148954" y="5996461"/>
            <a:ext cx="262761" cy="549054"/>
            <a:chOff x="7170550" y="5051168"/>
            <a:chExt cx="262761" cy="549054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A6D766F-363F-4936-9E8B-42B5779C06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70550" y="5051168"/>
              <a:ext cx="139962" cy="543484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44C92FC-9E0A-4260-AEB0-A1C6BA1B0A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93349" y="5056738"/>
              <a:ext cx="139962" cy="543484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CA9E022-54BB-45B2-952D-BDE8A33AF17A}"/>
              </a:ext>
            </a:extLst>
          </p:cNvPr>
          <p:cNvSpPr/>
          <p:nvPr/>
        </p:nvSpPr>
        <p:spPr>
          <a:xfrm>
            <a:off x="9173553" y="4897755"/>
            <a:ext cx="249416" cy="2011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08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203EE1C-5E84-46E7-AD8E-C12F9147F5F6}"/>
              </a:ext>
            </a:extLst>
          </p:cNvPr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Nãi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77024FE-6ED2-4AE0-B94D-3CCBC6AE6E9E}"/>
              </a:ext>
            </a:extLst>
          </p:cNvPr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3BCDE1-6640-47C4-BC11-EDA01A096B7F}"/>
              </a:ext>
            </a:extLst>
          </p:cNvPr>
          <p:cNvSpPr txBox="1"/>
          <p:nvPr/>
        </p:nvSpPr>
        <p:spPr>
          <a:xfrm>
            <a:off x="4861938" y="407659"/>
            <a:ext cx="8152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   Xin </a:t>
            </a:r>
            <a:r>
              <a:rPr lang="en-US" sz="4000" b="1" dirty="0" err="1">
                <a:latin typeface=".VnAvant" panose="020B7200000000000000" pitchFamily="34" charset="0"/>
              </a:rPr>
              <a:t>lçi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F2289F-8F10-47A1-A419-D839EC437CAA}"/>
              </a:ext>
            </a:extLst>
          </p:cNvPr>
          <p:cNvSpPr/>
          <p:nvPr/>
        </p:nvSpPr>
        <p:spPr>
          <a:xfrm>
            <a:off x="4065378" y="1364420"/>
            <a:ext cx="246743" cy="205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9DE28D-AA23-487F-8235-2663C4B98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5545"/>
            <a:ext cx="12192000" cy="574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59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795" y="4595446"/>
            <a:ext cx="6346925" cy="2262554"/>
            <a:chOff x="0" y="4595446"/>
            <a:chExt cx="6346925" cy="2262554"/>
          </a:xfrm>
        </p:grpSpPr>
        <p:sp>
          <p:nvSpPr>
            <p:cNvPr id="44" name="任意多边形 43"/>
            <p:cNvSpPr/>
            <p:nvPr/>
          </p:nvSpPr>
          <p:spPr>
            <a:xfrm>
              <a:off x="0" y="4611187"/>
              <a:ext cx="6302768" cy="2246813"/>
            </a:xfrm>
            <a:custGeom>
              <a:avLst/>
              <a:gdLst>
                <a:gd name="connsiteX0" fmla="*/ 0 w 6302768"/>
                <a:gd name="connsiteY0" fmla="*/ 0 h 2246813"/>
                <a:gd name="connsiteX1" fmla="*/ 529046 w 6302768"/>
                <a:gd name="connsiteY1" fmla="*/ 529046 h 2246813"/>
                <a:gd name="connsiteX2" fmla="*/ 518298 w 6302768"/>
                <a:gd name="connsiteY2" fmla="*/ 635667 h 2246813"/>
                <a:gd name="connsiteX3" fmla="*/ 518255 w 6302768"/>
                <a:gd name="connsiteY3" fmla="*/ 635806 h 2246813"/>
                <a:gd name="connsiteX4" fmla="*/ 549544 w 6302768"/>
                <a:gd name="connsiteY4" fmla="*/ 638960 h 2246813"/>
                <a:gd name="connsiteX5" fmla="*/ 941024 w 6302768"/>
                <a:gd name="connsiteY5" fmla="*/ 922250 h 2246813"/>
                <a:gd name="connsiteX6" fmla="*/ 953618 w 6302768"/>
                <a:gd name="connsiteY6" fmla="*/ 949245 h 2246813"/>
                <a:gd name="connsiteX7" fmla="*/ 1023820 w 6302768"/>
                <a:gd name="connsiteY7" fmla="*/ 911140 h 2246813"/>
                <a:gd name="connsiteX8" fmla="*/ 1201783 w 6302768"/>
                <a:gd name="connsiteY8" fmla="*/ 875211 h 2246813"/>
                <a:gd name="connsiteX9" fmla="*/ 1623054 w 6302768"/>
                <a:gd name="connsiteY9" fmla="*/ 1154448 h 2246813"/>
                <a:gd name="connsiteX10" fmla="*/ 1641912 w 6302768"/>
                <a:gd name="connsiteY10" fmla="*/ 1215198 h 2246813"/>
                <a:gd name="connsiteX11" fmla="*/ 1685221 w 6302768"/>
                <a:gd name="connsiteY11" fmla="*/ 1162707 h 2246813"/>
                <a:gd name="connsiteX12" fmla="*/ 2063931 w 6302768"/>
                <a:gd name="connsiteY12" fmla="*/ 1005840 h 2246813"/>
                <a:gd name="connsiteX13" fmla="*/ 2363377 w 6302768"/>
                <a:gd name="connsiteY13" fmla="*/ 1097308 h 2246813"/>
                <a:gd name="connsiteX14" fmla="*/ 2409428 w 6302768"/>
                <a:gd name="connsiteY14" fmla="*/ 1135304 h 2246813"/>
                <a:gd name="connsiteX15" fmla="*/ 2480562 w 6302768"/>
                <a:gd name="connsiteY15" fmla="*/ 1076613 h 2246813"/>
                <a:gd name="connsiteX16" fmla="*/ 2926079 w 6302768"/>
                <a:gd name="connsiteY16" fmla="*/ 940526 h 2246813"/>
                <a:gd name="connsiteX17" fmla="*/ 3722913 w 6302768"/>
                <a:gd name="connsiteY17" fmla="*/ 1737360 h 2246813"/>
                <a:gd name="connsiteX18" fmla="*/ 3716237 w 6302768"/>
                <a:gd name="connsiteY18" fmla="*/ 1825599 h 2246813"/>
                <a:gd name="connsiteX19" fmla="*/ 3728546 w 6302768"/>
                <a:gd name="connsiteY19" fmla="*/ 1815443 h 2246813"/>
                <a:gd name="connsiteX20" fmla="*/ 3984171 w 6302768"/>
                <a:gd name="connsiteY20" fmla="*/ 1737360 h 2246813"/>
                <a:gd name="connsiteX21" fmla="*/ 4363289 w 6302768"/>
                <a:gd name="connsiteY21" fmla="*/ 1938935 h 2246813"/>
                <a:gd name="connsiteX22" fmla="*/ 4386727 w 6302768"/>
                <a:gd name="connsiteY22" fmla="*/ 1982117 h 2246813"/>
                <a:gd name="connsiteX23" fmla="*/ 4407931 w 6302768"/>
                <a:gd name="connsiteY23" fmla="*/ 1913809 h 2246813"/>
                <a:gd name="connsiteX24" fmla="*/ 5087982 w 6302768"/>
                <a:gd name="connsiteY24" fmla="*/ 1463040 h 2246813"/>
                <a:gd name="connsiteX25" fmla="*/ 5768034 w 6302768"/>
                <a:gd name="connsiteY25" fmla="*/ 1913808 h 2246813"/>
                <a:gd name="connsiteX26" fmla="*/ 5783337 w 6302768"/>
                <a:gd name="connsiteY26" fmla="*/ 1963108 h 2246813"/>
                <a:gd name="connsiteX27" fmla="*/ 5810304 w 6302768"/>
                <a:gd name="connsiteY27" fmla="*/ 1948471 h 2246813"/>
                <a:gd name="connsiteX28" fmla="*/ 5950132 w 6302768"/>
                <a:gd name="connsiteY28" fmla="*/ 1920241 h 2246813"/>
                <a:gd name="connsiteX29" fmla="*/ 6281131 w 6302768"/>
                <a:gd name="connsiteY29" fmla="*/ 2139642 h 2246813"/>
                <a:gd name="connsiteX30" fmla="*/ 6302768 w 6302768"/>
                <a:gd name="connsiteY30" fmla="*/ 2246812 h 2246813"/>
                <a:gd name="connsiteX31" fmla="*/ 4585063 w 6302768"/>
                <a:gd name="connsiteY31" fmla="*/ 2246812 h 2246813"/>
                <a:gd name="connsiteX32" fmla="*/ 4585063 w 6302768"/>
                <a:gd name="connsiteY32" fmla="*/ 2246813 h 2246813"/>
                <a:gd name="connsiteX33" fmla="*/ 0 w 6302768"/>
                <a:gd name="connsiteY33" fmla="*/ 2246813 h 224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302768" h="2246813">
                  <a:moveTo>
                    <a:pt x="0" y="0"/>
                  </a:moveTo>
                  <a:cubicBezTo>
                    <a:pt x="292184" y="0"/>
                    <a:pt x="529046" y="236862"/>
                    <a:pt x="529046" y="529046"/>
                  </a:cubicBezTo>
                  <a:cubicBezTo>
                    <a:pt x="529046" y="565569"/>
                    <a:pt x="525345" y="601228"/>
                    <a:pt x="518298" y="635667"/>
                  </a:cubicBezTo>
                  <a:lnTo>
                    <a:pt x="518255" y="635806"/>
                  </a:lnTo>
                  <a:lnTo>
                    <a:pt x="549544" y="638960"/>
                  </a:lnTo>
                  <a:cubicBezTo>
                    <a:pt x="716958" y="673218"/>
                    <a:pt x="858449" y="778645"/>
                    <a:pt x="941024" y="922250"/>
                  </a:cubicBezTo>
                  <a:lnTo>
                    <a:pt x="953618" y="949245"/>
                  </a:lnTo>
                  <a:lnTo>
                    <a:pt x="1023820" y="911140"/>
                  </a:lnTo>
                  <a:cubicBezTo>
                    <a:pt x="1078519" y="888005"/>
                    <a:pt x="1138657" y="875211"/>
                    <a:pt x="1201783" y="875211"/>
                  </a:cubicBezTo>
                  <a:cubicBezTo>
                    <a:pt x="1391162" y="875211"/>
                    <a:pt x="1553648" y="990352"/>
                    <a:pt x="1623054" y="1154448"/>
                  </a:cubicBezTo>
                  <a:lnTo>
                    <a:pt x="1641912" y="1215198"/>
                  </a:lnTo>
                  <a:lnTo>
                    <a:pt x="1685221" y="1162707"/>
                  </a:lnTo>
                  <a:cubicBezTo>
                    <a:pt x="1782141" y="1065787"/>
                    <a:pt x="1916036" y="1005840"/>
                    <a:pt x="2063931" y="1005840"/>
                  </a:cubicBezTo>
                  <a:cubicBezTo>
                    <a:pt x="2174853" y="1005840"/>
                    <a:pt x="2277899" y="1039560"/>
                    <a:pt x="2363377" y="1097308"/>
                  </a:cubicBezTo>
                  <a:lnTo>
                    <a:pt x="2409428" y="1135304"/>
                  </a:lnTo>
                  <a:lnTo>
                    <a:pt x="2480562" y="1076613"/>
                  </a:lnTo>
                  <a:cubicBezTo>
                    <a:pt x="2607737" y="990695"/>
                    <a:pt x="2761050" y="940526"/>
                    <a:pt x="2926079" y="940526"/>
                  </a:cubicBezTo>
                  <a:cubicBezTo>
                    <a:pt x="3366158" y="940526"/>
                    <a:pt x="3722913" y="1297281"/>
                    <a:pt x="3722913" y="1737360"/>
                  </a:cubicBezTo>
                  <a:lnTo>
                    <a:pt x="3716237" y="1825599"/>
                  </a:lnTo>
                  <a:lnTo>
                    <a:pt x="3728546" y="1815443"/>
                  </a:lnTo>
                  <a:cubicBezTo>
                    <a:pt x="3801516" y="1766145"/>
                    <a:pt x="3889482" y="1737360"/>
                    <a:pt x="3984171" y="1737360"/>
                  </a:cubicBezTo>
                  <a:cubicBezTo>
                    <a:pt x="4141987" y="1737360"/>
                    <a:pt x="4281127" y="1817319"/>
                    <a:pt x="4363289" y="1938935"/>
                  </a:cubicBezTo>
                  <a:lnTo>
                    <a:pt x="4386727" y="1982117"/>
                  </a:lnTo>
                  <a:lnTo>
                    <a:pt x="4407931" y="1913809"/>
                  </a:lnTo>
                  <a:cubicBezTo>
                    <a:pt x="4519973" y="1648911"/>
                    <a:pt x="4782272" y="1463040"/>
                    <a:pt x="5087982" y="1463040"/>
                  </a:cubicBezTo>
                  <a:cubicBezTo>
                    <a:pt x="5393692" y="1463040"/>
                    <a:pt x="5655991" y="1648911"/>
                    <a:pt x="5768034" y="1913808"/>
                  </a:cubicBezTo>
                  <a:lnTo>
                    <a:pt x="5783337" y="1963108"/>
                  </a:lnTo>
                  <a:lnTo>
                    <a:pt x="5810304" y="1948471"/>
                  </a:lnTo>
                  <a:cubicBezTo>
                    <a:pt x="5853282" y="1930293"/>
                    <a:pt x="5900533" y="1920241"/>
                    <a:pt x="5950132" y="1920241"/>
                  </a:cubicBezTo>
                  <a:cubicBezTo>
                    <a:pt x="6098930" y="1920241"/>
                    <a:pt x="6226597" y="2010709"/>
                    <a:pt x="6281131" y="2139642"/>
                  </a:cubicBezTo>
                  <a:lnTo>
                    <a:pt x="6302768" y="2246812"/>
                  </a:lnTo>
                  <a:lnTo>
                    <a:pt x="4585063" y="2246812"/>
                  </a:lnTo>
                  <a:lnTo>
                    <a:pt x="4585063" y="2246813"/>
                  </a:lnTo>
                  <a:lnTo>
                    <a:pt x="0" y="2246813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203200" dist="63500" dir="18900000" algn="bl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任意多边形 44"/>
            <p:cNvSpPr/>
            <p:nvPr/>
          </p:nvSpPr>
          <p:spPr>
            <a:xfrm>
              <a:off x="0" y="4595446"/>
              <a:ext cx="6346925" cy="2262554"/>
            </a:xfrm>
            <a:custGeom>
              <a:avLst/>
              <a:gdLst>
                <a:gd name="connsiteX0" fmla="*/ 0 w 6302768"/>
                <a:gd name="connsiteY0" fmla="*/ 0 h 2246813"/>
                <a:gd name="connsiteX1" fmla="*/ 529046 w 6302768"/>
                <a:gd name="connsiteY1" fmla="*/ 529046 h 2246813"/>
                <a:gd name="connsiteX2" fmla="*/ 518298 w 6302768"/>
                <a:gd name="connsiteY2" fmla="*/ 635667 h 2246813"/>
                <a:gd name="connsiteX3" fmla="*/ 518255 w 6302768"/>
                <a:gd name="connsiteY3" fmla="*/ 635806 h 2246813"/>
                <a:gd name="connsiteX4" fmla="*/ 549544 w 6302768"/>
                <a:gd name="connsiteY4" fmla="*/ 638960 h 2246813"/>
                <a:gd name="connsiteX5" fmla="*/ 941024 w 6302768"/>
                <a:gd name="connsiteY5" fmla="*/ 922250 h 2246813"/>
                <a:gd name="connsiteX6" fmla="*/ 953618 w 6302768"/>
                <a:gd name="connsiteY6" fmla="*/ 949245 h 2246813"/>
                <a:gd name="connsiteX7" fmla="*/ 1023820 w 6302768"/>
                <a:gd name="connsiteY7" fmla="*/ 911140 h 2246813"/>
                <a:gd name="connsiteX8" fmla="*/ 1201783 w 6302768"/>
                <a:gd name="connsiteY8" fmla="*/ 875211 h 2246813"/>
                <a:gd name="connsiteX9" fmla="*/ 1623054 w 6302768"/>
                <a:gd name="connsiteY9" fmla="*/ 1154448 h 2246813"/>
                <a:gd name="connsiteX10" fmla="*/ 1641912 w 6302768"/>
                <a:gd name="connsiteY10" fmla="*/ 1215198 h 2246813"/>
                <a:gd name="connsiteX11" fmla="*/ 1685221 w 6302768"/>
                <a:gd name="connsiteY11" fmla="*/ 1162707 h 2246813"/>
                <a:gd name="connsiteX12" fmla="*/ 2063931 w 6302768"/>
                <a:gd name="connsiteY12" fmla="*/ 1005840 h 2246813"/>
                <a:gd name="connsiteX13" fmla="*/ 2363377 w 6302768"/>
                <a:gd name="connsiteY13" fmla="*/ 1097308 h 2246813"/>
                <a:gd name="connsiteX14" fmla="*/ 2409428 w 6302768"/>
                <a:gd name="connsiteY14" fmla="*/ 1135304 h 2246813"/>
                <a:gd name="connsiteX15" fmla="*/ 2480562 w 6302768"/>
                <a:gd name="connsiteY15" fmla="*/ 1076613 h 2246813"/>
                <a:gd name="connsiteX16" fmla="*/ 2926079 w 6302768"/>
                <a:gd name="connsiteY16" fmla="*/ 940526 h 2246813"/>
                <a:gd name="connsiteX17" fmla="*/ 3722913 w 6302768"/>
                <a:gd name="connsiteY17" fmla="*/ 1737360 h 2246813"/>
                <a:gd name="connsiteX18" fmla="*/ 3716237 w 6302768"/>
                <a:gd name="connsiteY18" fmla="*/ 1825599 h 2246813"/>
                <a:gd name="connsiteX19" fmla="*/ 3728546 w 6302768"/>
                <a:gd name="connsiteY19" fmla="*/ 1815443 h 2246813"/>
                <a:gd name="connsiteX20" fmla="*/ 3984171 w 6302768"/>
                <a:gd name="connsiteY20" fmla="*/ 1737360 h 2246813"/>
                <a:gd name="connsiteX21" fmla="*/ 4363289 w 6302768"/>
                <a:gd name="connsiteY21" fmla="*/ 1938935 h 2246813"/>
                <a:gd name="connsiteX22" fmla="*/ 4386727 w 6302768"/>
                <a:gd name="connsiteY22" fmla="*/ 1982117 h 2246813"/>
                <a:gd name="connsiteX23" fmla="*/ 4407931 w 6302768"/>
                <a:gd name="connsiteY23" fmla="*/ 1913809 h 2246813"/>
                <a:gd name="connsiteX24" fmla="*/ 5087982 w 6302768"/>
                <a:gd name="connsiteY24" fmla="*/ 1463040 h 2246813"/>
                <a:gd name="connsiteX25" fmla="*/ 5768034 w 6302768"/>
                <a:gd name="connsiteY25" fmla="*/ 1913808 h 2246813"/>
                <a:gd name="connsiteX26" fmla="*/ 5783337 w 6302768"/>
                <a:gd name="connsiteY26" fmla="*/ 1963108 h 2246813"/>
                <a:gd name="connsiteX27" fmla="*/ 5810304 w 6302768"/>
                <a:gd name="connsiteY27" fmla="*/ 1948471 h 2246813"/>
                <a:gd name="connsiteX28" fmla="*/ 5950132 w 6302768"/>
                <a:gd name="connsiteY28" fmla="*/ 1920241 h 2246813"/>
                <a:gd name="connsiteX29" fmla="*/ 6281131 w 6302768"/>
                <a:gd name="connsiteY29" fmla="*/ 2139642 h 2246813"/>
                <a:gd name="connsiteX30" fmla="*/ 6302768 w 6302768"/>
                <a:gd name="connsiteY30" fmla="*/ 2246812 h 2246813"/>
                <a:gd name="connsiteX31" fmla="*/ 4585063 w 6302768"/>
                <a:gd name="connsiteY31" fmla="*/ 2246812 h 2246813"/>
                <a:gd name="connsiteX32" fmla="*/ 4585063 w 6302768"/>
                <a:gd name="connsiteY32" fmla="*/ 2246813 h 2246813"/>
                <a:gd name="connsiteX33" fmla="*/ 0 w 6302768"/>
                <a:gd name="connsiteY33" fmla="*/ 2246813 h 224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302768" h="2246813">
                  <a:moveTo>
                    <a:pt x="0" y="0"/>
                  </a:moveTo>
                  <a:cubicBezTo>
                    <a:pt x="292184" y="0"/>
                    <a:pt x="529046" y="236862"/>
                    <a:pt x="529046" y="529046"/>
                  </a:cubicBezTo>
                  <a:cubicBezTo>
                    <a:pt x="529046" y="565569"/>
                    <a:pt x="525345" y="601228"/>
                    <a:pt x="518298" y="635667"/>
                  </a:cubicBezTo>
                  <a:lnTo>
                    <a:pt x="518255" y="635806"/>
                  </a:lnTo>
                  <a:lnTo>
                    <a:pt x="549544" y="638960"/>
                  </a:lnTo>
                  <a:cubicBezTo>
                    <a:pt x="716958" y="673218"/>
                    <a:pt x="858449" y="778645"/>
                    <a:pt x="941024" y="922250"/>
                  </a:cubicBezTo>
                  <a:lnTo>
                    <a:pt x="953618" y="949245"/>
                  </a:lnTo>
                  <a:lnTo>
                    <a:pt x="1023820" y="911140"/>
                  </a:lnTo>
                  <a:cubicBezTo>
                    <a:pt x="1078519" y="888005"/>
                    <a:pt x="1138657" y="875211"/>
                    <a:pt x="1201783" y="875211"/>
                  </a:cubicBezTo>
                  <a:cubicBezTo>
                    <a:pt x="1391162" y="875211"/>
                    <a:pt x="1553648" y="990352"/>
                    <a:pt x="1623054" y="1154448"/>
                  </a:cubicBezTo>
                  <a:lnTo>
                    <a:pt x="1641912" y="1215198"/>
                  </a:lnTo>
                  <a:lnTo>
                    <a:pt x="1685221" y="1162707"/>
                  </a:lnTo>
                  <a:cubicBezTo>
                    <a:pt x="1782141" y="1065787"/>
                    <a:pt x="1916036" y="1005840"/>
                    <a:pt x="2063931" y="1005840"/>
                  </a:cubicBezTo>
                  <a:cubicBezTo>
                    <a:pt x="2174853" y="1005840"/>
                    <a:pt x="2277899" y="1039560"/>
                    <a:pt x="2363377" y="1097308"/>
                  </a:cubicBezTo>
                  <a:lnTo>
                    <a:pt x="2409428" y="1135304"/>
                  </a:lnTo>
                  <a:lnTo>
                    <a:pt x="2480562" y="1076613"/>
                  </a:lnTo>
                  <a:cubicBezTo>
                    <a:pt x="2607737" y="990695"/>
                    <a:pt x="2761050" y="940526"/>
                    <a:pt x="2926079" y="940526"/>
                  </a:cubicBezTo>
                  <a:cubicBezTo>
                    <a:pt x="3366158" y="940526"/>
                    <a:pt x="3722913" y="1297281"/>
                    <a:pt x="3722913" y="1737360"/>
                  </a:cubicBezTo>
                  <a:lnTo>
                    <a:pt x="3716237" y="1825599"/>
                  </a:lnTo>
                  <a:lnTo>
                    <a:pt x="3728546" y="1815443"/>
                  </a:lnTo>
                  <a:cubicBezTo>
                    <a:pt x="3801516" y="1766145"/>
                    <a:pt x="3889482" y="1737360"/>
                    <a:pt x="3984171" y="1737360"/>
                  </a:cubicBezTo>
                  <a:cubicBezTo>
                    <a:pt x="4141987" y="1737360"/>
                    <a:pt x="4281127" y="1817319"/>
                    <a:pt x="4363289" y="1938935"/>
                  </a:cubicBezTo>
                  <a:lnTo>
                    <a:pt x="4386727" y="1982117"/>
                  </a:lnTo>
                  <a:lnTo>
                    <a:pt x="4407931" y="1913809"/>
                  </a:lnTo>
                  <a:cubicBezTo>
                    <a:pt x="4519973" y="1648911"/>
                    <a:pt x="4782272" y="1463040"/>
                    <a:pt x="5087982" y="1463040"/>
                  </a:cubicBezTo>
                  <a:cubicBezTo>
                    <a:pt x="5393692" y="1463040"/>
                    <a:pt x="5655991" y="1648911"/>
                    <a:pt x="5768034" y="1913808"/>
                  </a:cubicBezTo>
                  <a:lnTo>
                    <a:pt x="5783337" y="1963108"/>
                  </a:lnTo>
                  <a:lnTo>
                    <a:pt x="5810304" y="1948471"/>
                  </a:lnTo>
                  <a:cubicBezTo>
                    <a:pt x="5853282" y="1930293"/>
                    <a:pt x="5900533" y="1920241"/>
                    <a:pt x="5950132" y="1920241"/>
                  </a:cubicBezTo>
                  <a:cubicBezTo>
                    <a:pt x="6098930" y="1920241"/>
                    <a:pt x="6226597" y="2010709"/>
                    <a:pt x="6281131" y="2139642"/>
                  </a:cubicBezTo>
                  <a:lnTo>
                    <a:pt x="6302768" y="2246812"/>
                  </a:lnTo>
                  <a:lnTo>
                    <a:pt x="4585063" y="2246812"/>
                  </a:lnTo>
                  <a:lnTo>
                    <a:pt x="4585063" y="2246813"/>
                  </a:lnTo>
                  <a:lnTo>
                    <a:pt x="0" y="2246813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 rot="217525">
            <a:off x="4302726" y="358681"/>
            <a:ext cx="3372246" cy="1689742"/>
            <a:chOff x="609600" y="420914"/>
            <a:chExt cx="2119086" cy="1045029"/>
          </a:xfrm>
        </p:grpSpPr>
        <p:sp>
          <p:nvSpPr>
            <p:cNvPr id="2" name="圆角矩形 1"/>
            <p:cNvSpPr/>
            <p:nvPr/>
          </p:nvSpPr>
          <p:spPr>
            <a:xfrm rot="21381969">
              <a:off x="609600" y="420914"/>
              <a:ext cx="2119086" cy="1045029"/>
            </a:xfrm>
            <a:prstGeom prst="round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任意多边形 3"/>
            <p:cNvSpPr/>
            <p:nvPr/>
          </p:nvSpPr>
          <p:spPr>
            <a:xfrm>
              <a:off x="675822" y="486230"/>
              <a:ext cx="1986643" cy="914399"/>
            </a:xfrm>
            <a:custGeom>
              <a:avLst/>
              <a:gdLst>
                <a:gd name="connsiteX0" fmla="*/ 1883115 w 1986643"/>
                <a:gd name="connsiteY0" fmla="*/ 742497 h 914400"/>
                <a:gd name="connsiteX1" fmla="*/ 1840818 w 1986643"/>
                <a:gd name="connsiteY1" fmla="*/ 784794 h 914400"/>
                <a:gd name="connsiteX2" fmla="*/ 1883115 w 1986643"/>
                <a:gd name="connsiteY2" fmla="*/ 827091 h 914400"/>
                <a:gd name="connsiteX3" fmla="*/ 1925412 w 1986643"/>
                <a:gd name="connsiteY3" fmla="*/ 784794 h 914400"/>
                <a:gd name="connsiteX4" fmla="*/ 1883115 w 1986643"/>
                <a:gd name="connsiteY4" fmla="*/ 742497 h 914400"/>
                <a:gd name="connsiteX5" fmla="*/ 120309 w 1986643"/>
                <a:gd name="connsiteY5" fmla="*/ 28575 h 914400"/>
                <a:gd name="connsiteX6" fmla="*/ 78012 w 1986643"/>
                <a:gd name="connsiteY6" fmla="*/ 70872 h 914400"/>
                <a:gd name="connsiteX7" fmla="*/ 120309 w 1986643"/>
                <a:gd name="connsiteY7" fmla="*/ 113169 h 914400"/>
                <a:gd name="connsiteX8" fmla="*/ 162606 w 1986643"/>
                <a:gd name="connsiteY8" fmla="*/ 70872 h 914400"/>
                <a:gd name="connsiteX9" fmla="*/ 120309 w 1986643"/>
                <a:gd name="connsiteY9" fmla="*/ 28575 h 914400"/>
                <a:gd name="connsiteX10" fmla="*/ 152403 w 1986643"/>
                <a:gd name="connsiteY10" fmla="*/ 0 h 914400"/>
                <a:gd name="connsiteX11" fmla="*/ 1834240 w 1986643"/>
                <a:gd name="connsiteY11" fmla="*/ 0 h 914400"/>
                <a:gd name="connsiteX12" fmla="*/ 1986643 w 1986643"/>
                <a:gd name="connsiteY12" fmla="*/ 152403 h 914400"/>
                <a:gd name="connsiteX13" fmla="*/ 1986643 w 1986643"/>
                <a:gd name="connsiteY13" fmla="*/ 761997 h 914400"/>
                <a:gd name="connsiteX14" fmla="*/ 1834240 w 1986643"/>
                <a:gd name="connsiteY14" fmla="*/ 914400 h 914400"/>
                <a:gd name="connsiteX15" fmla="*/ 152403 w 1986643"/>
                <a:gd name="connsiteY15" fmla="*/ 914400 h 914400"/>
                <a:gd name="connsiteX16" fmla="*/ 0 w 1986643"/>
                <a:gd name="connsiteY16" fmla="*/ 761997 h 914400"/>
                <a:gd name="connsiteX17" fmla="*/ 0 w 1986643"/>
                <a:gd name="connsiteY17" fmla="*/ 152403 h 914400"/>
                <a:gd name="connsiteX18" fmla="*/ 152403 w 1986643"/>
                <a:gd name="connsiteY18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86643" h="914400">
                  <a:moveTo>
                    <a:pt x="1883115" y="742497"/>
                  </a:moveTo>
                  <a:cubicBezTo>
                    <a:pt x="1859755" y="742497"/>
                    <a:pt x="1840818" y="761434"/>
                    <a:pt x="1840818" y="784794"/>
                  </a:cubicBezTo>
                  <a:cubicBezTo>
                    <a:pt x="1840818" y="808154"/>
                    <a:pt x="1859755" y="827091"/>
                    <a:pt x="1883115" y="827091"/>
                  </a:cubicBezTo>
                  <a:cubicBezTo>
                    <a:pt x="1906475" y="827091"/>
                    <a:pt x="1925412" y="808154"/>
                    <a:pt x="1925412" y="784794"/>
                  </a:cubicBezTo>
                  <a:cubicBezTo>
                    <a:pt x="1925412" y="761434"/>
                    <a:pt x="1906475" y="742497"/>
                    <a:pt x="1883115" y="742497"/>
                  </a:cubicBezTo>
                  <a:close/>
                  <a:moveTo>
                    <a:pt x="120309" y="28575"/>
                  </a:moveTo>
                  <a:cubicBezTo>
                    <a:pt x="96949" y="28575"/>
                    <a:pt x="78012" y="47512"/>
                    <a:pt x="78012" y="70872"/>
                  </a:cubicBezTo>
                  <a:cubicBezTo>
                    <a:pt x="78012" y="94232"/>
                    <a:pt x="96949" y="113169"/>
                    <a:pt x="120309" y="113169"/>
                  </a:cubicBezTo>
                  <a:cubicBezTo>
                    <a:pt x="143669" y="113169"/>
                    <a:pt x="162606" y="94232"/>
                    <a:pt x="162606" y="70872"/>
                  </a:cubicBezTo>
                  <a:cubicBezTo>
                    <a:pt x="162606" y="47512"/>
                    <a:pt x="143669" y="28575"/>
                    <a:pt x="120309" y="28575"/>
                  </a:cubicBezTo>
                  <a:close/>
                  <a:moveTo>
                    <a:pt x="152403" y="0"/>
                  </a:moveTo>
                  <a:lnTo>
                    <a:pt x="1834240" y="0"/>
                  </a:lnTo>
                  <a:cubicBezTo>
                    <a:pt x="1918410" y="0"/>
                    <a:pt x="1986643" y="68233"/>
                    <a:pt x="1986643" y="152403"/>
                  </a:cubicBezTo>
                  <a:lnTo>
                    <a:pt x="1986643" y="761997"/>
                  </a:lnTo>
                  <a:cubicBezTo>
                    <a:pt x="1986643" y="846167"/>
                    <a:pt x="1918410" y="914400"/>
                    <a:pt x="1834240" y="914400"/>
                  </a:cubicBezTo>
                  <a:lnTo>
                    <a:pt x="152403" y="914400"/>
                  </a:lnTo>
                  <a:cubicBezTo>
                    <a:pt x="68233" y="914400"/>
                    <a:pt x="0" y="846167"/>
                    <a:pt x="0" y="761997"/>
                  </a:cubicBezTo>
                  <a:lnTo>
                    <a:pt x="0" y="152403"/>
                  </a:lnTo>
                  <a:cubicBezTo>
                    <a:pt x="0" y="68233"/>
                    <a:pt x="68233" y="0"/>
                    <a:pt x="15240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473363" y="752586"/>
            <a:ext cx="2981322" cy="905734"/>
            <a:chOff x="5174366" y="1411867"/>
            <a:chExt cx="2295870" cy="788641"/>
          </a:xfrm>
        </p:grpSpPr>
        <p:sp>
          <p:nvSpPr>
            <p:cNvPr id="24" name="圆角矩形 23"/>
            <p:cNvSpPr/>
            <p:nvPr/>
          </p:nvSpPr>
          <p:spPr>
            <a:xfrm>
              <a:off x="5174366" y="1411867"/>
              <a:ext cx="2295870" cy="4846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8BB0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/>
            </a:p>
          </p:txBody>
        </p:sp>
        <p:sp>
          <p:nvSpPr>
            <p:cNvPr id="25" name="文本框 1"/>
            <p:cNvSpPr txBox="1"/>
            <p:nvPr/>
          </p:nvSpPr>
          <p:spPr>
            <a:xfrm>
              <a:off x="5231812" y="1454329"/>
              <a:ext cx="2079917" cy="746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rgbClr val="FF0000"/>
                  </a:solidFill>
                  <a:latin typeface=".VnAvantH" panose="020B7200000000000000" pitchFamily="34" charset="0"/>
                  <a:ea typeface="华康方圆体W7(P)" pitchFamily="82" charset="-122"/>
                </a:rPr>
                <a:t>DÆN </a:t>
              </a:r>
              <a:r>
                <a:rPr lang="en-US" altLang="zh-CN" sz="4400" b="1" dirty="0" err="1">
                  <a:solidFill>
                    <a:srgbClr val="FF0000"/>
                  </a:solidFill>
                  <a:latin typeface=".VnAvantH" panose="020B7200000000000000" pitchFamily="34" charset="0"/>
                  <a:ea typeface="华康方圆体W7(P)" pitchFamily="82" charset="-122"/>
                </a:rPr>
                <a:t>Dß</a:t>
              </a:r>
              <a:endParaRPr lang="zh-CN" altLang="en-US" sz="4400" b="1" dirty="0">
                <a:solidFill>
                  <a:srgbClr val="FF0000"/>
                </a:solidFill>
                <a:latin typeface=".VnAvantH" panose="020B7200000000000000" pitchFamily="34" charset="0"/>
                <a:ea typeface="华康方圆体W7(P)" pitchFamily="82" charset="-122"/>
              </a:endParaRPr>
            </a:p>
          </p:txBody>
        </p:sp>
      </p:grpSp>
      <p:grpSp>
        <p:nvGrpSpPr>
          <p:cNvPr id="26" name="Group 4"/>
          <p:cNvGrpSpPr>
            <a:grpSpLocks noChangeAspect="1"/>
          </p:cNvGrpSpPr>
          <p:nvPr/>
        </p:nvGrpSpPr>
        <p:grpSpPr bwMode="auto">
          <a:xfrm>
            <a:off x="11088004" y="0"/>
            <a:ext cx="1061524" cy="1068554"/>
            <a:chOff x="3689" y="2008"/>
            <a:chExt cx="302" cy="304"/>
          </a:xfrm>
        </p:grpSpPr>
        <p:sp>
          <p:nvSpPr>
            <p:cNvPr id="27" name="Freeform 5"/>
            <p:cNvSpPr>
              <a:spLocks noEditPoints="1"/>
            </p:cNvSpPr>
            <p:nvPr/>
          </p:nvSpPr>
          <p:spPr bwMode="auto">
            <a:xfrm>
              <a:off x="3689" y="2047"/>
              <a:ext cx="138" cy="130"/>
            </a:xfrm>
            <a:custGeom>
              <a:avLst/>
              <a:gdLst>
                <a:gd name="T0" fmla="*/ 46 w 57"/>
                <a:gd name="T1" fmla="*/ 20 h 54"/>
                <a:gd name="T2" fmla="*/ 38 w 57"/>
                <a:gd name="T3" fmla="*/ 22 h 54"/>
                <a:gd name="T4" fmla="*/ 43 w 57"/>
                <a:gd name="T5" fmla="*/ 16 h 54"/>
                <a:gd name="T6" fmla="*/ 43 w 57"/>
                <a:gd name="T7" fmla="*/ 2 h 54"/>
                <a:gd name="T8" fmla="*/ 31 w 57"/>
                <a:gd name="T9" fmla="*/ 9 h 54"/>
                <a:gd name="T10" fmla="*/ 29 w 57"/>
                <a:gd name="T11" fmla="*/ 16 h 54"/>
                <a:gd name="T12" fmla="*/ 26 w 57"/>
                <a:gd name="T13" fmla="*/ 9 h 54"/>
                <a:gd name="T14" fmla="*/ 14 w 57"/>
                <a:gd name="T15" fmla="*/ 2 h 54"/>
                <a:gd name="T16" fmla="*/ 14 w 57"/>
                <a:gd name="T17" fmla="*/ 16 h 54"/>
                <a:gd name="T18" fmla="*/ 19 w 57"/>
                <a:gd name="T19" fmla="*/ 22 h 54"/>
                <a:gd name="T20" fmla="*/ 12 w 57"/>
                <a:gd name="T21" fmla="*/ 20 h 54"/>
                <a:gd name="T22" fmla="*/ 0 w 57"/>
                <a:gd name="T23" fmla="*/ 27 h 54"/>
                <a:gd name="T24" fmla="*/ 12 w 57"/>
                <a:gd name="T25" fmla="*/ 34 h 54"/>
                <a:gd name="T26" fmla="*/ 19 w 57"/>
                <a:gd name="T27" fmla="*/ 33 h 54"/>
                <a:gd name="T28" fmla="*/ 14 w 57"/>
                <a:gd name="T29" fmla="*/ 38 h 54"/>
                <a:gd name="T30" fmla="*/ 14 w 57"/>
                <a:gd name="T31" fmla="*/ 52 h 54"/>
                <a:gd name="T32" fmla="*/ 26 w 57"/>
                <a:gd name="T33" fmla="*/ 45 h 54"/>
                <a:gd name="T34" fmla="*/ 29 w 57"/>
                <a:gd name="T35" fmla="*/ 38 h 54"/>
                <a:gd name="T36" fmla="*/ 31 w 57"/>
                <a:gd name="T37" fmla="*/ 45 h 54"/>
                <a:gd name="T38" fmla="*/ 43 w 57"/>
                <a:gd name="T39" fmla="*/ 52 h 54"/>
                <a:gd name="T40" fmla="*/ 43 w 57"/>
                <a:gd name="T41" fmla="*/ 38 h 54"/>
                <a:gd name="T42" fmla="*/ 38 w 57"/>
                <a:gd name="T43" fmla="*/ 33 h 54"/>
                <a:gd name="T44" fmla="*/ 46 w 57"/>
                <a:gd name="T45" fmla="*/ 34 h 54"/>
                <a:gd name="T46" fmla="*/ 57 w 57"/>
                <a:gd name="T47" fmla="*/ 27 h 54"/>
                <a:gd name="T48" fmla="*/ 46 w 57"/>
                <a:gd name="T49" fmla="*/ 20 h 54"/>
                <a:gd name="T50" fmla="*/ 32 w 57"/>
                <a:gd name="T51" fmla="*/ 32 h 54"/>
                <a:gd name="T52" fmla="*/ 24 w 57"/>
                <a:gd name="T53" fmla="*/ 30 h 54"/>
                <a:gd name="T54" fmla="*/ 26 w 57"/>
                <a:gd name="T55" fmla="*/ 22 h 54"/>
                <a:gd name="T56" fmla="*/ 34 w 57"/>
                <a:gd name="T57" fmla="*/ 24 h 54"/>
                <a:gd name="T58" fmla="*/ 32 w 57"/>
                <a:gd name="T59" fmla="*/ 3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7" h="54">
                  <a:moveTo>
                    <a:pt x="46" y="20"/>
                  </a:moveTo>
                  <a:cubicBezTo>
                    <a:pt x="43" y="20"/>
                    <a:pt x="41" y="21"/>
                    <a:pt x="38" y="22"/>
                  </a:cubicBezTo>
                  <a:cubicBezTo>
                    <a:pt x="40" y="20"/>
                    <a:pt x="42" y="18"/>
                    <a:pt x="43" y="16"/>
                  </a:cubicBezTo>
                  <a:cubicBezTo>
                    <a:pt x="47" y="9"/>
                    <a:pt x="46" y="4"/>
                    <a:pt x="43" y="2"/>
                  </a:cubicBezTo>
                  <a:cubicBezTo>
                    <a:pt x="40" y="0"/>
                    <a:pt x="35" y="2"/>
                    <a:pt x="31" y="9"/>
                  </a:cubicBezTo>
                  <a:cubicBezTo>
                    <a:pt x="30" y="11"/>
                    <a:pt x="29" y="14"/>
                    <a:pt x="29" y="16"/>
                  </a:cubicBezTo>
                  <a:cubicBezTo>
                    <a:pt x="28" y="14"/>
                    <a:pt x="28" y="11"/>
                    <a:pt x="26" y="9"/>
                  </a:cubicBezTo>
                  <a:cubicBezTo>
                    <a:pt x="22" y="2"/>
                    <a:pt x="18" y="0"/>
                    <a:pt x="14" y="2"/>
                  </a:cubicBezTo>
                  <a:cubicBezTo>
                    <a:pt x="11" y="4"/>
                    <a:pt x="10" y="9"/>
                    <a:pt x="14" y="16"/>
                  </a:cubicBezTo>
                  <a:cubicBezTo>
                    <a:pt x="15" y="18"/>
                    <a:pt x="17" y="20"/>
                    <a:pt x="19" y="22"/>
                  </a:cubicBezTo>
                  <a:cubicBezTo>
                    <a:pt x="17" y="21"/>
                    <a:pt x="14" y="20"/>
                    <a:pt x="12" y="20"/>
                  </a:cubicBezTo>
                  <a:cubicBezTo>
                    <a:pt x="4" y="20"/>
                    <a:pt x="0" y="23"/>
                    <a:pt x="0" y="27"/>
                  </a:cubicBezTo>
                  <a:cubicBezTo>
                    <a:pt x="0" y="31"/>
                    <a:pt x="4" y="34"/>
                    <a:pt x="12" y="34"/>
                  </a:cubicBezTo>
                  <a:cubicBezTo>
                    <a:pt x="14" y="34"/>
                    <a:pt x="17" y="34"/>
                    <a:pt x="19" y="33"/>
                  </a:cubicBezTo>
                  <a:cubicBezTo>
                    <a:pt x="17" y="34"/>
                    <a:pt x="15" y="36"/>
                    <a:pt x="14" y="38"/>
                  </a:cubicBezTo>
                  <a:cubicBezTo>
                    <a:pt x="10" y="45"/>
                    <a:pt x="11" y="50"/>
                    <a:pt x="14" y="52"/>
                  </a:cubicBezTo>
                  <a:cubicBezTo>
                    <a:pt x="18" y="54"/>
                    <a:pt x="22" y="52"/>
                    <a:pt x="26" y="45"/>
                  </a:cubicBezTo>
                  <a:cubicBezTo>
                    <a:pt x="28" y="43"/>
                    <a:pt x="28" y="41"/>
                    <a:pt x="29" y="38"/>
                  </a:cubicBezTo>
                  <a:cubicBezTo>
                    <a:pt x="29" y="41"/>
                    <a:pt x="30" y="43"/>
                    <a:pt x="31" y="45"/>
                  </a:cubicBezTo>
                  <a:cubicBezTo>
                    <a:pt x="35" y="52"/>
                    <a:pt x="40" y="54"/>
                    <a:pt x="43" y="52"/>
                  </a:cubicBezTo>
                  <a:cubicBezTo>
                    <a:pt x="46" y="50"/>
                    <a:pt x="47" y="45"/>
                    <a:pt x="43" y="38"/>
                  </a:cubicBezTo>
                  <a:cubicBezTo>
                    <a:pt x="42" y="36"/>
                    <a:pt x="40" y="34"/>
                    <a:pt x="38" y="33"/>
                  </a:cubicBezTo>
                  <a:cubicBezTo>
                    <a:pt x="41" y="34"/>
                    <a:pt x="43" y="34"/>
                    <a:pt x="46" y="34"/>
                  </a:cubicBezTo>
                  <a:cubicBezTo>
                    <a:pt x="53" y="34"/>
                    <a:pt x="57" y="31"/>
                    <a:pt x="57" y="27"/>
                  </a:cubicBezTo>
                  <a:cubicBezTo>
                    <a:pt x="57" y="23"/>
                    <a:pt x="53" y="20"/>
                    <a:pt x="46" y="20"/>
                  </a:cubicBezTo>
                  <a:close/>
                  <a:moveTo>
                    <a:pt x="32" y="32"/>
                  </a:moveTo>
                  <a:cubicBezTo>
                    <a:pt x="29" y="34"/>
                    <a:pt x="25" y="33"/>
                    <a:pt x="24" y="30"/>
                  </a:cubicBezTo>
                  <a:cubicBezTo>
                    <a:pt x="22" y="27"/>
                    <a:pt x="23" y="24"/>
                    <a:pt x="26" y="22"/>
                  </a:cubicBezTo>
                  <a:cubicBezTo>
                    <a:pt x="29" y="21"/>
                    <a:pt x="32" y="22"/>
                    <a:pt x="34" y="24"/>
                  </a:cubicBezTo>
                  <a:cubicBezTo>
                    <a:pt x="35" y="27"/>
                    <a:pt x="34" y="31"/>
                    <a:pt x="32" y="32"/>
                  </a:cubicBezTo>
                  <a:close/>
                </a:path>
              </a:pathLst>
            </a:custGeom>
            <a:solidFill>
              <a:srgbClr val="AFD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6"/>
            <p:cNvSpPr>
              <a:spLocks noEditPoints="1"/>
            </p:cNvSpPr>
            <p:nvPr/>
          </p:nvSpPr>
          <p:spPr bwMode="auto">
            <a:xfrm>
              <a:off x="3805" y="2126"/>
              <a:ext cx="186" cy="186"/>
            </a:xfrm>
            <a:custGeom>
              <a:avLst/>
              <a:gdLst>
                <a:gd name="T0" fmla="*/ 63 w 77"/>
                <a:gd name="T1" fmla="*/ 35 h 77"/>
                <a:gd name="T2" fmla="*/ 53 w 77"/>
                <a:gd name="T3" fmla="*/ 35 h 77"/>
                <a:gd name="T4" fmla="*/ 61 w 77"/>
                <a:gd name="T5" fmla="*/ 29 h 77"/>
                <a:gd name="T6" fmla="*/ 66 w 77"/>
                <a:gd name="T7" fmla="*/ 11 h 77"/>
                <a:gd name="T8" fmla="*/ 48 w 77"/>
                <a:gd name="T9" fmla="*/ 16 h 77"/>
                <a:gd name="T10" fmla="*/ 43 w 77"/>
                <a:gd name="T11" fmla="*/ 24 h 77"/>
                <a:gd name="T12" fmla="*/ 42 w 77"/>
                <a:gd name="T13" fmla="*/ 14 h 77"/>
                <a:gd name="T14" fmla="*/ 29 w 77"/>
                <a:gd name="T15" fmla="*/ 1 h 77"/>
                <a:gd name="T16" fmla="*/ 24 w 77"/>
                <a:gd name="T17" fmla="*/ 19 h 77"/>
                <a:gd name="T18" fmla="*/ 28 w 77"/>
                <a:gd name="T19" fmla="*/ 28 h 77"/>
                <a:gd name="T20" fmla="*/ 19 w 77"/>
                <a:gd name="T21" fmla="*/ 23 h 77"/>
                <a:gd name="T22" fmla="*/ 2 w 77"/>
                <a:gd name="T23" fmla="*/ 29 h 77"/>
                <a:gd name="T24" fmla="*/ 14 w 77"/>
                <a:gd name="T25" fmla="*/ 42 h 77"/>
                <a:gd name="T26" fmla="*/ 24 w 77"/>
                <a:gd name="T27" fmla="*/ 42 h 77"/>
                <a:gd name="T28" fmla="*/ 16 w 77"/>
                <a:gd name="T29" fmla="*/ 48 h 77"/>
                <a:gd name="T30" fmla="*/ 12 w 77"/>
                <a:gd name="T31" fmla="*/ 66 h 77"/>
                <a:gd name="T32" fmla="*/ 29 w 77"/>
                <a:gd name="T33" fmla="*/ 61 h 77"/>
                <a:gd name="T34" fmla="*/ 35 w 77"/>
                <a:gd name="T35" fmla="*/ 53 h 77"/>
                <a:gd name="T36" fmla="*/ 35 w 77"/>
                <a:gd name="T37" fmla="*/ 63 h 77"/>
                <a:gd name="T38" fmla="*/ 49 w 77"/>
                <a:gd name="T39" fmla="*/ 76 h 77"/>
                <a:gd name="T40" fmla="*/ 54 w 77"/>
                <a:gd name="T41" fmla="*/ 58 h 77"/>
                <a:gd name="T42" fmla="*/ 49 w 77"/>
                <a:gd name="T43" fmla="*/ 49 h 77"/>
                <a:gd name="T44" fmla="*/ 58 w 77"/>
                <a:gd name="T45" fmla="*/ 54 h 77"/>
                <a:gd name="T46" fmla="*/ 76 w 77"/>
                <a:gd name="T47" fmla="*/ 49 h 77"/>
                <a:gd name="T48" fmla="*/ 63 w 77"/>
                <a:gd name="T49" fmla="*/ 35 h 77"/>
                <a:gd name="T50" fmla="*/ 41 w 77"/>
                <a:gd name="T51" fmla="*/ 46 h 77"/>
                <a:gd name="T52" fmla="*/ 31 w 77"/>
                <a:gd name="T53" fmla="*/ 41 h 77"/>
                <a:gd name="T54" fmla="*/ 37 w 77"/>
                <a:gd name="T55" fmla="*/ 31 h 77"/>
                <a:gd name="T56" fmla="*/ 46 w 77"/>
                <a:gd name="T57" fmla="*/ 37 h 77"/>
                <a:gd name="T58" fmla="*/ 41 w 77"/>
                <a:gd name="T59" fmla="*/ 46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7" h="77">
                  <a:moveTo>
                    <a:pt x="63" y="35"/>
                  </a:moveTo>
                  <a:cubicBezTo>
                    <a:pt x="60" y="34"/>
                    <a:pt x="56" y="34"/>
                    <a:pt x="53" y="35"/>
                  </a:cubicBezTo>
                  <a:cubicBezTo>
                    <a:pt x="56" y="33"/>
                    <a:pt x="59" y="32"/>
                    <a:pt x="61" y="29"/>
                  </a:cubicBezTo>
                  <a:cubicBezTo>
                    <a:pt x="69" y="22"/>
                    <a:pt x="70" y="15"/>
                    <a:pt x="66" y="11"/>
                  </a:cubicBezTo>
                  <a:cubicBezTo>
                    <a:pt x="62" y="8"/>
                    <a:pt x="55" y="8"/>
                    <a:pt x="48" y="16"/>
                  </a:cubicBezTo>
                  <a:cubicBezTo>
                    <a:pt x="46" y="18"/>
                    <a:pt x="44" y="21"/>
                    <a:pt x="43" y="24"/>
                  </a:cubicBezTo>
                  <a:cubicBezTo>
                    <a:pt x="43" y="21"/>
                    <a:pt x="43" y="17"/>
                    <a:pt x="42" y="14"/>
                  </a:cubicBezTo>
                  <a:cubicBezTo>
                    <a:pt x="39" y="4"/>
                    <a:pt x="34" y="0"/>
                    <a:pt x="29" y="1"/>
                  </a:cubicBezTo>
                  <a:cubicBezTo>
                    <a:pt x="24" y="3"/>
                    <a:pt x="21" y="9"/>
                    <a:pt x="24" y="19"/>
                  </a:cubicBezTo>
                  <a:cubicBezTo>
                    <a:pt x="24" y="22"/>
                    <a:pt x="26" y="25"/>
                    <a:pt x="28" y="28"/>
                  </a:cubicBezTo>
                  <a:cubicBezTo>
                    <a:pt x="25" y="26"/>
                    <a:pt x="22" y="24"/>
                    <a:pt x="19" y="23"/>
                  </a:cubicBezTo>
                  <a:cubicBezTo>
                    <a:pt x="9" y="21"/>
                    <a:pt x="3" y="24"/>
                    <a:pt x="2" y="29"/>
                  </a:cubicBezTo>
                  <a:cubicBezTo>
                    <a:pt x="0" y="34"/>
                    <a:pt x="4" y="39"/>
                    <a:pt x="14" y="42"/>
                  </a:cubicBezTo>
                  <a:cubicBezTo>
                    <a:pt x="17" y="43"/>
                    <a:pt x="21" y="43"/>
                    <a:pt x="24" y="42"/>
                  </a:cubicBezTo>
                  <a:cubicBezTo>
                    <a:pt x="21" y="44"/>
                    <a:pt x="18" y="46"/>
                    <a:pt x="16" y="48"/>
                  </a:cubicBezTo>
                  <a:cubicBezTo>
                    <a:pt x="8" y="55"/>
                    <a:pt x="8" y="62"/>
                    <a:pt x="12" y="66"/>
                  </a:cubicBezTo>
                  <a:cubicBezTo>
                    <a:pt x="15" y="69"/>
                    <a:pt x="22" y="69"/>
                    <a:pt x="29" y="61"/>
                  </a:cubicBezTo>
                  <a:cubicBezTo>
                    <a:pt x="32" y="59"/>
                    <a:pt x="33" y="56"/>
                    <a:pt x="35" y="53"/>
                  </a:cubicBezTo>
                  <a:cubicBezTo>
                    <a:pt x="34" y="56"/>
                    <a:pt x="34" y="60"/>
                    <a:pt x="35" y="63"/>
                  </a:cubicBezTo>
                  <a:cubicBezTo>
                    <a:pt x="38" y="73"/>
                    <a:pt x="43" y="77"/>
                    <a:pt x="49" y="76"/>
                  </a:cubicBezTo>
                  <a:cubicBezTo>
                    <a:pt x="54" y="74"/>
                    <a:pt x="57" y="68"/>
                    <a:pt x="54" y="58"/>
                  </a:cubicBezTo>
                  <a:cubicBezTo>
                    <a:pt x="53" y="55"/>
                    <a:pt x="51" y="52"/>
                    <a:pt x="49" y="49"/>
                  </a:cubicBezTo>
                  <a:cubicBezTo>
                    <a:pt x="52" y="51"/>
                    <a:pt x="55" y="53"/>
                    <a:pt x="58" y="54"/>
                  </a:cubicBezTo>
                  <a:cubicBezTo>
                    <a:pt x="68" y="56"/>
                    <a:pt x="74" y="54"/>
                    <a:pt x="76" y="49"/>
                  </a:cubicBezTo>
                  <a:cubicBezTo>
                    <a:pt x="77" y="43"/>
                    <a:pt x="73" y="38"/>
                    <a:pt x="63" y="35"/>
                  </a:cubicBezTo>
                  <a:close/>
                  <a:moveTo>
                    <a:pt x="41" y="46"/>
                  </a:moveTo>
                  <a:cubicBezTo>
                    <a:pt x="37" y="47"/>
                    <a:pt x="32" y="45"/>
                    <a:pt x="31" y="41"/>
                  </a:cubicBezTo>
                  <a:cubicBezTo>
                    <a:pt x="30" y="36"/>
                    <a:pt x="33" y="32"/>
                    <a:pt x="37" y="31"/>
                  </a:cubicBezTo>
                  <a:cubicBezTo>
                    <a:pt x="41" y="30"/>
                    <a:pt x="45" y="32"/>
                    <a:pt x="46" y="37"/>
                  </a:cubicBezTo>
                  <a:cubicBezTo>
                    <a:pt x="47" y="41"/>
                    <a:pt x="45" y="45"/>
                    <a:pt x="41" y="46"/>
                  </a:cubicBezTo>
                  <a:close/>
                </a:path>
              </a:pathLst>
            </a:custGeom>
            <a:solidFill>
              <a:srgbClr val="EC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7"/>
            <p:cNvSpPr>
              <a:spLocks noEditPoints="1"/>
            </p:cNvSpPr>
            <p:nvPr/>
          </p:nvSpPr>
          <p:spPr bwMode="auto">
            <a:xfrm>
              <a:off x="3863" y="2008"/>
              <a:ext cx="99" cy="97"/>
            </a:xfrm>
            <a:custGeom>
              <a:avLst/>
              <a:gdLst>
                <a:gd name="T0" fmla="*/ 24 w 41"/>
                <a:gd name="T1" fmla="*/ 8 h 40"/>
                <a:gd name="T2" fmla="*/ 21 w 41"/>
                <a:gd name="T3" fmla="*/ 12 h 40"/>
                <a:gd name="T4" fmla="*/ 21 w 41"/>
                <a:gd name="T5" fmla="*/ 7 h 40"/>
                <a:gd name="T6" fmla="*/ 13 w 41"/>
                <a:gd name="T7" fmla="*/ 1 h 40"/>
                <a:gd name="T8" fmla="*/ 11 w 41"/>
                <a:gd name="T9" fmla="*/ 11 h 40"/>
                <a:gd name="T10" fmla="*/ 14 w 41"/>
                <a:gd name="T11" fmla="*/ 15 h 40"/>
                <a:gd name="T12" fmla="*/ 9 w 41"/>
                <a:gd name="T13" fmla="*/ 14 h 40"/>
                <a:gd name="T14" fmla="*/ 0 w 41"/>
                <a:gd name="T15" fmla="*/ 17 h 40"/>
                <a:gd name="T16" fmla="*/ 8 w 41"/>
                <a:gd name="T17" fmla="*/ 24 h 40"/>
                <a:gd name="T18" fmla="*/ 13 w 41"/>
                <a:gd name="T19" fmla="*/ 23 h 40"/>
                <a:gd name="T20" fmla="*/ 9 w 41"/>
                <a:gd name="T21" fmla="*/ 26 h 40"/>
                <a:gd name="T22" fmla="*/ 8 w 41"/>
                <a:gd name="T23" fmla="*/ 36 h 40"/>
                <a:gd name="T24" fmla="*/ 17 w 41"/>
                <a:gd name="T25" fmla="*/ 33 h 40"/>
                <a:gd name="T26" fmla="*/ 19 w 41"/>
                <a:gd name="T27" fmla="*/ 28 h 40"/>
                <a:gd name="T28" fmla="*/ 20 w 41"/>
                <a:gd name="T29" fmla="*/ 33 h 40"/>
                <a:gd name="T30" fmla="*/ 28 w 41"/>
                <a:gd name="T31" fmla="*/ 39 h 40"/>
                <a:gd name="T32" fmla="*/ 30 w 41"/>
                <a:gd name="T33" fmla="*/ 29 h 40"/>
                <a:gd name="T34" fmla="*/ 27 w 41"/>
                <a:gd name="T35" fmla="*/ 25 h 40"/>
                <a:gd name="T36" fmla="*/ 32 w 41"/>
                <a:gd name="T37" fmla="*/ 27 h 40"/>
                <a:gd name="T38" fmla="*/ 40 w 41"/>
                <a:gd name="T39" fmla="*/ 23 h 40"/>
                <a:gd name="T40" fmla="*/ 33 w 41"/>
                <a:gd name="T41" fmla="*/ 17 h 40"/>
                <a:gd name="T42" fmla="*/ 28 w 41"/>
                <a:gd name="T43" fmla="*/ 17 h 40"/>
                <a:gd name="T44" fmla="*/ 32 w 41"/>
                <a:gd name="T45" fmla="*/ 14 h 40"/>
                <a:gd name="T46" fmla="*/ 33 w 41"/>
                <a:gd name="T47" fmla="*/ 4 h 40"/>
                <a:gd name="T48" fmla="*/ 24 w 41"/>
                <a:gd name="T49" fmla="*/ 8 h 40"/>
                <a:gd name="T50" fmla="*/ 24 w 41"/>
                <a:gd name="T51" fmla="*/ 21 h 40"/>
                <a:gd name="T52" fmla="*/ 20 w 41"/>
                <a:gd name="T53" fmla="*/ 24 h 40"/>
                <a:gd name="T54" fmla="*/ 16 w 41"/>
                <a:gd name="T55" fmla="*/ 20 h 40"/>
                <a:gd name="T56" fmla="*/ 21 w 41"/>
                <a:gd name="T57" fmla="*/ 16 h 40"/>
                <a:gd name="T58" fmla="*/ 24 w 41"/>
                <a:gd name="T59" fmla="*/ 2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" h="40">
                  <a:moveTo>
                    <a:pt x="24" y="8"/>
                  </a:moveTo>
                  <a:cubicBezTo>
                    <a:pt x="23" y="9"/>
                    <a:pt x="22" y="11"/>
                    <a:pt x="21" y="12"/>
                  </a:cubicBezTo>
                  <a:cubicBezTo>
                    <a:pt x="21" y="11"/>
                    <a:pt x="21" y="9"/>
                    <a:pt x="21" y="7"/>
                  </a:cubicBezTo>
                  <a:cubicBezTo>
                    <a:pt x="19" y="2"/>
                    <a:pt x="15" y="0"/>
                    <a:pt x="13" y="1"/>
                  </a:cubicBezTo>
                  <a:cubicBezTo>
                    <a:pt x="10" y="2"/>
                    <a:pt x="9" y="6"/>
                    <a:pt x="11" y="11"/>
                  </a:cubicBezTo>
                  <a:cubicBezTo>
                    <a:pt x="12" y="13"/>
                    <a:pt x="13" y="14"/>
                    <a:pt x="14" y="15"/>
                  </a:cubicBezTo>
                  <a:cubicBezTo>
                    <a:pt x="13" y="14"/>
                    <a:pt x="11" y="14"/>
                    <a:pt x="9" y="14"/>
                  </a:cubicBezTo>
                  <a:cubicBezTo>
                    <a:pt x="4" y="13"/>
                    <a:pt x="1" y="15"/>
                    <a:pt x="0" y="17"/>
                  </a:cubicBezTo>
                  <a:cubicBezTo>
                    <a:pt x="0" y="20"/>
                    <a:pt x="2" y="23"/>
                    <a:pt x="8" y="24"/>
                  </a:cubicBezTo>
                  <a:cubicBezTo>
                    <a:pt x="10" y="24"/>
                    <a:pt x="11" y="24"/>
                    <a:pt x="13" y="23"/>
                  </a:cubicBezTo>
                  <a:cubicBezTo>
                    <a:pt x="12" y="24"/>
                    <a:pt x="10" y="25"/>
                    <a:pt x="9" y="26"/>
                  </a:cubicBezTo>
                  <a:cubicBezTo>
                    <a:pt x="6" y="31"/>
                    <a:pt x="6" y="34"/>
                    <a:pt x="8" y="36"/>
                  </a:cubicBezTo>
                  <a:cubicBezTo>
                    <a:pt x="10" y="38"/>
                    <a:pt x="14" y="37"/>
                    <a:pt x="17" y="33"/>
                  </a:cubicBezTo>
                  <a:cubicBezTo>
                    <a:pt x="18" y="31"/>
                    <a:pt x="19" y="30"/>
                    <a:pt x="19" y="28"/>
                  </a:cubicBezTo>
                  <a:cubicBezTo>
                    <a:pt x="19" y="30"/>
                    <a:pt x="20" y="32"/>
                    <a:pt x="20" y="33"/>
                  </a:cubicBezTo>
                  <a:cubicBezTo>
                    <a:pt x="22" y="38"/>
                    <a:pt x="25" y="40"/>
                    <a:pt x="28" y="39"/>
                  </a:cubicBezTo>
                  <a:cubicBezTo>
                    <a:pt x="31" y="38"/>
                    <a:pt x="32" y="35"/>
                    <a:pt x="30" y="29"/>
                  </a:cubicBezTo>
                  <a:cubicBezTo>
                    <a:pt x="29" y="28"/>
                    <a:pt x="28" y="26"/>
                    <a:pt x="27" y="25"/>
                  </a:cubicBezTo>
                  <a:cubicBezTo>
                    <a:pt x="28" y="26"/>
                    <a:pt x="30" y="27"/>
                    <a:pt x="32" y="27"/>
                  </a:cubicBezTo>
                  <a:cubicBezTo>
                    <a:pt x="37" y="28"/>
                    <a:pt x="40" y="26"/>
                    <a:pt x="40" y="23"/>
                  </a:cubicBezTo>
                  <a:cubicBezTo>
                    <a:pt x="41" y="20"/>
                    <a:pt x="38" y="18"/>
                    <a:pt x="33" y="17"/>
                  </a:cubicBezTo>
                  <a:cubicBezTo>
                    <a:pt x="31" y="17"/>
                    <a:pt x="29" y="17"/>
                    <a:pt x="28" y="17"/>
                  </a:cubicBezTo>
                  <a:cubicBezTo>
                    <a:pt x="29" y="16"/>
                    <a:pt x="31" y="15"/>
                    <a:pt x="32" y="14"/>
                  </a:cubicBezTo>
                  <a:cubicBezTo>
                    <a:pt x="35" y="9"/>
                    <a:pt x="35" y="6"/>
                    <a:pt x="33" y="4"/>
                  </a:cubicBezTo>
                  <a:cubicBezTo>
                    <a:pt x="31" y="2"/>
                    <a:pt x="27" y="3"/>
                    <a:pt x="24" y="8"/>
                  </a:cubicBezTo>
                  <a:close/>
                  <a:moveTo>
                    <a:pt x="24" y="21"/>
                  </a:moveTo>
                  <a:cubicBezTo>
                    <a:pt x="24" y="23"/>
                    <a:pt x="22" y="25"/>
                    <a:pt x="20" y="24"/>
                  </a:cubicBezTo>
                  <a:cubicBezTo>
                    <a:pt x="18" y="24"/>
                    <a:pt x="16" y="22"/>
                    <a:pt x="16" y="20"/>
                  </a:cubicBezTo>
                  <a:cubicBezTo>
                    <a:pt x="17" y="17"/>
                    <a:pt x="19" y="16"/>
                    <a:pt x="21" y="16"/>
                  </a:cubicBezTo>
                  <a:cubicBezTo>
                    <a:pt x="23" y="16"/>
                    <a:pt x="25" y="19"/>
                    <a:pt x="24" y="21"/>
                  </a:cubicBezTo>
                  <a:close/>
                </a:path>
              </a:pathLst>
            </a:custGeom>
            <a:solidFill>
              <a:srgbClr val="FFF7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9" name="Group 4"/>
          <p:cNvGrpSpPr>
            <a:grpSpLocks noChangeAspect="1"/>
          </p:cNvGrpSpPr>
          <p:nvPr/>
        </p:nvGrpSpPr>
        <p:grpSpPr bwMode="auto">
          <a:xfrm>
            <a:off x="-449123" y="6000105"/>
            <a:ext cx="1061524" cy="1068554"/>
            <a:chOff x="3689" y="2008"/>
            <a:chExt cx="302" cy="304"/>
          </a:xfrm>
        </p:grpSpPr>
        <p:sp>
          <p:nvSpPr>
            <p:cNvPr id="40" name="Freeform 5"/>
            <p:cNvSpPr>
              <a:spLocks noEditPoints="1"/>
            </p:cNvSpPr>
            <p:nvPr/>
          </p:nvSpPr>
          <p:spPr bwMode="auto">
            <a:xfrm>
              <a:off x="3689" y="2047"/>
              <a:ext cx="138" cy="130"/>
            </a:xfrm>
            <a:custGeom>
              <a:avLst/>
              <a:gdLst>
                <a:gd name="T0" fmla="*/ 46 w 57"/>
                <a:gd name="T1" fmla="*/ 20 h 54"/>
                <a:gd name="T2" fmla="*/ 38 w 57"/>
                <a:gd name="T3" fmla="*/ 22 h 54"/>
                <a:gd name="T4" fmla="*/ 43 w 57"/>
                <a:gd name="T5" fmla="*/ 16 h 54"/>
                <a:gd name="T6" fmla="*/ 43 w 57"/>
                <a:gd name="T7" fmla="*/ 2 h 54"/>
                <a:gd name="T8" fmla="*/ 31 w 57"/>
                <a:gd name="T9" fmla="*/ 9 h 54"/>
                <a:gd name="T10" fmla="*/ 29 w 57"/>
                <a:gd name="T11" fmla="*/ 16 h 54"/>
                <a:gd name="T12" fmla="*/ 26 w 57"/>
                <a:gd name="T13" fmla="*/ 9 h 54"/>
                <a:gd name="T14" fmla="*/ 14 w 57"/>
                <a:gd name="T15" fmla="*/ 2 h 54"/>
                <a:gd name="T16" fmla="*/ 14 w 57"/>
                <a:gd name="T17" fmla="*/ 16 h 54"/>
                <a:gd name="T18" fmla="*/ 19 w 57"/>
                <a:gd name="T19" fmla="*/ 22 h 54"/>
                <a:gd name="T20" fmla="*/ 12 w 57"/>
                <a:gd name="T21" fmla="*/ 20 h 54"/>
                <a:gd name="T22" fmla="*/ 0 w 57"/>
                <a:gd name="T23" fmla="*/ 27 h 54"/>
                <a:gd name="T24" fmla="*/ 12 w 57"/>
                <a:gd name="T25" fmla="*/ 34 h 54"/>
                <a:gd name="T26" fmla="*/ 19 w 57"/>
                <a:gd name="T27" fmla="*/ 33 h 54"/>
                <a:gd name="T28" fmla="*/ 14 w 57"/>
                <a:gd name="T29" fmla="*/ 38 h 54"/>
                <a:gd name="T30" fmla="*/ 14 w 57"/>
                <a:gd name="T31" fmla="*/ 52 h 54"/>
                <a:gd name="T32" fmla="*/ 26 w 57"/>
                <a:gd name="T33" fmla="*/ 45 h 54"/>
                <a:gd name="T34" fmla="*/ 29 w 57"/>
                <a:gd name="T35" fmla="*/ 38 h 54"/>
                <a:gd name="T36" fmla="*/ 31 w 57"/>
                <a:gd name="T37" fmla="*/ 45 h 54"/>
                <a:gd name="T38" fmla="*/ 43 w 57"/>
                <a:gd name="T39" fmla="*/ 52 h 54"/>
                <a:gd name="T40" fmla="*/ 43 w 57"/>
                <a:gd name="T41" fmla="*/ 38 h 54"/>
                <a:gd name="T42" fmla="*/ 38 w 57"/>
                <a:gd name="T43" fmla="*/ 33 h 54"/>
                <a:gd name="T44" fmla="*/ 46 w 57"/>
                <a:gd name="T45" fmla="*/ 34 h 54"/>
                <a:gd name="T46" fmla="*/ 57 w 57"/>
                <a:gd name="T47" fmla="*/ 27 h 54"/>
                <a:gd name="T48" fmla="*/ 46 w 57"/>
                <a:gd name="T49" fmla="*/ 20 h 54"/>
                <a:gd name="T50" fmla="*/ 32 w 57"/>
                <a:gd name="T51" fmla="*/ 32 h 54"/>
                <a:gd name="T52" fmla="*/ 24 w 57"/>
                <a:gd name="T53" fmla="*/ 30 h 54"/>
                <a:gd name="T54" fmla="*/ 26 w 57"/>
                <a:gd name="T55" fmla="*/ 22 h 54"/>
                <a:gd name="T56" fmla="*/ 34 w 57"/>
                <a:gd name="T57" fmla="*/ 24 h 54"/>
                <a:gd name="T58" fmla="*/ 32 w 57"/>
                <a:gd name="T59" fmla="*/ 3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7" h="54">
                  <a:moveTo>
                    <a:pt x="46" y="20"/>
                  </a:moveTo>
                  <a:cubicBezTo>
                    <a:pt x="43" y="20"/>
                    <a:pt x="41" y="21"/>
                    <a:pt x="38" y="22"/>
                  </a:cubicBezTo>
                  <a:cubicBezTo>
                    <a:pt x="40" y="20"/>
                    <a:pt x="42" y="18"/>
                    <a:pt x="43" y="16"/>
                  </a:cubicBezTo>
                  <a:cubicBezTo>
                    <a:pt x="47" y="9"/>
                    <a:pt x="46" y="4"/>
                    <a:pt x="43" y="2"/>
                  </a:cubicBezTo>
                  <a:cubicBezTo>
                    <a:pt x="40" y="0"/>
                    <a:pt x="35" y="2"/>
                    <a:pt x="31" y="9"/>
                  </a:cubicBezTo>
                  <a:cubicBezTo>
                    <a:pt x="30" y="11"/>
                    <a:pt x="29" y="14"/>
                    <a:pt x="29" y="16"/>
                  </a:cubicBezTo>
                  <a:cubicBezTo>
                    <a:pt x="28" y="14"/>
                    <a:pt x="28" y="11"/>
                    <a:pt x="26" y="9"/>
                  </a:cubicBezTo>
                  <a:cubicBezTo>
                    <a:pt x="22" y="2"/>
                    <a:pt x="18" y="0"/>
                    <a:pt x="14" y="2"/>
                  </a:cubicBezTo>
                  <a:cubicBezTo>
                    <a:pt x="11" y="4"/>
                    <a:pt x="10" y="9"/>
                    <a:pt x="14" y="16"/>
                  </a:cubicBezTo>
                  <a:cubicBezTo>
                    <a:pt x="15" y="18"/>
                    <a:pt x="17" y="20"/>
                    <a:pt x="19" y="22"/>
                  </a:cubicBezTo>
                  <a:cubicBezTo>
                    <a:pt x="17" y="21"/>
                    <a:pt x="14" y="20"/>
                    <a:pt x="12" y="20"/>
                  </a:cubicBezTo>
                  <a:cubicBezTo>
                    <a:pt x="4" y="20"/>
                    <a:pt x="0" y="23"/>
                    <a:pt x="0" y="27"/>
                  </a:cubicBezTo>
                  <a:cubicBezTo>
                    <a:pt x="0" y="31"/>
                    <a:pt x="4" y="34"/>
                    <a:pt x="12" y="34"/>
                  </a:cubicBezTo>
                  <a:cubicBezTo>
                    <a:pt x="14" y="34"/>
                    <a:pt x="17" y="34"/>
                    <a:pt x="19" y="33"/>
                  </a:cubicBezTo>
                  <a:cubicBezTo>
                    <a:pt x="17" y="34"/>
                    <a:pt x="15" y="36"/>
                    <a:pt x="14" y="38"/>
                  </a:cubicBezTo>
                  <a:cubicBezTo>
                    <a:pt x="10" y="45"/>
                    <a:pt x="11" y="50"/>
                    <a:pt x="14" y="52"/>
                  </a:cubicBezTo>
                  <a:cubicBezTo>
                    <a:pt x="18" y="54"/>
                    <a:pt x="22" y="52"/>
                    <a:pt x="26" y="45"/>
                  </a:cubicBezTo>
                  <a:cubicBezTo>
                    <a:pt x="28" y="43"/>
                    <a:pt x="28" y="41"/>
                    <a:pt x="29" y="38"/>
                  </a:cubicBezTo>
                  <a:cubicBezTo>
                    <a:pt x="29" y="41"/>
                    <a:pt x="30" y="43"/>
                    <a:pt x="31" y="45"/>
                  </a:cubicBezTo>
                  <a:cubicBezTo>
                    <a:pt x="35" y="52"/>
                    <a:pt x="40" y="54"/>
                    <a:pt x="43" y="52"/>
                  </a:cubicBezTo>
                  <a:cubicBezTo>
                    <a:pt x="46" y="50"/>
                    <a:pt x="47" y="45"/>
                    <a:pt x="43" y="38"/>
                  </a:cubicBezTo>
                  <a:cubicBezTo>
                    <a:pt x="42" y="36"/>
                    <a:pt x="40" y="34"/>
                    <a:pt x="38" y="33"/>
                  </a:cubicBezTo>
                  <a:cubicBezTo>
                    <a:pt x="41" y="34"/>
                    <a:pt x="43" y="34"/>
                    <a:pt x="46" y="34"/>
                  </a:cubicBezTo>
                  <a:cubicBezTo>
                    <a:pt x="53" y="34"/>
                    <a:pt x="57" y="31"/>
                    <a:pt x="57" y="27"/>
                  </a:cubicBezTo>
                  <a:cubicBezTo>
                    <a:pt x="57" y="23"/>
                    <a:pt x="53" y="20"/>
                    <a:pt x="46" y="20"/>
                  </a:cubicBezTo>
                  <a:close/>
                  <a:moveTo>
                    <a:pt x="32" y="32"/>
                  </a:moveTo>
                  <a:cubicBezTo>
                    <a:pt x="29" y="34"/>
                    <a:pt x="25" y="33"/>
                    <a:pt x="24" y="30"/>
                  </a:cubicBezTo>
                  <a:cubicBezTo>
                    <a:pt x="22" y="27"/>
                    <a:pt x="23" y="24"/>
                    <a:pt x="26" y="22"/>
                  </a:cubicBezTo>
                  <a:cubicBezTo>
                    <a:pt x="29" y="21"/>
                    <a:pt x="32" y="22"/>
                    <a:pt x="34" y="24"/>
                  </a:cubicBezTo>
                  <a:cubicBezTo>
                    <a:pt x="35" y="27"/>
                    <a:pt x="34" y="31"/>
                    <a:pt x="32" y="32"/>
                  </a:cubicBezTo>
                  <a:close/>
                </a:path>
              </a:pathLst>
            </a:custGeom>
            <a:solidFill>
              <a:srgbClr val="AFDB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6"/>
            <p:cNvSpPr>
              <a:spLocks noEditPoints="1"/>
            </p:cNvSpPr>
            <p:nvPr/>
          </p:nvSpPr>
          <p:spPr bwMode="auto">
            <a:xfrm>
              <a:off x="3805" y="2126"/>
              <a:ext cx="186" cy="186"/>
            </a:xfrm>
            <a:custGeom>
              <a:avLst/>
              <a:gdLst>
                <a:gd name="T0" fmla="*/ 63 w 77"/>
                <a:gd name="T1" fmla="*/ 35 h 77"/>
                <a:gd name="T2" fmla="*/ 53 w 77"/>
                <a:gd name="T3" fmla="*/ 35 h 77"/>
                <a:gd name="T4" fmla="*/ 61 w 77"/>
                <a:gd name="T5" fmla="*/ 29 h 77"/>
                <a:gd name="T6" fmla="*/ 66 w 77"/>
                <a:gd name="T7" fmla="*/ 11 h 77"/>
                <a:gd name="T8" fmla="*/ 48 w 77"/>
                <a:gd name="T9" fmla="*/ 16 h 77"/>
                <a:gd name="T10" fmla="*/ 43 w 77"/>
                <a:gd name="T11" fmla="*/ 24 h 77"/>
                <a:gd name="T12" fmla="*/ 42 w 77"/>
                <a:gd name="T13" fmla="*/ 14 h 77"/>
                <a:gd name="T14" fmla="*/ 29 w 77"/>
                <a:gd name="T15" fmla="*/ 1 h 77"/>
                <a:gd name="T16" fmla="*/ 24 w 77"/>
                <a:gd name="T17" fmla="*/ 19 h 77"/>
                <a:gd name="T18" fmla="*/ 28 w 77"/>
                <a:gd name="T19" fmla="*/ 28 h 77"/>
                <a:gd name="T20" fmla="*/ 19 w 77"/>
                <a:gd name="T21" fmla="*/ 23 h 77"/>
                <a:gd name="T22" fmla="*/ 2 w 77"/>
                <a:gd name="T23" fmla="*/ 29 h 77"/>
                <a:gd name="T24" fmla="*/ 14 w 77"/>
                <a:gd name="T25" fmla="*/ 42 h 77"/>
                <a:gd name="T26" fmla="*/ 24 w 77"/>
                <a:gd name="T27" fmla="*/ 42 h 77"/>
                <a:gd name="T28" fmla="*/ 16 w 77"/>
                <a:gd name="T29" fmla="*/ 48 h 77"/>
                <a:gd name="T30" fmla="*/ 12 w 77"/>
                <a:gd name="T31" fmla="*/ 66 h 77"/>
                <a:gd name="T32" fmla="*/ 29 w 77"/>
                <a:gd name="T33" fmla="*/ 61 h 77"/>
                <a:gd name="T34" fmla="*/ 35 w 77"/>
                <a:gd name="T35" fmla="*/ 53 h 77"/>
                <a:gd name="T36" fmla="*/ 35 w 77"/>
                <a:gd name="T37" fmla="*/ 63 h 77"/>
                <a:gd name="T38" fmla="*/ 49 w 77"/>
                <a:gd name="T39" fmla="*/ 76 h 77"/>
                <a:gd name="T40" fmla="*/ 54 w 77"/>
                <a:gd name="T41" fmla="*/ 58 h 77"/>
                <a:gd name="T42" fmla="*/ 49 w 77"/>
                <a:gd name="T43" fmla="*/ 49 h 77"/>
                <a:gd name="T44" fmla="*/ 58 w 77"/>
                <a:gd name="T45" fmla="*/ 54 h 77"/>
                <a:gd name="T46" fmla="*/ 76 w 77"/>
                <a:gd name="T47" fmla="*/ 49 h 77"/>
                <a:gd name="T48" fmla="*/ 63 w 77"/>
                <a:gd name="T49" fmla="*/ 35 h 77"/>
                <a:gd name="T50" fmla="*/ 41 w 77"/>
                <a:gd name="T51" fmla="*/ 46 h 77"/>
                <a:gd name="T52" fmla="*/ 31 w 77"/>
                <a:gd name="T53" fmla="*/ 41 h 77"/>
                <a:gd name="T54" fmla="*/ 37 w 77"/>
                <a:gd name="T55" fmla="*/ 31 h 77"/>
                <a:gd name="T56" fmla="*/ 46 w 77"/>
                <a:gd name="T57" fmla="*/ 37 h 77"/>
                <a:gd name="T58" fmla="*/ 41 w 77"/>
                <a:gd name="T59" fmla="*/ 46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7" h="77">
                  <a:moveTo>
                    <a:pt x="63" y="35"/>
                  </a:moveTo>
                  <a:cubicBezTo>
                    <a:pt x="60" y="34"/>
                    <a:pt x="56" y="34"/>
                    <a:pt x="53" y="35"/>
                  </a:cubicBezTo>
                  <a:cubicBezTo>
                    <a:pt x="56" y="33"/>
                    <a:pt x="59" y="32"/>
                    <a:pt x="61" y="29"/>
                  </a:cubicBezTo>
                  <a:cubicBezTo>
                    <a:pt x="69" y="22"/>
                    <a:pt x="70" y="15"/>
                    <a:pt x="66" y="11"/>
                  </a:cubicBezTo>
                  <a:cubicBezTo>
                    <a:pt x="62" y="8"/>
                    <a:pt x="55" y="8"/>
                    <a:pt x="48" y="16"/>
                  </a:cubicBezTo>
                  <a:cubicBezTo>
                    <a:pt x="46" y="18"/>
                    <a:pt x="44" y="21"/>
                    <a:pt x="43" y="24"/>
                  </a:cubicBezTo>
                  <a:cubicBezTo>
                    <a:pt x="43" y="21"/>
                    <a:pt x="43" y="17"/>
                    <a:pt x="42" y="14"/>
                  </a:cubicBezTo>
                  <a:cubicBezTo>
                    <a:pt x="39" y="4"/>
                    <a:pt x="34" y="0"/>
                    <a:pt x="29" y="1"/>
                  </a:cubicBezTo>
                  <a:cubicBezTo>
                    <a:pt x="24" y="3"/>
                    <a:pt x="21" y="9"/>
                    <a:pt x="24" y="19"/>
                  </a:cubicBezTo>
                  <a:cubicBezTo>
                    <a:pt x="24" y="22"/>
                    <a:pt x="26" y="25"/>
                    <a:pt x="28" y="28"/>
                  </a:cubicBezTo>
                  <a:cubicBezTo>
                    <a:pt x="25" y="26"/>
                    <a:pt x="22" y="24"/>
                    <a:pt x="19" y="23"/>
                  </a:cubicBezTo>
                  <a:cubicBezTo>
                    <a:pt x="9" y="21"/>
                    <a:pt x="3" y="24"/>
                    <a:pt x="2" y="29"/>
                  </a:cubicBezTo>
                  <a:cubicBezTo>
                    <a:pt x="0" y="34"/>
                    <a:pt x="4" y="39"/>
                    <a:pt x="14" y="42"/>
                  </a:cubicBezTo>
                  <a:cubicBezTo>
                    <a:pt x="17" y="43"/>
                    <a:pt x="21" y="43"/>
                    <a:pt x="24" y="42"/>
                  </a:cubicBezTo>
                  <a:cubicBezTo>
                    <a:pt x="21" y="44"/>
                    <a:pt x="18" y="46"/>
                    <a:pt x="16" y="48"/>
                  </a:cubicBezTo>
                  <a:cubicBezTo>
                    <a:pt x="8" y="55"/>
                    <a:pt x="8" y="62"/>
                    <a:pt x="12" y="66"/>
                  </a:cubicBezTo>
                  <a:cubicBezTo>
                    <a:pt x="15" y="69"/>
                    <a:pt x="22" y="69"/>
                    <a:pt x="29" y="61"/>
                  </a:cubicBezTo>
                  <a:cubicBezTo>
                    <a:pt x="32" y="59"/>
                    <a:pt x="33" y="56"/>
                    <a:pt x="35" y="53"/>
                  </a:cubicBezTo>
                  <a:cubicBezTo>
                    <a:pt x="34" y="56"/>
                    <a:pt x="34" y="60"/>
                    <a:pt x="35" y="63"/>
                  </a:cubicBezTo>
                  <a:cubicBezTo>
                    <a:pt x="38" y="73"/>
                    <a:pt x="43" y="77"/>
                    <a:pt x="49" y="76"/>
                  </a:cubicBezTo>
                  <a:cubicBezTo>
                    <a:pt x="54" y="74"/>
                    <a:pt x="57" y="68"/>
                    <a:pt x="54" y="58"/>
                  </a:cubicBezTo>
                  <a:cubicBezTo>
                    <a:pt x="53" y="55"/>
                    <a:pt x="51" y="52"/>
                    <a:pt x="49" y="49"/>
                  </a:cubicBezTo>
                  <a:cubicBezTo>
                    <a:pt x="52" y="51"/>
                    <a:pt x="55" y="53"/>
                    <a:pt x="58" y="54"/>
                  </a:cubicBezTo>
                  <a:cubicBezTo>
                    <a:pt x="68" y="56"/>
                    <a:pt x="74" y="54"/>
                    <a:pt x="76" y="49"/>
                  </a:cubicBezTo>
                  <a:cubicBezTo>
                    <a:pt x="77" y="43"/>
                    <a:pt x="73" y="38"/>
                    <a:pt x="63" y="35"/>
                  </a:cubicBezTo>
                  <a:close/>
                  <a:moveTo>
                    <a:pt x="41" y="46"/>
                  </a:moveTo>
                  <a:cubicBezTo>
                    <a:pt x="37" y="47"/>
                    <a:pt x="32" y="45"/>
                    <a:pt x="31" y="41"/>
                  </a:cubicBezTo>
                  <a:cubicBezTo>
                    <a:pt x="30" y="36"/>
                    <a:pt x="33" y="32"/>
                    <a:pt x="37" y="31"/>
                  </a:cubicBezTo>
                  <a:cubicBezTo>
                    <a:pt x="41" y="30"/>
                    <a:pt x="45" y="32"/>
                    <a:pt x="46" y="37"/>
                  </a:cubicBezTo>
                  <a:cubicBezTo>
                    <a:pt x="47" y="41"/>
                    <a:pt x="45" y="45"/>
                    <a:pt x="41" y="46"/>
                  </a:cubicBezTo>
                  <a:close/>
                </a:path>
              </a:pathLst>
            </a:custGeom>
            <a:solidFill>
              <a:srgbClr val="EC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7"/>
            <p:cNvSpPr>
              <a:spLocks noEditPoints="1"/>
            </p:cNvSpPr>
            <p:nvPr/>
          </p:nvSpPr>
          <p:spPr bwMode="auto">
            <a:xfrm>
              <a:off x="3863" y="2008"/>
              <a:ext cx="99" cy="97"/>
            </a:xfrm>
            <a:custGeom>
              <a:avLst/>
              <a:gdLst>
                <a:gd name="T0" fmla="*/ 24 w 41"/>
                <a:gd name="T1" fmla="*/ 8 h 40"/>
                <a:gd name="T2" fmla="*/ 21 w 41"/>
                <a:gd name="T3" fmla="*/ 12 h 40"/>
                <a:gd name="T4" fmla="*/ 21 w 41"/>
                <a:gd name="T5" fmla="*/ 7 h 40"/>
                <a:gd name="T6" fmla="*/ 13 w 41"/>
                <a:gd name="T7" fmla="*/ 1 h 40"/>
                <a:gd name="T8" fmla="*/ 11 w 41"/>
                <a:gd name="T9" fmla="*/ 11 h 40"/>
                <a:gd name="T10" fmla="*/ 14 w 41"/>
                <a:gd name="T11" fmla="*/ 15 h 40"/>
                <a:gd name="T12" fmla="*/ 9 w 41"/>
                <a:gd name="T13" fmla="*/ 14 h 40"/>
                <a:gd name="T14" fmla="*/ 0 w 41"/>
                <a:gd name="T15" fmla="*/ 17 h 40"/>
                <a:gd name="T16" fmla="*/ 8 w 41"/>
                <a:gd name="T17" fmla="*/ 24 h 40"/>
                <a:gd name="T18" fmla="*/ 13 w 41"/>
                <a:gd name="T19" fmla="*/ 23 h 40"/>
                <a:gd name="T20" fmla="*/ 9 w 41"/>
                <a:gd name="T21" fmla="*/ 26 h 40"/>
                <a:gd name="T22" fmla="*/ 8 w 41"/>
                <a:gd name="T23" fmla="*/ 36 h 40"/>
                <a:gd name="T24" fmla="*/ 17 w 41"/>
                <a:gd name="T25" fmla="*/ 33 h 40"/>
                <a:gd name="T26" fmla="*/ 19 w 41"/>
                <a:gd name="T27" fmla="*/ 28 h 40"/>
                <a:gd name="T28" fmla="*/ 20 w 41"/>
                <a:gd name="T29" fmla="*/ 33 h 40"/>
                <a:gd name="T30" fmla="*/ 28 w 41"/>
                <a:gd name="T31" fmla="*/ 39 h 40"/>
                <a:gd name="T32" fmla="*/ 30 w 41"/>
                <a:gd name="T33" fmla="*/ 29 h 40"/>
                <a:gd name="T34" fmla="*/ 27 w 41"/>
                <a:gd name="T35" fmla="*/ 25 h 40"/>
                <a:gd name="T36" fmla="*/ 32 w 41"/>
                <a:gd name="T37" fmla="*/ 27 h 40"/>
                <a:gd name="T38" fmla="*/ 40 w 41"/>
                <a:gd name="T39" fmla="*/ 23 h 40"/>
                <a:gd name="T40" fmla="*/ 33 w 41"/>
                <a:gd name="T41" fmla="*/ 17 h 40"/>
                <a:gd name="T42" fmla="*/ 28 w 41"/>
                <a:gd name="T43" fmla="*/ 17 h 40"/>
                <a:gd name="T44" fmla="*/ 32 w 41"/>
                <a:gd name="T45" fmla="*/ 14 h 40"/>
                <a:gd name="T46" fmla="*/ 33 w 41"/>
                <a:gd name="T47" fmla="*/ 4 h 40"/>
                <a:gd name="T48" fmla="*/ 24 w 41"/>
                <a:gd name="T49" fmla="*/ 8 h 40"/>
                <a:gd name="T50" fmla="*/ 24 w 41"/>
                <a:gd name="T51" fmla="*/ 21 h 40"/>
                <a:gd name="T52" fmla="*/ 20 w 41"/>
                <a:gd name="T53" fmla="*/ 24 h 40"/>
                <a:gd name="T54" fmla="*/ 16 w 41"/>
                <a:gd name="T55" fmla="*/ 20 h 40"/>
                <a:gd name="T56" fmla="*/ 21 w 41"/>
                <a:gd name="T57" fmla="*/ 16 h 40"/>
                <a:gd name="T58" fmla="*/ 24 w 41"/>
                <a:gd name="T59" fmla="*/ 2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" h="40">
                  <a:moveTo>
                    <a:pt x="24" y="8"/>
                  </a:moveTo>
                  <a:cubicBezTo>
                    <a:pt x="23" y="9"/>
                    <a:pt x="22" y="11"/>
                    <a:pt x="21" y="12"/>
                  </a:cubicBezTo>
                  <a:cubicBezTo>
                    <a:pt x="21" y="11"/>
                    <a:pt x="21" y="9"/>
                    <a:pt x="21" y="7"/>
                  </a:cubicBezTo>
                  <a:cubicBezTo>
                    <a:pt x="19" y="2"/>
                    <a:pt x="15" y="0"/>
                    <a:pt x="13" y="1"/>
                  </a:cubicBezTo>
                  <a:cubicBezTo>
                    <a:pt x="10" y="2"/>
                    <a:pt x="9" y="6"/>
                    <a:pt x="11" y="11"/>
                  </a:cubicBezTo>
                  <a:cubicBezTo>
                    <a:pt x="12" y="13"/>
                    <a:pt x="13" y="14"/>
                    <a:pt x="14" y="15"/>
                  </a:cubicBezTo>
                  <a:cubicBezTo>
                    <a:pt x="13" y="14"/>
                    <a:pt x="11" y="14"/>
                    <a:pt x="9" y="14"/>
                  </a:cubicBezTo>
                  <a:cubicBezTo>
                    <a:pt x="4" y="13"/>
                    <a:pt x="1" y="15"/>
                    <a:pt x="0" y="17"/>
                  </a:cubicBezTo>
                  <a:cubicBezTo>
                    <a:pt x="0" y="20"/>
                    <a:pt x="2" y="23"/>
                    <a:pt x="8" y="24"/>
                  </a:cubicBezTo>
                  <a:cubicBezTo>
                    <a:pt x="10" y="24"/>
                    <a:pt x="11" y="24"/>
                    <a:pt x="13" y="23"/>
                  </a:cubicBezTo>
                  <a:cubicBezTo>
                    <a:pt x="12" y="24"/>
                    <a:pt x="10" y="25"/>
                    <a:pt x="9" y="26"/>
                  </a:cubicBezTo>
                  <a:cubicBezTo>
                    <a:pt x="6" y="31"/>
                    <a:pt x="6" y="34"/>
                    <a:pt x="8" y="36"/>
                  </a:cubicBezTo>
                  <a:cubicBezTo>
                    <a:pt x="10" y="38"/>
                    <a:pt x="14" y="37"/>
                    <a:pt x="17" y="33"/>
                  </a:cubicBezTo>
                  <a:cubicBezTo>
                    <a:pt x="18" y="31"/>
                    <a:pt x="19" y="30"/>
                    <a:pt x="19" y="28"/>
                  </a:cubicBezTo>
                  <a:cubicBezTo>
                    <a:pt x="19" y="30"/>
                    <a:pt x="20" y="32"/>
                    <a:pt x="20" y="33"/>
                  </a:cubicBezTo>
                  <a:cubicBezTo>
                    <a:pt x="22" y="38"/>
                    <a:pt x="25" y="40"/>
                    <a:pt x="28" y="39"/>
                  </a:cubicBezTo>
                  <a:cubicBezTo>
                    <a:pt x="31" y="38"/>
                    <a:pt x="32" y="35"/>
                    <a:pt x="30" y="29"/>
                  </a:cubicBezTo>
                  <a:cubicBezTo>
                    <a:pt x="29" y="28"/>
                    <a:pt x="28" y="26"/>
                    <a:pt x="27" y="25"/>
                  </a:cubicBezTo>
                  <a:cubicBezTo>
                    <a:pt x="28" y="26"/>
                    <a:pt x="30" y="27"/>
                    <a:pt x="32" y="27"/>
                  </a:cubicBezTo>
                  <a:cubicBezTo>
                    <a:pt x="37" y="28"/>
                    <a:pt x="40" y="26"/>
                    <a:pt x="40" y="23"/>
                  </a:cubicBezTo>
                  <a:cubicBezTo>
                    <a:pt x="41" y="20"/>
                    <a:pt x="38" y="18"/>
                    <a:pt x="33" y="17"/>
                  </a:cubicBezTo>
                  <a:cubicBezTo>
                    <a:pt x="31" y="17"/>
                    <a:pt x="29" y="17"/>
                    <a:pt x="28" y="17"/>
                  </a:cubicBezTo>
                  <a:cubicBezTo>
                    <a:pt x="29" y="16"/>
                    <a:pt x="31" y="15"/>
                    <a:pt x="32" y="14"/>
                  </a:cubicBezTo>
                  <a:cubicBezTo>
                    <a:pt x="35" y="9"/>
                    <a:pt x="35" y="6"/>
                    <a:pt x="33" y="4"/>
                  </a:cubicBezTo>
                  <a:cubicBezTo>
                    <a:pt x="31" y="2"/>
                    <a:pt x="27" y="3"/>
                    <a:pt x="24" y="8"/>
                  </a:cubicBezTo>
                  <a:close/>
                  <a:moveTo>
                    <a:pt x="24" y="21"/>
                  </a:moveTo>
                  <a:cubicBezTo>
                    <a:pt x="24" y="23"/>
                    <a:pt x="22" y="25"/>
                    <a:pt x="20" y="24"/>
                  </a:cubicBezTo>
                  <a:cubicBezTo>
                    <a:pt x="18" y="24"/>
                    <a:pt x="16" y="22"/>
                    <a:pt x="16" y="20"/>
                  </a:cubicBezTo>
                  <a:cubicBezTo>
                    <a:pt x="17" y="17"/>
                    <a:pt x="19" y="16"/>
                    <a:pt x="21" y="16"/>
                  </a:cubicBezTo>
                  <a:cubicBezTo>
                    <a:pt x="23" y="16"/>
                    <a:pt x="25" y="19"/>
                    <a:pt x="24" y="21"/>
                  </a:cubicBezTo>
                  <a:close/>
                </a:path>
              </a:pathLst>
            </a:custGeom>
            <a:solidFill>
              <a:srgbClr val="FFF7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1" t="54898" r="26118" b="28684"/>
          <a:stretch/>
        </p:blipFill>
        <p:spPr>
          <a:xfrm>
            <a:off x="11112824" y="4020489"/>
            <a:ext cx="435427" cy="442339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 rot="2224307">
            <a:off x="11206200" y="4658024"/>
            <a:ext cx="555837" cy="545616"/>
            <a:chOff x="10646778" y="4753862"/>
            <a:chExt cx="751521" cy="737702"/>
          </a:xfrm>
        </p:grpSpPr>
        <p:sp>
          <p:nvSpPr>
            <p:cNvPr id="48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9" name="组合 48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50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>
                <a:solidFill>
                  <a:srgbClr val="FFFF00"/>
                </a:solidFill>
              </a:ln>
              <a:effectLst>
                <a:innerShdw blurRad="292100">
                  <a:srgbClr val="FFC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3" name="组合 52"/>
          <p:cNvGrpSpPr/>
          <p:nvPr/>
        </p:nvGrpSpPr>
        <p:grpSpPr>
          <a:xfrm>
            <a:off x="10069323" y="4592671"/>
            <a:ext cx="1148113" cy="1482591"/>
            <a:chOff x="0" y="0"/>
            <a:chExt cx="3604899" cy="4899660"/>
          </a:xfrm>
        </p:grpSpPr>
        <p:grpSp>
          <p:nvGrpSpPr>
            <p:cNvPr id="54" name="组合 53"/>
            <p:cNvGrpSpPr/>
            <p:nvPr/>
          </p:nvGrpSpPr>
          <p:grpSpPr>
            <a:xfrm>
              <a:off x="0" y="0"/>
              <a:ext cx="1007745" cy="4896486"/>
              <a:chOff x="0" y="0"/>
              <a:chExt cx="1008112" cy="4752528"/>
            </a:xfrm>
          </p:grpSpPr>
          <p:sp>
            <p:nvSpPr>
              <p:cNvPr id="71" name="矩形 70"/>
              <p:cNvSpPr/>
              <p:nvPr/>
            </p:nvSpPr>
            <p:spPr>
              <a:xfrm>
                <a:off x="0" y="1008113"/>
                <a:ext cx="407741" cy="3312368"/>
              </a:xfrm>
              <a:prstGeom prst="rect">
                <a:avLst/>
              </a:prstGeom>
              <a:solidFill>
                <a:srgbClr val="EF85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2" name="矩形 71"/>
              <p:cNvSpPr/>
              <p:nvPr/>
            </p:nvSpPr>
            <p:spPr>
              <a:xfrm>
                <a:off x="322827" y="1008114"/>
                <a:ext cx="647571" cy="3312368"/>
              </a:xfrm>
              <a:prstGeom prst="rect">
                <a:avLst/>
              </a:prstGeom>
              <a:solidFill>
                <a:srgbClr val="EB67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3" name="矩形 72"/>
              <p:cNvSpPr/>
              <p:nvPr/>
            </p:nvSpPr>
            <p:spPr>
              <a:xfrm>
                <a:off x="720081" y="1008112"/>
                <a:ext cx="288031" cy="3312369"/>
              </a:xfrm>
              <a:prstGeom prst="rect">
                <a:avLst/>
              </a:prstGeom>
              <a:solidFill>
                <a:srgbClr val="E74B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4" name="梯形 73"/>
              <p:cNvSpPr/>
              <p:nvPr/>
            </p:nvSpPr>
            <p:spPr>
              <a:xfrm>
                <a:off x="0" y="432048"/>
                <a:ext cx="1008112" cy="576064"/>
              </a:xfrm>
              <a:prstGeom prst="trapezoid">
                <a:avLst>
                  <a:gd name="adj" fmla="val 50196"/>
                </a:avLst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5" name="等腰三角形 74"/>
              <p:cNvSpPr/>
              <p:nvPr/>
            </p:nvSpPr>
            <p:spPr>
              <a:xfrm>
                <a:off x="288032" y="0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6" name="矩形 75"/>
              <p:cNvSpPr/>
              <p:nvPr/>
            </p:nvSpPr>
            <p:spPr>
              <a:xfrm>
                <a:off x="0" y="4320480"/>
                <a:ext cx="1008112" cy="216024"/>
              </a:xfrm>
              <a:prstGeom prst="rect">
                <a:avLst/>
              </a:prstGeom>
              <a:solidFill>
                <a:srgbClr val="FBC1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7" name="同侧圆角矩形 76"/>
              <p:cNvSpPr/>
              <p:nvPr/>
            </p:nvSpPr>
            <p:spPr>
              <a:xfrm flipV="1">
                <a:off x="0" y="4536504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55" name="组合 54"/>
            <p:cNvGrpSpPr/>
            <p:nvPr/>
          </p:nvGrpSpPr>
          <p:grpSpPr>
            <a:xfrm>
              <a:off x="1162050" y="1371600"/>
              <a:ext cx="1007745" cy="3528060"/>
              <a:chOff x="1152128" y="1368152"/>
              <a:chExt cx="1008112" cy="4752528"/>
            </a:xfrm>
          </p:grpSpPr>
          <p:sp>
            <p:nvSpPr>
              <p:cNvPr id="64" name="矩形 63"/>
              <p:cNvSpPr/>
              <p:nvPr/>
            </p:nvSpPr>
            <p:spPr>
              <a:xfrm>
                <a:off x="1152128" y="2376264"/>
                <a:ext cx="288032" cy="3312368"/>
              </a:xfrm>
              <a:prstGeom prst="rect">
                <a:avLst/>
              </a:prstGeom>
              <a:solidFill>
                <a:srgbClr val="EEAB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5" name="矩形 64"/>
              <p:cNvSpPr/>
              <p:nvPr/>
            </p:nvSpPr>
            <p:spPr>
              <a:xfrm>
                <a:off x="1359767" y="2376265"/>
                <a:ext cx="512440" cy="3312369"/>
              </a:xfrm>
              <a:prstGeom prst="rect">
                <a:avLst/>
              </a:prstGeom>
              <a:solidFill>
                <a:srgbClr val="F0B7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1872208" y="2376264"/>
                <a:ext cx="288032" cy="3312368"/>
              </a:xfrm>
              <a:prstGeom prst="rect">
                <a:avLst/>
              </a:prstGeom>
              <a:solidFill>
                <a:srgbClr val="F4CA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7" name="梯形 66"/>
              <p:cNvSpPr/>
              <p:nvPr/>
            </p:nvSpPr>
            <p:spPr>
              <a:xfrm>
                <a:off x="1152128" y="1800200"/>
                <a:ext cx="1008112" cy="576064"/>
              </a:xfrm>
              <a:prstGeom prst="trapezoid">
                <a:avLst>
                  <a:gd name="adj" fmla="val 70558"/>
                </a:avLst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8" name="等腰三角形 67"/>
              <p:cNvSpPr/>
              <p:nvPr/>
            </p:nvSpPr>
            <p:spPr>
              <a:xfrm>
                <a:off x="1440160" y="1368152"/>
                <a:ext cx="432048" cy="432048"/>
              </a:xfrm>
              <a:prstGeom prst="triangl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9" name="矩形 68"/>
              <p:cNvSpPr/>
              <p:nvPr/>
            </p:nvSpPr>
            <p:spPr>
              <a:xfrm>
                <a:off x="1152128" y="5688632"/>
                <a:ext cx="1008112" cy="216024"/>
              </a:xfrm>
              <a:prstGeom prst="rect">
                <a:avLst/>
              </a:prstGeom>
              <a:solidFill>
                <a:srgbClr val="F8DC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70" name="同侧圆角矩形 69"/>
              <p:cNvSpPr/>
              <p:nvPr/>
            </p:nvSpPr>
            <p:spPr>
              <a:xfrm flipV="1">
                <a:off x="1152128" y="5904656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56" name="组合 55"/>
            <p:cNvGrpSpPr/>
            <p:nvPr/>
          </p:nvGrpSpPr>
          <p:grpSpPr>
            <a:xfrm>
              <a:off x="2381253" y="152400"/>
              <a:ext cx="1223646" cy="4738370"/>
              <a:chOff x="2376264" y="157967"/>
              <a:chExt cx="1008112" cy="4964224"/>
            </a:xfrm>
          </p:grpSpPr>
          <p:sp>
            <p:nvSpPr>
              <p:cNvPr id="57" name="矩形 56"/>
              <p:cNvSpPr/>
              <p:nvPr/>
            </p:nvSpPr>
            <p:spPr>
              <a:xfrm>
                <a:off x="2376264" y="1377775"/>
                <a:ext cx="288032" cy="3312368"/>
              </a:xfrm>
              <a:prstGeom prst="rect">
                <a:avLst/>
              </a:prstGeom>
              <a:solidFill>
                <a:srgbClr val="2DBD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8" name="矩形 57"/>
              <p:cNvSpPr/>
              <p:nvPr/>
            </p:nvSpPr>
            <p:spPr>
              <a:xfrm>
                <a:off x="2664293" y="1377774"/>
                <a:ext cx="533596" cy="3312368"/>
              </a:xfrm>
              <a:prstGeom prst="rect">
                <a:avLst/>
              </a:prstGeom>
              <a:solidFill>
                <a:srgbClr val="58CB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59" name="矩形 58"/>
              <p:cNvSpPr/>
              <p:nvPr/>
            </p:nvSpPr>
            <p:spPr>
              <a:xfrm>
                <a:off x="3096344" y="1377775"/>
                <a:ext cx="288032" cy="3312368"/>
              </a:xfrm>
              <a:prstGeom prst="rect">
                <a:avLst/>
              </a:prstGeom>
              <a:solidFill>
                <a:srgbClr val="8DD8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0" name="梯形 59"/>
              <p:cNvSpPr/>
              <p:nvPr/>
            </p:nvSpPr>
            <p:spPr>
              <a:xfrm>
                <a:off x="2376264" y="671411"/>
                <a:ext cx="1008112" cy="706364"/>
              </a:xfrm>
              <a:prstGeom prst="trapezoid">
                <a:avLst>
                  <a:gd name="adj" fmla="val 48043"/>
                </a:avLst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1" name="等腰三角形 60"/>
              <p:cNvSpPr/>
              <p:nvPr/>
            </p:nvSpPr>
            <p:spPr>
              <a:xfrm>
                <a:off x="2636910" y="157967"/>
                <a:ext cx="474406" cy="528838"/>
              </a:xfrm>
              <a:prstGeom prst="triangl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2" name="矩形 61"/>
              <p:cNvSpPr/>
              <p:nvPr/>
            </p:nvSpPr>
            <p:spPr>
              <a:xfrm>
                <a:off x="2376264" y="4690143"/>
                <a:ext cx="1008112" cy="216024"/>
              </a:xfrm>
              <a:prstGeom prst="rect">
                <a:avLst/>
              </a:prstGeom>
              <a:solidFill>
                <a:srgbClr val="BDE8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3" name="同侧圆角矩形 62"/>
              <p:cNvSpPr/>
              <p:nvPr/>
            </p:nvSpPr>
            <p:spPr>
              <a:xfrm flipV="1">
                <a:off x="2376264" y="4906167"/>
                <a:ext cx="1008112" cy="216024"/>
              </a:xfrm>
              <a:prstGeom prst="round2Same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78" name="组合 77"/>
          <p:cNvGrpSpPr/>
          <p:nvPr/>
        </p:nvGrpSpPr>
        <p:grpSpPr>
          <a:xfrm flipH="1">
            <a:off x="9876610" y="5438756"/>
            <a:ext cx="2230454" cy="1398934"/>
            <a:chOff x="594424" y="1153191"/>
            <a:chExt cx="2605976" cy="1634460"/>
          </a:xfrm>
        </p:grpSpPr>
        <p:sp>
          <p:nvSpPr>
            <p:cNvPr id="79" name="任意多边形 78"/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任意多边形 79"/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0221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5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0" dur="1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1" dur="1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7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75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7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75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7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42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8E83664-91EE-47FC-87CF-AF3112663C48}"/>
              </a:ext>
            </a:extLst>
          </p:cNvPr>
          <p:cNvSpPr/>
          <p:nvPr/>
        </p:nvSpPr>
        <p:spPr>
          <a:xfrm>
            <a:off x="4455279" y="353451"/>
            <a:ext cx="3661780" cy="5830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H" panose="020B7200000000000000" pitchFamily="34" charset="0"/>
              </a:rPr>
              <a:t>KHëI</a:t>
            </a:r>
            <a:r>
              <a:rPr lang="en-US" sz="4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H" panose="020B7200000000000000" pitchFamily="34" charset="0"/>
              </a:rPr>
              <a:t> §</a:t>
            </a:r>
            <a:r>
              <a:rPr lang="en-US" sz="40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H" panose="020B7200000000000000" pitchFamily="34" charset="0"/>
              </a:rPr>
              <a:t>éNG</a:t>
            </a:r>
            <a:endParaRPr lang="en-US" sz="4000" dirty="0">
              <a:solidFill>
                <a:srgbClr val="C00000"/>
              </a:solidFill>
              <a:latin typeface=".VnAvantH" panose="020B72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BEE722-3D63-46A3-8E5B-2DF1DE0D0247}"/>
              </a:ext>
            </a:extLst>
          </p:cNvPr>
          <p:cNvSpPr txBox="1"/>
          <p:nvPr/>
        </p:nvSpPr>
        <p:spPr>
          <a:xfrm>
            <a:off x="2125184" y="1696885"/>
            <a:ext cx="116689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.VnAvant" pitchFamily="34" charset="0"/>
              </a:rPr>
              <a:t>an       ¨n      ©n     on     «n    ¬n</a:t>
            </a:r>
          </a:p>
          <a:p>
            <a:r>
              <a:rPr lang="en-US" sz="4000" b="1" dirty="0">
                <a:solidFill>
                  <a:srgbClr val="C00000"/>
                </a:solidFill>
                <a:latin typeface=".VnAvant" pitchFamily="34" charset="0"/>
              </a:rPr>
              <a:t>           </a:t>
            </a:r>
            <a:r>
              <a:rPr lang="en-US" sz="4000" b="1" dirty="0" err="1">
                <a:solidFill>
                  <a:srgbClr val="C00000"/>
                </a:solidFill>
                <a:latin typeface=".VnAvant" pitchFamily="34" charset="0"/>
              </a:rPr>
              <a:t>en</a:t>
            </a:r>
            <a:r>
              <a:rPr lang="en-US" sz="4000" b="1" dirty="0">
                <a:solidFill>
                  <a:srgbClr val="C00000"/>
                </a:solidFill>
                <a:latin typeface=".VnAvant" pitchFamily="34" charset="0"/>
              </a:rPr>
              <a:t>       ªn       in      un   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7876F0-76DF-49E4-A824-8878CDA45D34}"/>
              </a:ext>
            </a:extLst>
          </p:cNvPr>
          <p:cNvSpPr/>
          <p:nvPr/>
        </p:nvSpPr>
        <p:spPr>
          <a:xfrm>
            <a:off x="4093028" y="6402951"/>
            <a:ext cx="232229" cy="157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994BBB1-6C7E-46F8-B8E9-859D58E1FFC1}"/>
              </a:ext>
            </a:extLst>
          </p:cNvPr>
          <p:cNvSpPr/>
          <p:nvPr/>
        </p:nvSpPr>
        <p:spPr>
          <a:xfrm>
            <a:off x="10544628" y="4857180"/>
            <a:ext cx="232229" cy="157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3D4FFB-9821-4CA7-A6AE-B8527DF9EB3D}"/>
              </a:ext>
            </a:extLst>
          </p:cNvPr>
          <p:cNvSpPr txBox="1"/>
          <p:nvPr/>
        </p:nvSpPr>
        <p:spPr>
          <a:xfrm>
            <a:off x="748540" y="3160651"/>
            <a:ext cx="11982049" cy="2481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.VnAvant" pitchFamily="34" charset="0"/>
              </a:rPr>
              <a:t>cñ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.VnAvant" pitchFamily="34" charset="0"/>
              </a:rPr>
              <a:t> s¾n         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.VnAvant" pitchFamily="34" charset="0"/>
              </a:rPr>
              <a:t>bµn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.VnAvant" pitchFamily="34" charset="0"/>
              </a:rPr>
              <a:t>ch©n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.VnAvant" pitchFamily="34" charset="0"/>
              </a:rPr>
              <a:t>      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.VnAvant" pitchFamily="34" charset="0"/>
              </a:rPr>
              <a:t>mùa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.VnAvant" pitchFamily="34" charset="0"/>
              </a:rPr>
              <a:t>phïn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.VnAvant" pitchFamily="34" charset="0"/>
              </a:rPr>
              <a:t>      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.VnAvant" pitchFamily="34" charset="0"/>
              </a:rPr>
              <a:t>ngän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.VnAvant" pitchFamily="34" charset="0"/>
              </a:rPr>
              <a:t>cá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.VnAvant" pitchFamily="34" charset="0"/>
              </a:rPr>
              <a:t>tÊm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.VnAvant" pitchFamily="34" charset="0"/>
              </a:rPr>
              <a:t>gç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.VnAvant" pitchFamily="34" charset="0"/>
              </a:rPr>
              <a:t>         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.VnAvant" pitchFamily="34" charset="0"/>
              </a:rPr>
              <a:t>bÕn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.VnAvant" pitchFamily="34" charset="0"/>
              </a:rPr>
              <a:t> ®ß           tr¹m y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.VnAvant" pitchFamily="34" charset="0"/>
              </a:rPr>
              <a:t>tÕ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.VnAvant" pitchFamily="34" charset="0"/>
              </a:rPr>
              <a:t>       </a:t>
            </a: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.VnAvant" pitchFamily="34" charset="0"/>
              </a:rPr>
              <a:t>kh«n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.VnAvant" pitchFamily="34" charset="0"/>
              </a:rPr>
              <a:t>lín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.VnAvant" pitchFamily="34" charset="0"/>
              </a:rPr>
              <a:t>        ®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.VnAvant" pitchFamily="34" charset="0"/>
              </a:rPr>
              <a:t>Ìn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.VnAvant" pitchFamily="34" charset="0"/>
              </a:rPr>
              <a:t> pin         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.VnAvant" pitchFamily="34" charset="0"/>
              </a:rPr>
              <a:t>ch¨m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.VnAvant" pitchFamily="34" charset="0"/>
              </a:rPr>
              <a:t>chØ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.VnAvan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60217" y="3843580"/>
            <a:ext cx="216976" cy="1704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98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983" y="728420"/>
            <a:ext cx="11902698" cy="4742482"/>
          </a:xfrm>
          <a:solidFill>
            <a:srgbClr val="CCFF33"/>
          </a:solidFill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600" b="1" dirty="0">
                <a:latin typeface=".VnAvant" pitchFamily="34" charset="0"/>
              </a:rPr>
              <a:t>                                    </a:t>
            </a:r>
            <a:r>
              <a:rPr lang="en-US" sz="3600" b="1" dirty="0" err="1">
                <a:latin typeface=".VnAvant" pitchFamily="34" charset="0"/>
              </a:rPr>
              <a:t>Thá</a:t>
            </a:r>
            <a:r>
              <a:rPr lang="en-US" sz="3600" b="1" dirty="0">
                <a:latin typeface=".VnAvant" pitchFamily="34" charset="0"/>
              </a:rPr>
              <a:t> vµ </a:t>
            </a:r>
            <a:r>
              <a:rPr lang="en-US" sz="3600" b="1" dirty="0" err="1">
                <a:latin typeface=".VnAvant" pitchFamily="34" charset="0"/>
              </a:rPr>
              <a:t>rïa</a:t>
            </a:r>
            <a:r>
              <a:rPr lang="en-US" sz="3600" b="1" dirty="0">
                <a:latin typeface=".VnAvant" pitchFamily="34" charset="0"/>
              </a:rPr>
              <a:t/>
            </a:r>
            <a:br>
              <a:rPr lang="en-US" sz="3600" b="1" dirty="0">
                <a:latin typeface=".VnAvant" pitchFamily="34" charset="0"/>
              </a:rPr>
            </a:br>
            <a:r>
              <a:rPr lang="en-US" sz="3600" b="1" dirty="0">
                <a:latin typeface=".VnAvant" pitchFamily="34" charset="0"/>
              </a:rPr>
              <a:t>       </a:t>
            </a:r>
            <a:r>
              <a:rPr lang="en-US" sz="3600" b="1" dirty="0" err="1">
                <a:latin typeface=".VnAvant" pitchFamily="34" charset="0"/>
              </a:rPr>
              <a:t>Nh×n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rïa</a:t>
            </a:r>
            <a:r>
              <a:rPr lang="en-US" sz="3600" b="1" dirty="0">
                <a:latin typeface=".VnAvant" pitchFamily="34" charset="0"/>
              </a:rPr>
              <a:t>, </a:t>
            </a:r>
            <a:r>
              <a:rPr lang="en-US" sz="3600" b="1" dirty="0" err="1">
                <a:latin typeface=".VnAvant" pitchFamily="34" charset="0"/>
              </a:rPr>
              <a:t>thá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ch</a:t>
            </a:r>
            <a:r>
              <a:rPr lang="en-US" sz="3600" b="1" dirty="0">
                <a:latin typeface=".VnAvant" pitchFamily="34" charset="0"/>
              </a:rPr>
              <a:t>ª : “ Qu¶ lµ </a:t>
            </a:r>
            <a:r>
              <a:rPr lang="en-US" sz="3600" b="1" dirty="0" err="1">
                <a:latin typeface=".VnAvant" pitchFamily="34" charset="0"/>
              </a:rPr>
              <a:t>chËm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Như</a:t>
            </a:r>
            <a:r>
              <a:rPr lang="en-US" sz="3600" b="1" dirty="0">
                <a:latin typeface=".VnAvant" pitchFamily="34" charset="0"/>
              </a:rPr>
              <a:t>­ </a:t>
            </a:r>
            <a:r>
              <a:rPr lang="en-US" sz="3600" b="1" dirty="0" err="1">
                <a:latin typeface=".VnAvant" pitchFamily="34" charset="0"/>
              </a:rPr>
              <a:t>rïa</a:t>
            </a:r>
            <a:r>
              <a:rPr lang="en-US" sz="3600" b="1" dirty="0">
                <a:latin typeface=".VnAvant" pitchFamily="34" charset="0"/>
              </a:rPr>
              <a:t>.” </a:t>
            </a:r>
            <a:r>
              <a:rPr lang="en-US" sz="3600" b="1" dirty="0" err="1">
                <a:latin typeface=".VnAvant" pitchFamily="34" charset="0"/>
              </a:rPr>
              <a:t>Rïa</a:t>
            </a:r>
            <a:r>
              <a:rPr lang="en-US" sz="3600" b="1" dirty="0">
                <a:latin typeface=".VnAvant" pitchFamily="34" charset="0"/>
              </a:rPr>
              <a:t> «n </a:t>
            </a:r>
            <a:r>
              <a:rPr lang="en-US" sz="3600" b="1" dirty="0" err="1">
                <a:latin typeface=".VnAvant" pitchFamily="34" charset="0"/>
              </a:rPr>
              <a:t>tån</a:t>
            </a:r>
            <a:r>
              <a:rPr lang="en-US" sz="3600" b="1" dirty="0">
                <a:latin typeface=".VnAvant" pitchFamily="34" charset="0"/>
              </a:rPr>
              <a:t>: “Ta </a:t>
            </a:r>
            <a:r>
              <a:rPr lang="en-US" sz="3600" b="1" dirty="0" err="1">
                <a:latin typeface=".VnAvant" pitchFamily="34" charset="0"/>
              </a:rPr>
              <a:t>thi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nhÐ</a:t>
            </a:r>
            <a:r>
              <a:rPr lang="en-US" sz="3600" b="1" dirty="0">
                <a:latin typeface=".VnAvant" pitchFamily="34" charset="0"/>
              </a:rPr>
              <a:t>.” . </a:t>
            </a:r>
            <a:r>
              <a:rPr lang="en-US" sz="3600" b="1" dirty="0" err="1">
                <a:latin typeface=".VnAvant" pitchFamily="34" charset="0"/>
              </a:rPr>
              <a:t>Thá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hín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hë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tham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gia</a:t>
            </a:r>
            <a:r>
              <a:rPr lang="en-US" sz="3600" b="1" dirty="0">
                <a:latin typeface=".VnAvant" pitchFamily="34" charset="0"/>
              </a:rPr>
              <a:t>. </a:t>
            </a:r>
            <a:r>
              <a:rPr lang="en-US" sz="3600" b="1" dirty="0" err="1">
                <a:latin typeface=".VnAvant" pitchFamily="34" charset="0"/>
              </a:rPr>
              <a:t>Thá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nhën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nh</a:t>
            </a:r>
            <a:r>
              <a:rPr lang="en-US" sz="3600" b="1" dirty="0">
                <a:latin typeface=".VnAvant" pitchFamily="34" charset="0"/>
              </a:rPr>
              <a:t>¬ </a:t>
            </a:r>
            <a:r>
              <a:rPr lang="en-US" sz="3600" b="1" dirty="0" err="1">
                <a:latin typeface=".VnAvant" pitchFamily="34" charset="0"/>
              </a:rPr>
              <a:t>móa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ca</a:t>
            </a:r>
            <a:r>
              <a:rPr lang="en-US" sz="3600" b="1" dirty="0">
                <a:latin typeface=".VnAvant" pitchFamily="34" charset="0"/>
              </a:rPr>
              <a:t>, </a:t>
            </a:r>
            <a:r>
              <a:rPr lang="en-US" sz="3600" b="1" dirty="0" err="1">
                <a:latin typeface=".VnAvant" pitchFamily="34" charset="0"/>
              </a:rPr>
              <a:t>rïa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cø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bß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cÇn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mÉn</a:t>
            </a:r>
            <a:r>
              <a:rPr lang="en-US" sz="3600" b="1" dirty="0">
                <a:latin typeface=".VnAvant" pitchFamily="34" charset="0"/>
              </a:rPr>
              <a:t>. </a:t>
            </a:r>
            <a:r>
              <a:rPr lang="en-US" sz="3600" b="1" dirty="0" err="1">
                <a:latin typeface=".VnAvant" pitchFamily="34" charset="0"/>
              </a:rPr>
              <a:t>ThÕ</a:t>
            </a:r>
            <a:r>
              <a:rPr lang="en-US" sz="3600" b="1" dirty="0">
                <a:latin typeface=".VnAvant" pitchFamily="34" charset="0"/>
              </a:rPr>
              <a:t> lµ, </a:t>
            </a:r>
            <a:r>
              <a:rPr lang="en-US" sz="3600" b="1" dirty="0" err="1">
                <a:latin typeface=".VnAvant" pitchFamily="34" charset="0"/>
              </a:rPr>
              <a:t>rïa</a:t>
            </a:r>
            <a:r>
              <a:rPr lang="en-US" sz="3600" b="1" dirty="0">
                <a:latin typeface=".VnAvant" pitchFamily="34" charset="0"/>
              </a:rPr>
              <a:t> ®i </a:t>
            </a:r>
            <a:r>
              <a:rPr lang="en-US" sz="3600" b="1" dirty="0" err="1">
                <a:latin typeface=".VnAvant" pitchFamily="34" charset="0"/>
              </a:rPr>
              <a:t>xa</a:t>
            </a:r>
            <a:r>
              <a:rPr lang="en-US" sz="3600" b="1" dirty="0">
                <a:latin typeface=".VnAvant" pitchFamily="34" charset="0"/>
              </a:rPr>
              <a:t> </a:t>
            </a:r>
            <a:r>
              <a:rPr lang="en-US" sz="3600" b="1" dirty="0" err="1">
                <a:latin typeface=".VnAvant" pitchFamily="34" charset="0"/>
              </a:rPr>
              <a:t>h¬n</a:t>
            </a:r>
            <a:r>
              <a:rPr lang="en-US" sz="3600" b="1" dirty="0">
                <a:latin typeface=".VnAvant" pitchFamily="34" charset="0"/>
              </a:rPr>
              <a:t> h¼n </a:t>
            </a:r>
            <a:r>
              <a:rPr lang="en-US" sz="3600" b="1" dirty="0" err="1">
                <a:latin typeface=".VnAvant" pitchFamily="34" charset="0"/>
              </a:rPr>
              <a:t>thá</a:t>
            </a:r>
            <a:r>
              <a:rPr lang="en-US" sz="3600" b="1" dirty="0">
                <a:latin typeface=".VnAvant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852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194B71-01B6-47C7-8F8F-E5B407EC7A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1" r="8470"/>
          <a:stretch/>
        </p:blipFill>
        <p:spPr>
          <a:xfrm>
            <a:off x="0" y="0"/>
            <a:ext cx="12192000" cy="5868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EC4A5E-E089-46E1-951D-E73B20FAF15D}"/>
              </a:ext>
            </a:extLst>
          </p:cNvPr>
          <p:cNvSpPr txBox="1"/>
          <p:nvPr/>
        </p:nvSpPr>
        <p:spPr>
          <a:xfrm>
            <a:off x="2640302" y="5868711"/>
            <a:ext cx="8623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.VnAvant" panose="020B7200000000000000" pitchFamily="34" charset="0"/>
                <a:cs typeface="Times New Roman" panose="02020603050405020304" pitchFamily="18" charset="0"/>
              </a:rPr>
              <a:t>H­ù¬ng</a:t>
            </a:r>
            <a:r>
              <a:rPr lang="en-US" sz="4400" b="1" dirty="0"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  <a:cs typeface="Times New Roman" panose="02020603050405020304" pitchFamily="18" charset="0"/>
              </a:rPr>
              <a:t>cèm</a:t>
            </a:r>
            <a:r>
              <a:rPr lang="en-US" sz="4400" b="1" dirty="0"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  <a:cs typeface="Times New Roman" panose="02020603050405020304" pitchFamily="18" charset="0"/>
              </a:rPr>
              <a:t>th¬m</a:t>
            </a:r>
            <a:r>
              <a:rPr lang="en-US" sz="4400" b="1" dirty="0"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  <a:cs typeface="Times New Roman" panose="02020603050405020304" pitchFamily="18" charset="0"/>
              </a:rPr>
              <a:t>th«n</a:t>
            </a:r>
            <a:r>
              <a:rPr lang="en-US" sz="4400" b="1" dirty="0"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  <a:cs typeface="Times New Roman" panose="02020603050405020304" pitchFamily="18" charset="0"/>
              </a:rPr>
              <a:t>xãm</a:t>
            </a:r>
            <a:r>
              <a:rPr lang="en-US" sz="4400" b="1" dirty="0">
                <a:latin typeface=".VnAvant" panose="020B7200000000000000" pitchFamily="34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0C8BA0-0EF4-4067-87A4-79E4053E1871}"/>
              </a:ext>
            </a:extLst>
          </p:cNvPr>
          <p:cNvSpPr/>
          <p:nvPr/>
        </p:nvSpPr>
        <p:spPr>
          <a:xfrm>
            <a:off x="3164854" y="6473370"/>
            <a:ext cx="232228" cy="222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FD73D7B6-710C-44A5-B49F-A76A36E0E010}"/>
              </a:ext>
            </a:extLst>
          </p:cNvPr>
          <p:cNvSpPr/>
          <p:nvPr/>
        </p:nvSpPr>
        <p:spPr>
          <a:xfrm>
            <a:off x="752590" y="775479"/>
            <a:ext cx="3166267" cy="1040108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NhËn</a:t>
            </a:r>
            <a:r>
              <a:rPr lang="en-US" sz="4000" b="1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biÕt</a:t>
            </a:r>
            <a:endParaRPr lang="en-US" sz="40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F2D7E5E-0B26-423E-97C2-CDE7C8CC4454}"/>
              </a:ext>
            </a:extLst>
          </p:cNvPr>
          <p:cNvSpPr/>
          <p:nvPr/>
        </p:nvSpPr>
        <p:spPr>
          <a:xfrm>
            <a:off x="140060" y="890292"/>
            <a:ext cx="886264" cy="897568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4FABFA-BD31-4AF6-9379-868AB0C721D4}"/>
              </a:ext>
            </a:extLst>
          </p:cNvPr>
          <p:cNvSpPr txBox="1"/>
          <p:nvPr/>
        </p:nvSpPr>
        <p:spPr>
          <a:xfrm>
            <a:off x="4931186" y="5864913"/>
            <a:ext cx="17505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«m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42D42C-FB90-4C96-A718-89C97A94E248}"/>
              </a:ext>
            </a:extLst>
          </p:cNvPr>
          <p:cNvSpPr txBox="1"/>
          <p:nvPr/>
        </p:nvSpPr>
        <p:spPr>
          <a:xfrm>
            <a:off x="6466704" y="5866812"/>
            <a:ext cx="22223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¬m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8740C4-8C16-495F-A30B-4AD199F40F90}"/>
              </a:ext>
            </a:extLst>
          </p:cNvPr>
          <p:cNvSpPr txBox="1"/>
          <p:nvPr/>
        </p:nvSpPr>
        <p:spPr>
          <a:xfrm>
            <a:off x="9163823" y="5868711"/>
            <a:ext cx="20083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om</a:t>
            </a:r>
          </a:p>
        </p:txBody>
      </p:sp>
    </p:spTree>
    <p:extLst>
      <p:ext uri="{BB962C8B-B14F-4D97-AF65-F5344CB8AC3E}">
        <p14:creationId xmlns:p14="http://schemas.microsoft.com/office/powerpoint/2010/main" val="178093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 animBg="1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AF8A3D-F5EC-4403-AD0B-7453065130D2}"/>
              </a:ext>
            </a:extLst>
          </p:cNvPr>
          <p:cNvSpPr txBox="1"/>
          <p:nvPr/>
        </p:nvSpPr>
        <p:spPr>
          <a:xfrm>
            <a:off x="1935000" y="2313296"/>
            <a:ext cx="112576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om    «m    ¬m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98C35F-83D9-4605-AAD8-3FBBAC59C5D2}"/>
              </a:ext>
            </a:extLst>
          </p:cNvPr>
          <p:cNvSpPr/>
          <p:nvPr/>
        </p:nvSpPr>
        <p:spPr>
          <a:xfrm>
            <a:off x="1003493" y="159302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E0433C1-CFFB-4939-A090-F3FC4297EBA2}"/>
              </a:ext>
            </a:extLst>
          </p:cNvPr>
          <p:cNvSpPr/>
          <p:nvPr/>
        </p:nvSpPr>
        <p:spPr>
          <a:xfrm>
            <a:off x="652764" y="196880"/>
            <a:ext cx="551146" cy="49673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FF2316-BB7A-4605-9E6D-1F5C9D5A634B}"/>
              </a:ext>
            </a:extLst>
          </p:cNvPr>
          <p:cNvSpPr txBox="1"/>
          <p:nvPr/>
        </p:nvSpPr>
        <p:spPr>
          <a:xfrm>
            <a:off x="2650870" y="2313296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554A4F-003B-4B4C-87CF-2E41C93FBD4F}"/>
              </a:ext>
            </a:extLst>
          </p:cNvPr>
          <p:cNvSpPr txBox="1"/>
          <p:nvPr/>
        </p:nvSpPr>
        <p:spPr>
          <a:xfrm>
            <a:off x="5669403" y="2333385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75BC00-3919-4041-98AC-7AA7A2A9F70D}"/>
              </a:ext>
            </a:extLst>
          </p:cNvPr>
          <p:cNvSpPr txBox="1"/>
          <p:nvPr/>
        </p:nvSpPr>
        <p:spPr>
          <a:xfrm>
            <a:off x="1931072" y="2325897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50"/>
                </a:solidFill>
                <a:latin typeface=".VnAvant" panose="020B7200000000000000" pitchFamily="34" charset="0"/>
              </a:rPr>
              <a:t>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AEB533-16EF-4B1A-AD30-63FA3262B49C}"/>
              </a:ext>
            </a:extLst>
          </p:cNvPr>
          <p:cNvSpPr txBox="1"/>
          <p:nvPr/>
        </p:nvSpPr>
        <p:spPr>
          <a:xfrm>
            <a:off x="7965944" y="2335411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C00000"/>
                </a:solidFill>
                <a:latin typeface=".VnAvant" panose="020B7200000000000000" pitchFamily="34" charset="0"/>
              </a:rPr>
              <a:t>¬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20D026-9648-4EE0-B85A-E5703D1E9955}"/>
              </a:ext>
            </a:extLst>
          </p:cNvPr>
          <p:cNvSpPr txBox="1"/>
          <p:nvPr/>
        </p:nvSpPr>
        <p:spPr>
          <a:xfrm>
            <a:off x="4966167" y="2325897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7030A0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5D82C5-2125-42A4-BC58-D81197788F64}"/>
              </a:ext>
            </a:extLst>
          </p:cNvPr>
          <p:cNvSpPr txBox="1"/>
          <p:nvPr/>
        </p:nvSpPr>
        <p:spPr>
          <a:xfrm>
            <a:off x="8683691" y="2333385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04620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/>
      <p:bldP spid="10" grpId="0"/>
      <p:bldP spid="13" grpId="0"/>
      <p:bldP spid="14" grpId="0"/>
      <p:bldP spid="15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AF8A3D-F5EC-4403-AD0B-7453065130D2}"/>
              </a:ext>
            </a:extLst>
          </p:cNvPr>
          <p:cNvSpPr txBox="1"/>
          <p:nvPr/>
        </p:nvSpPr>
        <p:spPr>
          <a:xfrm>
            <a:off x="3288035" y="897397"/>
            <a:ext cx="76617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om      «m     ¬m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98C35F-83D9-4605-AAD8-3FBBAC59C5D2}"/>
              </a:ext>
            </a:extLst>
          </p:cNvPr>
          <p:cNvSpPr/>
          <p:nvPr/>
        </p:nvSpPr>
        <p:spPr>
          <a:xfrm>
            <a:off x="860124" y="330106"/>
            <a:ext cx="1427967" cy="58441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E0433C1-CFFB-4939-A090-F3FC4297EBA2}"/>
              </a:ext>
            </a:extLst>
          </p:cNvPr>
          <p:cNvSpPr/>
          <p:nvPr/>
        </p:nvSpPr>
        <p:spPr>
          <a:xfrm>
            <a:off x="509395" y="367684"/>
            <a:ext cx="551146" cy="4967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746B6E4-FC6C-480E-8922-61E3866465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3486888"/>
              </p:ext>
            </p:extLst>
          </p:nvPr>
        </p:nvGraphicFramePr>
        <p:xfrm>
          <a:off x="4666469" y="204119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3141433771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3817047322"/>
                    </a:ext>
                  </a:extLst>
                </a:gridCol>
              </a:tblGrid>
              <a:tr h="474386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x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om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84299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357CE6E-C9DF-4B0E-AFC8-B721E6A22048}"/>
              </a:ext>
            </a:extLst>
          </p:cNvPr>
          <p:cNvSpPr/>
          <p:nvPr/>
        </p:nvSpPr>
        <p:spPr>
          <a:xfrm>
            <a:off x="4666469" y="2891593"/>
            <a:ext cx="2859062" cy="8229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.VnAvant" panose="020B7200000000000000" pitchFamily="34" charset="0"/>
              </a:rPr>
              <a:t>  </a:t>
            </a:r>
            <a:r>
              <a:rPr lang="en-US" sz="48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x</a:t>
            </a:r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ãm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89B4AD-9D96-4642-B0B4-15F4E625DA6E}"/>
              </a:ext>
            </a:extLst>
          </p:cNvPr>
          <p:cNvSpPr txBox="1"/>
          <p:nvPr/>
        </p:nvSpPr>
        <p:spPr>
          <a:xfrm>
            <a:off x="2288091" y="4097613"/>
            <a:ext cx="11422743" cy="2430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khãm</a:t>
            </a:r>
            <a:r>
              <a:rPr lang="en-US" sz="5400" b="1" dirty="0">
                <a:solidFill>
                  <a:srgbClr val="002060"/>
                </a:solidFill>
                <a:latin typeface=".VnAvant" panose="020B7200000000000000" pitchFamily="34" charset="0"/>
              </a:rPr>
              <a:t>         </a:t>
            </a:r>
            <a:r>
              <a:rPr lang="en-US" sz="54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vßm</a:t>
            </a:r>
            <a:r>
              <a:rPr lang="en-US" sz="5400" b="1" dirty="0">
                <a:solidFill>
                  <a:srgbClr val="002060"/>
                </a:solidFill>
                <a:latin typeface=".VnAvant" panose="020B7200000000000000" pitchFamily="34" charset="0"/>
              </a:rPr>
              <a:t>         </a:t>
            </a:r>
            <a:r>
              <a:rPr lang="en-US" sz="54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ném</a:t>
            </a:r>
            <a:r>
              <a:rPr lang="en-US" sz="54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rgbClr val="FF0066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t«m</a:t>
            </a:r>
            <a:r>
              <a:rPr lang="en-US" sz="5400" b="1" dirty="0">
                <a:solidFill>
                  <a:srgbClr val="FF0066"/>
                </a:solidFill>
                <a:latin typeface=".VnAvant" panose="020B7200000000000000" pitchFamily="34" charset="0"/>
              </a:rPr>
              <a:t>           </a:t>
            </a:r>
            <a:r>
              <a:rPr lang="en-US" sz="54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bêm</a:t>
            </a:r>
            <a:r>
              <a:rPr lang="en-US" sz="5400" b="1" dirty="0">
                <a:solidFill>
                  <a:srgbClr val="FF0066"/>
                </a:solidFill>
                <a:latin typeface=".VnAvant" panose="020B7200000000000000" pitchFamily="34" charset="0"/>
              </a:rPr>
              <a:t>         </a:t>
            </a:r>
            <a:r>
              <a:rPr lang="en-US" sz="54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r¬m</a:t>
            </a:r>
            <a:endParaRPr lang="en-US" sz="54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99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992862B-FFD0-4033-92A6-5669D90384F4}"/>
              </a:ext>
            </a:extLst>
          </p:cNvPr>
          <p:cNvSpPr txBox="1"/>
          <p:nvPr/>
        </p:nvSpPr>
        <p:spPr>
          <a:xfrm>
            <a:off x="4155281" y="5644531"/>
            <a:ext cx="47403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600" b="1" dirty="0">
                <a:latin typeface=".VnAvant" panose="020B7200000000000000" pitchFamily="34" charset="0"/>
              </a:rPr>
              <a:t>®om ®</a:t>
            </a:r>
            <a:r>
              <a:rPr lang="en-US" sz="6600" b="1" dirty="0" err="1">
                <a:latin typeface=".VnAvant" panose="020B7200000000000000" pitchFamily="34" charset="0"/>
              </a:rPr>
              <a:t>ãm</a:t>
            </a:r>
            <a:endParaRPr lang="en-US" sz="6600" b="1" dirty="0">
              <a:latin typeface=".VnAvant" panose="020B72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7133945-C869-454D-A53E-BB2D4677135A}"/>
              </a:ext>
            </a:extLst>
          </p:cNvPr>
          <p:cNvCxnSpPr/>
          <p:nvPr/>
        </p:nvCxnSpPr>
        <p:spPr>
          <a:xfrm>
            <a:off x="5669280" y="642893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483B37E-44C5-4D0C-8408-E4BED411C2F4}"/>
              </a:ext>
            </a:extLst>
          </p:cNvPr>
          <p:cNvSpPr txBox="1"/>
          <p:nvPr/>
        </p:nvSpPr>
        <p:spPr>
          <a:xfrm>
            <a:off x="4689858" y="5644531"/>
            <a:ext cx="17151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om</a:t>
            </a:r>
          </a:p>
        </p:txBody>
      </p:sp>
      <p:pic>
        <p:nvPicPr>
          <p:cNvPr id="3" name="Picture 2" descr="A insect on a flower&#10;&#10;Description automatically generated">
            <a:extLst>
              <a:ext uri="{FF2B5EF4-FFF2-40B4-BE49-F238E27FC236}">
                <a16:creationId xmlns:a16="http://schemas.microsoft.com/office/drawing/2014/main" id="{63B651B6-78CD-4979-9876-AE3586BDC8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618" y="477078"/>
            <a:ext cx="9376763" cy="50697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273573-9067-4AE3-96C4-E1DB885F0612}"/>
              </a:ext>
            </a:extLst>
          </p:cNvPr>
          <p:cNvSpPr txBox="1"/>
          <p:nvPr/>
        </p:nvSpPr>
        <p:spPr>
          <a:xfrm>
            <a:off x="6820761" y="5636781"/>
            <a:ext cx="17151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om</a:t>
            </a:r>
          </a:p>
        </p:txBody>
      </p:sp>
    </p:spTree>
    <p:extLst>
      <p:ext uri="{BB962C8B-B14F-4D97-AF65-F5344CB8AC3E}">
        <p14:creationId xmlns:p14="http://schemas.microsoft.com/office/powerpoint/2010/main" val="286011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w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2535A207-84DB-4CC5-87D1-37A781BAAE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618607" y="968188"/>
            <a:ext cx="0" cy="0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24AABD-5DD2-4C71-9768-48F46CA74340}"/>
              </a:ext>
            </a:extLst>
          </p:cNvPr>
          <p:cNvSpPr txBox="1"/>
          <p:nvPr/>
        </p:nvSpPr>
        <p:spPr>
          <a:xfrm>
            <a:off x="4413665" y="5731380"/>
            <a:ext cx="43059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.VnAvant" panose="020B7200000000000000" pitchFamily="34" charset="0"/>
              </a:rPr>
              <a:t>chã</a:t>
            </a:r>
            <a:r>
              <a:rPr lang="en-US" sz="6600" b="1" dirty="0">
                <a:latin typeface=".VnAvant" panose="020B7200000000000000" pitchFamily="34" charset="0"/>
              </a:rPr>
              <a:t> ®</a:t>
            </a:r>
            <a:r>
              <a:rPr lang="en-US" sz="6600" b="1" dirty="0" err="1">
                <a:latin typeface=".VnAvant" panose="020B7200000000000000" pitchFamily="34" charset="0"/>
              </a:rPr>
              <a:t>èm</a:t>
            </a:r>
            <a:endParaRPr lang="en-US" sz="6600" b="1" dirty="0">
              <a:latin typeface=".VnAvant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937568-5ACB-4A4A-B730-1E5A1303660C}"/>
              </a:ext>
            </a:extLst>
          </p:cNvPr>
          <p:cNvSpPr txBox="1"/>
          <p:nvPr/>
        </p:nvSpPr>
        <p:spPr>
          <a:xfrm>
            <a:off x="6786558" y="5731380"/>
            <a:ext cx="16670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«m</a:t>
            </a:r>
          </a:p>
        </p:txBody>
      </p:sp>
      <p:pic>
        <p:nvPicPr>
          <p:cNvPr id="3" name="Picture 2" descr="A close up of a dog&#10;&#10;Description automatically generated">
            <a:extLst>
              <a:ext uri="{FF2B5EF4-FFF2-40B4-BE49-F238E27FC236}">
                <a16:creationId xmlns:a16="http://schemas.microsoft.com/office/drawing/2014/main" id="{C8522C43-F963-444E-8DDF-E2D07365D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09" y="14956"/>
            <a:ext cx="10566723" cy="57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3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239</Words>
  <Application>Microsoft Office PowerPoint</Application>
  <PresentationFormat>Widescreen</PresentationFormat>
  <Paragraphs>80</Paragraphs>
  <Slides>26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宋体</vt:lpstr>
      <vt:lpstr>.VnAvant</vt:lpstr>
      <vt:lpstr>.VnAvantH</vt:lpstr>
      <vt:lpstr>Arial</vt:lpstr>
      <vt:lpstr>Calibri</vt:lpstr>
      <vt:lpstr>Calibri Light</vt:lpstr>
      <vt:lpstr>等线</vt:lpstr>
      <vt:lpstr>HP001 4 hang 1 ô ly</vt:lpstr>
      <vt:lpstr>Times New Roman</vt:lpstr>
      <vt:lpstr>华康方圆体W7(P)</vt:lpstr>
      <vt:lpstr>Office Theme</vt:lpstr>
      <vt:lpstr>PowerPoint Presentation</vt:lpstr>
      <vt:lpstr>PowerPoint Presentation</vt:lpstr>
      <vt:lpstr>PowerPoint Presentation</vt:lpstr>
      <vt:lpstr>                                    Thá vµ rïa        Nh×n rïa, thá chª : “ Qu¶ lµ chËm Như­ rïa.” Rïa «n tån: “Ta thi nhÐ.” . Thá hín hë tham gia. Thá nhën nh¬ móa ca, rïa cø bß cÇn mÉn. ThÕ lµ, rïa ®i xa h¬n h¼n thá.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linhmx</cp:lastModifiedBy>
  <cp:revision>12</cp:revision>
  <dcterms:created xsi:type="dcterms:W3CDTF">2020-08-24T08:01:22Z</dcterms:created>
  <dcterms:modified xsi:type="dcterms:W3CDTF">2020-08-29T10:23:54Z</dcterms:modified>
</cp:coreProperties>
</file>