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4" r:id="rId3"/>
  </p:sldMasterIdLst>
  <p:notesMasterIdLst>
    <p:notesMasterId r:id="rId54"/>
  </p:notesMasterIdLst>
  <p:sldIdLst>
    <p:sldId id="467" r:id="rId4"/>
    <p:sldId id="384" r:id="rId5"/>
    <p:sldId id="264" r:id="rId6"/>
    <p:sldId id="430" r:id="rId7"/>
    <p:sldId id="468" r:id="rId8"/>
    <p:sldId id="469" r:id="rId9"/>
    <p:sldId id="387" r:id="rId10"/>
    <p:sldId id="388" r:id="rId11"/>
    <p:sldId id="385" r:id="rId12"/>
    <p:sldId id="431" r:id="rId13"/>
    <p:sldId id="446" r:id="rId14"/>
    <p:sldId id="409" r:id="rId15"/>
    <p:sldId id="447" r:id="rId16"/>
    <p:sldId id="451" r:id="rId17"/>
    <p:sldId id="452" r:id="rId18"/>
    <p:sldId id="455" r:id="rId19"/>
    <p:sldId id="436" r:id="rId20"/>
    <p:sldId id="454" r:id="rId21"/>
    <p:sldId id="461" r:id="rId22"/>
    <p:sldId id="460" r:id="rId23"/>
    <p:sldId id="457" r:id="rId24"/>
    <p:sldId id="456" r:id="rId25"/>
    <p:sldId id="404" r:id="rId26"/>
    <p:sldId id="458" r:id="rId27"/>
    <p:sldId id="313" r:id="rId28"/>
    <p:sldId id="417" r:id="rId29"/>
    <p:sldId id="438" r:id="rId30"/>
    <p:sldId id="439" r:id="rId31"/>
    <p:sldId id="440" r:id="rId32"/>
    <p:sldId id="442" r:id="rId33"/>
    <p:sldId id="422" r:id="rId34"/>
    <p:sldId id="423" r:id="rId35"/>
    <p:sldId id="464" r:id="rId36"/>
    <p:sldId id="465" r:id="rId37"/>
    <p:sldId id="466" r:id="rId38"/>
    <p:sldId id="260" r:id="rId39"/>
    <p:sldId id="304" r:id="rId40"/>
    <p:sldId id="310" r:id="rId41"/>
    <p:sldId id="343" r:id="rId42"/>
    <p:sldId id="344" r:id="rId43"/>
    <p:sldId id="327" r:id="rId44"/>
    <p:sldId id="329" r:id="rId45"/>
    <p:sldId id="330" r:id="rId46"/>
    <p:sldId id="314" r:id="rId47"/>
    <p:sldId id="333" r:id="rId48"/>
    <p:sldId id="332" r:id="rId49"/>
    <p:sldId id="334" r:id="rId50"/>
    <p:sldId id="338" r:id="rId51"/>
    <p:sldId id="318" r:id="rId52"/>
    <p:sldId id="39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4"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4275E-7868-4F35-8807-8988A9C16080}"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BEC24-9E99-4530-B414-B8D48FBC3535}" type="slidenum">
              <a:rPr lang="en-US" smtClean="0"/>
              <a:t>‹#›</a:t>
            </a:fld>
            <a:endParaRPr lang="en-US"/>
          </a:p>
        </p:txBody>
      </p:sp>
    </p:spTree>
    <p:extLst>
      <p:ext uri="{BB962C8B-B14F-4D97-AF65-F5344CB8AC3E}">
        <p14:creationId xmlns:p14="http://schemas.microsoft.com/office/powerpoint/2010/main" val="300703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BEC24-9E99-4530-B414-B8D48FBC3535}" type="slidenum">
              <a:rPr lang="en-US" smtClean="0"/>
              <a:t>11</a:t>
            </a:fld>
            <a:endParaRPr lang="en-US"/>
          </a:p>
        </p:txBody>
      </p:sp>
    </p:spTree>
    <p:extLst>
      <p:ext uri="{BB962C8B-B14F-4D97-AF65-F5344CB8AC3E}">
        <p14:creationId xmlns:p14="http://schemas.microsoft.com/office/powerpoint/2010/main" val="618422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49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984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17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BCBEC24-9E99-4530-B414-B8D48FBC3535}" type="slidenum">
              <a:rPr lang="en-US" smtClean="0"/>
              <a:t>30</a:t>
            </a:fld>
            <a:endParaRPr lang="en-US"/>
          </a:p>
        </p:txBody>
      </p:sp>
    </p:spTree>
    <p:extLst>
      <p:ext uri="{BB962C8B-B14F-4D97-AF65-F5344CB8AC3E}">
        <p14:creationId xmlns:p14="http://schemas.microsoft.com/office/powerpoint/2010/main" val="3402289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350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023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888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D0371-E428-4972-9DFC-EF037EA2A2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42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3F281-0C37-4970-9E81-0F2E59851F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621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27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4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2560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5510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9467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7390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157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7202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511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2531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780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5185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468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3390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BCBEC24-9E99-4530-B414-B8D48FBC3535}" type="slidenum">
              <a:rPr lang="en-US" smtClean="0"/>
              <a:t>50</a:t>
            </a:fld>
            <a:endParaRPr lang="en-US"/>
          </a:p>
        </p:txBody>
      </p:sp>
    </p:spTree>
    <p:extLst>
      <p:ext uri="{BB962C8B-B14F-4D97-AF65-F5344CB8AC3E}">
        <p14:creationId xmlns:p14="http://schemas.microsoft.com/office/powerpoint/2010/main" val="223548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653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764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22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809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31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719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1/4/2024</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8366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1/4/2024</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88239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1/4/2024</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20409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2"/>
            <a:ext cx="12217400" cy="6866255"/>
          </a:xfrm>
          <a:prstGeom prst="rect">
            <a:avLst/>
          </a:prstGeom>
        </p:spPr>
      </p:pic>
      <p:sp>
        <p:nvSpPr>
          <p:cNvPr id="12" name="圆角矩形 11"/>
          <p:cNvSpPr/>
          <p:nvPr userDrawn="1"/>
        </p:nvSpPr>
        <p:spPr>
          <a:xfrm>
            <a:off x="970917"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pic>
        <p:nvPicPr>
          <p:cNvPr id="8" name="图片 7" descr="33"/>
          <p:cNvPicPr>
            <a:picLocks noChangeAspect="1"/>
          </p:cNvPicPr>
          <p:nvPr userDrawn="1"/>
        </p:nvPicPr>
        <p:blipFill>
          <a:blip r:embed="rId3"/>
          <a:srcRect l="55685" b="7835"/>
          <a:stretch>
            <a:fillRect/>
          </a:stretch>
        </p:blipFill>
        <p:spPr>
          <a:xfrm>
            <a:off x="6360160" y="2"/>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89" y="4236087"/>
            <a:ext cx="1705611"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2" y="4087497"/>
            <a:ext cx="1501775" cy="2624455"/>
          </a:xfrm>
          <a:prstGeom prst="rect">
            <a:avLst/>
          </a:prstGeom>
        </p:spPr>
      </p:pic>
    </p:spTree>
    <p:extLst>
      <p:ext uri="{BB962C8B-B14F-4D97-AF65-F5344CB8AC3E}">
        <p14:creationId xmlns:p14="http://schemas.microsoft.com/office/powerpoint/2010/main" val="2573753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
        <p:nvSpPr>
          <p:cNvPr id="19" name="Google Shape;19;p13"/>
          <p:cNvSpPr/>
          <p:nvPr/>
        </p:nvSpPr>
        <p:spPr>
          <a:xfrm>
            <a:off x="-12700" y="8894"/>
            <a:ext cx="12215495" cy="6839585"/>
          </a:xfrm>
          <a:prstGeom prst="rect">
            <a:avLst/>
          </a:prstGeom>
          <a:blipFill rotWithShape="1">
            <a:blip r:embed="rId2">
              <a:alphaModFix/>
            </a:blip>
            <a:stretch>
              <a:fillRect/>
            </a:stretch>
          </a:blipFill>
          <a:ln>
            <a:noFill/>
          </a:ln>
        </p:spPr>
        <p:txBody>
          <a:bodyPr spcFirstLastPara="1" wrap="square" lIns="68569" tIns="34275" rIns="68569" bIns="34275" anchor="ctr" anchorCtr="0">
            <a:noAutofit/>
          </a:bodyPr>
          <a:lstStyle/>
          <a:p>
            <a:pPr algn="ctr"/>
            <a:endParaRPr sz="1350">
              <a:solidFill>
                <a:srgbClr val="FFFFFF"/>
              </a:solidFill>
              <a:ea typeface="Arial"/>
              <a:cs typeface="Arial"/>
              <a:sym typeface="Arial"/>
            </a:endParaRPr>
          </a:p>
        </p:txBody>
      </p:sp>
    </p:spTree>
    <p:extLst>
      <p:ext uri="{BB962C8B-B14F-4D97-AF65-F5344CB8AC3E}">
        <p14:creationId xmlns:p14="http://schemas.microsoft.com/office/powerpoint/2010/main" val="191142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5" name="Google Shape;35;p1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244721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90787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5" y="1778438"/>
            <a:ext cx="4873575" cy="823912"/>
          </a:xfrm>
          <a:prstGeom prst="rect">
            <a:avLst/>
          </a:prstGeom>
          <a:noFill/>
          <a:ln>
            <a:noFill/>
          </a:ln>
        </p:spPr>
        <p:txBody>
          <a:bodyPr spcFirstLastPara="1" wrap="square" lIns="91425" tIns="45700" rIns="91425" bIns="45700" anchor="ctr" anchorCtr="0">
            <a:normAutofit/>
          </a:bodyPr>
          <a:lstStyle>
            <a:lvl1pPr marL="342900" lvl="0" indent="-171450" algn="l">
              <a:lnSpc>
                <a:spcPct val="90000"/>
              </a:lnSpc>
              <a:spcBef>
                <a:spcPts val="750"/>
              </a:spcBef>
              <a:spcAft>
                <a:spcPts val="0"/>
              </a:spcAft>
              <a:buClr>
                <a:schemeClr val="dk1"/>
              </a:buClr>
              <a:buSzPts val="2800"/>
              <a:buNone/>
              <a:defRPr sz="2100"/>
            </a:lvl1pPr>
            <a:lvl2pPr marL="685800" lvl="1" indent="-171450" algn="l">
              <a:lnSpc>
                <a:spcPct val="90000"/>
              </a:lnSpc>
              <a:spcBef>
                <a:spcPts val="375"/>
              </a:spcBef>
              <a:spcAft>
                <a:spcPts val="0"/>
              </a:spcAft>
              <a:buClr>
                <a:schemeClr val="dk1"/>
              </a:buClr>
              <a:buSzPts val="2400"/>
              <a:buNone/>
              <a:defRPr sz="1800"/>
            </a:lvl2pPr>
            <a:lvl3pPr marL="1028700" lvl="2" indent="-171450" algn="l">
              <a:lnSpc>
                <a:spcPct val="90000"/>
              </a:lnSpc>
              <a:spcBef>
                <a:spcPts val="375"/>
              </a:spcBef>
              <a:spcAft>
                <a:spcPts val="0"/>
              </a:spcAft>
              <a:buClr>
                <a:schemeClr val="dk1"/>
              </a:buClr>
              <a:buSzPts val="2000"/>
              <a:buNone/>
              <a:defRPr sz="1500"/>
            </a:lvl3pPr>
            <a:lvl4pPr marL="1371600" lvl="3" indent="-171450" algn="l">
              <a:lnSpc>
                <a:spcPct val="90000"/>
              </a:lnSpc>
              <a:spcBef>
                <a:spcPts val="375"/>
              </a:spcBef>
              <a:spcAft>
                <a:spcPts val="0"/>
              </a:spcAft>
              <a:buClr>
                <a:schemeClr val="dk1"/>
              </a:buClr>
              <a:buSzPts val="1800"/>
              <a:buNone/>
              <a:defRPr sz="1350"/>
            </a:lvl4pPr>
            <a:lvl5pPr marL="1714500" lvl="4" indent="-171450" algn="l">
              <a:lnSpc>
                <a:spcPct val="90000"/>
              </a:lnSpc>
              <a:spcBef>
                <a:spcPts val="375"/>
              </a:spcBef>
              <a:spcAft>
                <a:spcPts val="0"/>
              </a:spcAft>
              <a:buClr>
                <a:schemeClr val="dk1"/>
              </a:buClr>
              <a:buSzPts val="1800"/>
              <a:buNone/>
              <a:defRPr sz="1350"/>
            </a:lvl5pPr>
            <a:lvl6pPr marL="2057400" lvl="5" indent="-171450" algn="l">
              <a:lnSpc>
                <a:spcPct val="90000"/>
              </a:lnSpc>
              <a:spcBef>
                <a:spcPts val="375"/>
              </a:spcBef>
              <a:spcAft>
                <a:spcPts val="0"/>
              </a:spcAft>
              <a:buClr>
                <a:schemeClr val="dk1"/>
              </a:buClr>
              <a:buSzPts val="1800"/>
              <a:buNone/>
              <a:defRPr sz="1350"/>
            </a:lvl6pPr>
            <a:lvl7pPr marL="2400300" lvl="6" indent="-171450" algn="l">
              <a:lnSpc>
                <a:spcPct val="90000"/>
              </a:lnSpc>
              <a:spcBef>
                <a:spcPts val="375"/>
              </a:spcBef>
              <a:spcAft>
                <a:spcPts val="0"/>
              </a:spcAft>
              <a:buClr>
                <a:schemeClr val="dk1"/>
              </a:buClr>
              <a:buSzPts val="1800"/>
              <a:buNone/>
              <a:defRPr sz="1350"/>
            </a:lvl7pPr>
            <a:lvl8pPr marL="2743200" lvl="7" indent="-171450" algn="l">
              <a:lnSpc>
                <a:spcPct val="90000"/>
              </a:lnSpc>
              <a:spcBef>
                <a:spcPts val="375"/>
              </a:spcBef>
              <a:spcAft>
                <a:spcPts val="0"/>
              </a:spcAft>
              <a:buClr>
                <a:schemeClr val="dk1"/>
              </a:buClr>
              <a:buSzPts val="1800"/>
              <a:buNone/>
              <a:defRPr sz="1350"/>
            </a:lvl8pPr>
            <a:lvl9pPr marL="3086100" lvl="8" indent="-171450" algn="l">
              <a:lnSpc>
                <a:spcPct val="90000"/>
              </a:lnSpc>
              <a:spcBef>
                <a:spcPts val="375"/>
              </a:spcBef>
              <a:spcAft>
                <a:spcPts val="0"/>
              </a:spcAft>
              <a:buClr>
                <a:schemeClr val="dk1"/>
              </a:buClr>
              <a:buSzPts val="1800"/>
              <a:buNone/>
              <a:defRPr sz="1350"/>
            </a:lvl9pPr>
          </a:lstStyle>
          <a:p>
            <a:endParaRPr/>
          </a:p>
        </p:txBody>
      </p:sp>
      <p:sp>
        <p:nvSpPr>
          <p:cNvPr id="48" name="Google Shape;48;p18"/>
          <p:cNvSpPr txBox="1">
            <a:spLocks noGrp="1"/>
          </p:cNvSpPr>
          <p:nvPr>
            <p:ph type="body" idx="2"/>
          </p:nvPr>
        </p:nvSpPr>
        <p:spPr>
          <a:xfrm>
            <a:off x="1186775" y="2665379"/>
            <a:ext cx="4873575" cy="352428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9" y="1778438"/>
            <a:ext cx="4897576" cy="823912"/>
          </a:xfrm>
          <a:prstGeom prst="rect">
            <a:avLst/>
          </a:prstGeom>
          <a:noFill/>
          <a:ln>
            <a:noFill/>
          </a:ln>
        </p:spPr>
        <p:txBody>
          <a:bodyPr spcFirstLastPara="1" wrap="square" lIns="91425" tIns="45700" rIns="91425" bIns="45700" anchor="ctr" anchorCtr="0">
            <a:normAutofit/>
          </a:bodyPr>
          <a:lstStyle>
            <a:lvl1pPr marL="342900" lvl="0" indent="-171450" algn="l">
              <a:lnSpc>
                <a:spcPct val="90000"/>
              </a:lnSpc>
              <a:spcBef>
                <a:spcPts val="750"/>
              </a:spcBef>
              <a:spcAft>
                <a:spcPts val="0"/>
              </a:spcAft>
              <a:buClr>
                <a:schemeClr val="dk1"/>
              </a:buClr>
              <a:buSzPts val="2800"/>
              <a:buNone/>
              <a:defRPr sz="2100"/>
            </a:lvl1pPr>
            <a:lvl2pPr marL="685800" lvl="1" indent="-171450" algn="l">
              <a:lnSpc>
                <a:spcPct val="90000"/>
              </a:lnSpc>
              <a:spcBef>
                <a:spcPts val="375"/>
              </a:spcBef>
              <a:spcAft>
                <a:spcPts val="0"/>
              </a:spcAft>
              <a:buClr>
                <a:schemeClr val="dk1"/>
              </a:buClr>
              <a:buSzPts val="2400"/>
              <a:buNone/>
              <a:defRPr sz="1800"/>
            </a:lvl2pPr>
            <a:lvl3pPr marL="1028700" lvl="2" indent="-171450" algn="l">
              <a:lnSpc>
                <a:spcPct val="90000"/>
              </a:lnSpc>
              <a:spcBef>
                <a:spcPts val="375"/>
              </a:spcBef>
              <a:spcAft>
                <a:spcPts val="0"/>
              </a:spcAft>
              <a:buClr>
                <a:schemeClr val="dk1"/>
              </a:buClr>
              <a:buSzPts val="2000"/>
              <a:buNone/>
              <a:defRPr sz="1500"/>
            </a:lvl3pPr>
            <a:lvl4pPr marL="1371600" lvl="3" indent="-171450" algn="l">
              <a:lnSpc>
                <a:spcPct val="90000"/>
              </a:lnSpc>
              <a:spcBef>
                <a:spcPts val="375"/>
              </a:spcBef>
              <a:spcAft>
                <a:spcPts val="0"/>
              </a:spcAft>
              <a:buClr>
                <a:schemeClr val="dk1"/>
              </a:buClr>
              <a:buSzPts val="1800"/>
              <a:buNone/>
              <a:defRPr sz="1350"/>
            </a:lvl4pPr>
            <a:lvl5pPr marL="1714500" lvl="4" indent="-171450" algn="l">
              <a:lnSpc>
                <a:spcPct val="90000"/>
              </a:lnSpc>
              <a:spcBef>
                <a:spcPts val="375"/>
              </a:spcBef>
              <a:spcAft>
                <a:spcPts val="0"/>
              </a:spcAft>
              <a:buClr>
                <a:schemeClr val="dk1"/>
              </a:buClr>
              <a:buSzPts val="1800"/>
              <a:buNone/>
              <a:defRPr sz="1350"/>
            </a:lvl5pPr>
            <a:lvl6pPr marL="2057400" lvl="5" indent="-171450" algn="l">
              <a:lnSpc>
                <a:spcPct val="90000"/>
              </a:lnSpc>
              <a:spcBef>
                <a:spcPts val="375"/>
              </a:spcBef>
              <a:spcAft>
                <a:spcPts val="0"/>
              </a:spcAft>
              <a:buClr>
                <a:schemeClr val="dk1"/>
              </a:buClr>
              <a:buSzPts val="1800"/>
              <a:buNone/>
              <a:defRPr sz="1350"/>
            </a:lvl6pPr>
            <a:lvl7pPr marL="2400300" lvl="6" indent="-171450" algn="l">
              <a:lnSpc>
                <a:spcPct val="90000"/>
              </a:lnSpc>
              <a:spcBef>
                <a:spcPts val="375"/>
              </a:spcBef>
              <a:spcAft>
                <a:spcPts val="0"/>
              </a:spcAft>
              <a:buClr>
                <a:schemeClr val="dk1"/>
              </a:buClr>
              <a:buSzPts val="1800"/>
              <a:buNone/>
              <a:defRPr sz="1350"/>
            </a:lvl7pPr>
            <a:lvl8pPr marL="2743200" lvl="7" indent="-171450" algn="l">
              <a:lnSpc>
                <a:spcPct val="90000"/>
              </a:lnSpc>
              <a:spcBef>
                <a:spcPts val="375"/>
              </a:spcBef>
              <a:spcAft>
                <a:spcPts val="0"/>
              </a:spcAft>
              <a:buClr>
                <a:schemeClr val="dk1"/>
              </a:buClr>
              <a:buSzPts val="1800"/>
              <a:buNone/>
              <a:defRPr sz="1350"/>
            </a:lvl8pPr>
            <a:lvl9pPr marL="3086100" lvl="8" indent="-171450" algn="l">
              <a:lnSpc>
                <a:spcPct val="90000"/>
              </a:lnSpc>
              <a:spcBef>
                <a:spcPts val="375"/>
              </a:spcBef>
              <a:spcAft>
                <a:spcPts val="0"/>
              </a:spcAft>
              <a:buClr>
                <a:schemeClr val="dk1"/>
              </a:buClr>
              <a:buSzPts val="1800"/>
              <a:buNone/>
              <a:defRPr sz="1350"/>
            </a:lvl9pPr>
          </a:lstStyle>
          <a:p>
            <a:endParaRPr/>
          </a:p>
        </p:txBody>
      </p:sp>
      <p:sp>
        <p:nvSpPr>
          <p:cNvPr id="50" name="Google Shape;50;p18"/>
          <p:cNvSpPr txBox="1">
            <a:spLocks noGrp="1"/>
          </p:cNvSpPr>
          <p:nvPr>
            <p:ph type="body" idx="4"/>
          </p:nvPr>
        </p:nvSpPr>
        <p:spPr>
          <a:xfrm>
            <a:off x="6256939" y="2665379"/>
            <a:ext cx="4897576" cy="352428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85394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46717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2000"/>
              <a:buNone/>
              <a:defRPr sz="1500"/>
            </a:lvl1pPr>
            <a:lvl2pPr marL="685800" lvl="1" indent="-171450" algn="l">
              <a:lnSpc>
                <a:spcPct val="90000"/>
              </a:lnSpc>
              <a:spcBef>
                <a:spcPts val="375"/>
              </a:spcBef>
              <a:spcAft>
                <a:spcPts val="0"/>
              </a:spcAft>
              <a:buClr>
                <a:schemeClr val="dk1"/>
              </a:buClr>
              <a:buSzPts val="1800"/>
              <a:buNone/>
              <a:defRPr sz="1350"/>
            </a:lvl2pPr>
            <a:lvl3pPr marL="1028700" lvl="2" indent="-171450" algn="l">
              <a:lnSpc>
                <a:spcPct val="90000"/>
              </a:lnSpc>
              <a:spcBef>
                <a:spcPts val="375"/>
              </a:spcBef>
              <a:spcAft>
                <a:spcPts val="0"/>
              </a:spcAft>
              <a:buClr>
                <a:schemeClr val="dk1"/>
              </a:buClr>
              <a:buSzPts val="1600"/>
              <a:buNone/>
              <a:defRPr sz="1200"/>
            </a:lvl3pPr>
            <a:lvl4pPr marL="1371600" lvl="3" indent="-171450" algn="l">
              <a:lnSpc>
                <a:spcPct val="90000"/>
              </a:lnSpc>
              <a:spcBef>
                <a:spcPts val="375"/>
              </a:spcBef>
              <a:spcAft>
                <a:spcPts val="0"/>
              </a:spcAft>
              <a:buClr>
                <a:schemeClr val="dk1"/>
              </a:buClr>
              <a:buSzPts val="1400"/>
              <a:buNone/>
              <a:defRPr sz="1050"/>
            </a:lvl4pPr>
            <a:lvl5pPr marL="1714500" lvl="4" indent="-171450" algn="l">
              <a:lnSpc>
                <a:spcPct val="90000"/>
              </a:lnSpc>
              <a:spcBef>
                <a:spcPts val="375"/>
              </a:spcBef>
              <a:spcAft>
                <a:spcPts val="0"/>
              </a:spcAft>
              <a:buClr>
                <a:schemeClr val="dk1"/>
              </a:buClr>
              <a:buSzPts val="1400"/>
              <a:buNone/>
              <a:defRPr sz="1050"/>
            </a:lvl5pPr>
            <a:lvl6pPr marL="2057400" lvl="5" indent="-171450" algn="l">
              <a:lnSpc>
                <a:spcPct val="90000"/>
              </a:lnSpc>
              <a:spcBef>
                <a:spcPts val="375"/>
              </a:spcBef>
              <a:spcAft>
                <a:spcPts val="0"/>
              </a:spcAft>
              <a:buClr>
                <a:schemeClr val="dk1"/>
              </a:buClr>
              <a:buSzPts val="1400"/>
              <a:buNone/>
              <a:defRPr sz="1050"/>
            </a:lvl6pPr>
            <a:lvl7pPr marL="2400300" lvl="6" indent="-171450" algn="l">
              <a:lnSpc>
                <a:spcPct val="90000"/>
              </a:lnSpc>
              <a:spcBef>
                <a:spcPts val="375"/>
              </a:spcBef>
              <a:spcAft>
                <a:spcPts val="0"/>
              </a:spcAft>
              <a:buClr>
                <a:schemeClr val="dk1"/>
              </a:buClr>
              <a:buSzPts val="1400"/>
              <a:buNone/>
              <a:defRPr sz="1050"/>
            </a:lvl7pPr>
            <a:lvl8pPr marL="2743200" lvl="7" indent="-171450" algn="l">
              <a:lnSpc>
                <a:spcPct val="90000"/>
              </a:lnSpc>
              <a:spcBef>
                <a:spcPts val="375"/>
              </a:spcBef>
              <a:spcAft>
                <a:spcPts val="0"/>
              </a:spcAft>
              <a:buClr>
                <a:schemeClr val="dk1"/>
              </a:buClr>
              <a:buSzPts val="1400"/>
              <a:buNone/>
              <a:defRPr sz="1050"/>
            </a:lvl8pPr>
            <a:lvl9pPr marL="3086100" lvl="8" indent="-171450" algn="l">
              <a:lnSpc>
                <a:spcPct val="90000"/>
              </a:lnSpc>
              <a:spcBef>
                <a:spcPts val="375"/>
              </a:spcBef>
              <a:spcAft>
                <a:spcPts val="0"/>
              </a:spcAft>
              <a:buClr>
                <a:schemeClr val="dk1"/>
              </a:buClr>
              <a:buSzPts val="1400"/>
              <a:buNone/>
              <a:defRPr sz="1050"/>
            </a:lvl9pPr>
          </a:lstStyle>
          <a:p>
            <a:endParaRPr/>
          </a:p>
        </p:txBody>
      </p:sp>
      <p:sp>
        <p:nvSpPr>
          <p:cNvPr id="63" name="Google Shape;63;p2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923865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2" y="1956596"/>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2" y="-596104"/>
            <a:ext cx="5811838" cy="77343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963630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1/4/2024</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265519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960904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1089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6014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36881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20427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74011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1/4/2024</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12388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1/4/2024</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78646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1/4/2024</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910826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1/4/2024</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2293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1/4/2024</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42863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1/4/2024</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98140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1/4/2024</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217460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3.xml"/><Relationship Id="rId7" Type="http://schemas.openxmlformats.org/officeDocument/2006/relationships/image" Target="../media/image8.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89365D-CA6E-F225-1DBF-4CAA27405F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AF8A1100-11C2-4E45-8F0A-8FEECA6300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743075" y="800100"/>
            <a:ext cx="1266824" cy="1266824"/>
          </a:xfrm>
          <a:prstGeom prst="rect">
            <a:avLst/>
          </a:prstGeom>
        </p:spPr>
      </p:pic>
    </p:spTree>
    <p:extLst>
      <p:ext uri="{BB962C8B-B14F-4D97-AF65-F5344CB8AC3E}">
        <p14:creationId xmlns:p14="http://schemas.microsoft.com/office/powerpoint/2010/main" val="186356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759621327"/>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9" name="Picture 8" descr="Shape&#10;&#10;Description automatically generated with medium confidence">
            <a:extLst>
              <a:ext uri="{FF2B5EF4-FFF2-40B4-BE49-F238E27FC236}">
                <a16:creationId xmlns:a16="http://schemas.microsoft.com/office/drawing/2014/main" id="{CD42CA76-4303-42C7-8B96-2440AFD3906C}"/>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447801" y="419099"/>
            <a:ext cx="1190327" cy="1190327"/>
          </a:xfrm>
          <a:prstGeom prst="rect">
            <a:avLst/>
          </a:prstGeom>
        </p:spPr>
      </p:pic>
    </p:spTree>
    <p:extLst>
      <p:ext uri="{BB962C8B-B14F-4D97-AF65-F5344CB8AC3E}">
        <p14:creationId xmlns:p14="http://schemas.microsoft.com/office/powerpoint/2010/main" val="268220216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3.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2.png"/><Relationship Id="rId4" Type="http://schemas.openxmlformats.org/officeDocument/2006/relationships/image" Target="../media/image23.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4.png"/><Relationship Id="rId4" Type="http://schemas.openxmlformats.org/officeDocument/2006/relationships/image" Target="../media/image46.pn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7.sv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png"/><Relationship Id="rId3" Type="http://schemas.openxmlformats.org/officeDocument/2006/relationships/image" Target="../media/image60.png"/><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62.png"/><Relationship Id="rId11" Type="http://schemas.microsoft.com/office/2007/relationships/hdphoto" Target="../media/hdphoto1.wdp"/><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9.png"/><Relationship Id="rId9" Type="http://schemas.openxmlformats.org/officeDocument/2006/relationships/image" Target="../media/image65.png"/><Relationship Id="rId14"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70.PNG"/><Relationship Id="rId5" Type="http://schemas.openxmlformats.org/officeDocument/2006/relationships/image" Target="../media/image65.png"/><Relationship Id="rId4" Type="http://schemas.openxmlformats.org/officeDocument/2006/relationships/image" Target="../media/image69.PNG"/><Relationship Id="rId9" Type="http://schemas.openxmlformats.org/officeDocument/2006/relationships/image" Target="../media/image14.png"/></Relationships>
</file>

<file path=ppt/slides/_rels/slide3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4.xml"/><Relationship Id="rId7" Type="http://schemas.openxmlformats.org/officeDocument/2006/relationships/image" Target="../media/image74.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2.wdp"/><Relationship Id="rId5" Type="http://schemas.openxmlformats.org/officeDocument/2006/relationships/image" Target="../media/image73.png"/><Relationship Id="rId4"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4.xml"/><Relationship Id="rId7" Type="http://schemas.openxmlformats.org/officeDocument/2006/relationships/image" Target="../media/image75.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2.wdp"/><Relationship Id="rId5" Type="http://schemas.openxmlformats.org/officeDocument/2006/relationships/image" Target="../media/image73.png"/><Relationship Id="rId4"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4.xml"/><Relationship Id="rId7" Type="http://schemas.openxmlformats.org/officeDocument/2006/relationships/image" Target="../media/image76.png"/><Relationship Id="rId2" Type="http://schemas.microsoft.com/office/2007/relationships/media" Target="../media/media3.mp4"/><Relationship Id="rId1" Type="http://schemas.openxmlformats.org/officeDocument/2006/relationships/video" Target="NULL" TargetMode="External"/><Relationship Id="rId6" Type="http://schemas.microsoft.com/office/2007/relationships/hdphoto" Target="../media/hdphoto2.wdp"/><Relationship Id="rId5" Type="http://schemas.openxmlformats.org/officeDocument/2006/relationships/image" Target="../media/image73.png"/><Relationship Id="rId4"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70.PNG"/><Relationship Id="rId5" Type="http://schemas.openxmlformats.org/officeDocument/2006/relationships/image" Target="../media/image77.png"/><Relationship Id="rId10"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72.PNG"/></Relationships>
</file>

<file path=ppt/slides/_rels/slide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9.png"/><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81.pn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83.jpeg"/><Relationship Id="rId5" Type="http://schemas.microsoft.com/office/2007/relationships/hdphoto" Target="../media/hdphoto3.wdp"/><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4.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microsoft.com/office/2007/relationships/hdphoto" Target="../media/hdphoto5.wdp"/><Relationship Id="rId5" Type="http://schemas.openxmlformats.org/officeDocument/2006/relationships/image" Target="../media/image85.png"/><Relationship Id="rId10" Type="http://schemas.openxmlformats.org/officeDocument/2006/relationships/image" Target="../media/image14.png"/><Relationship Id="rId4" Type="http://schemas.microsoft.com/office/2007/relationships/hdphoto" Target="../media/hdphoto4.wdp"/><Relationship Id="rId9"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87.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9.png"/><Relationship Id="rId7"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4.png"/><Relationship Id="rId3" Type="http://schemas.openxmlformats.org/officeDocument/2006/relationships/image" Target="../media/image84.png"/><Relationship Id="rId7" Type="http://schemas.openxmlformats.org/officeDocument/2006/relationships/image" Target="../media/image94.png"/><Relationship Id="rId12"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65.png"/><Relationship Id="rId5" Type="http://schemas.openxmlformats.org/officeDocument/2006/relationships/image" Target="../media/image85.png"/><Relationship Id="rId10" Type="http://schemas.microsoft.com/office/2007/relationships/hdphoto" Target="../media/hdphoto2.wdp"/><Relationship Id="rId4" Type="http://schemas.microsoft.com/office/2007/relationships/hdphoto" Target="../media/hdphoto4.wdp"/><Relationship Id="rId9"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5631ADF-5D86-42DA-AC78-F931C8EAE6EC}"/>
              </a:ext>
            </a:extLst>
          </p:cNvPr>
          <p:cNvSpPr/>
          <p:nvPr/>
        </p:nvSpPr>
        <p:spPr>
          <a:xfrm>
            <a:off x="1427818" y="1020726"/>
            <a:ext cx="9575975" cy="4827181"/>
          </a:xfrm>
          <a:custGeom>
            <a:avLst/>
            <a:gdLst>
              <a:gd name="connsiteX0" fmla="*/ 0 w 9575975"/>
              <a:gd name="connsiteY0" fmla="*/ 804546 h 4827181"/>
              <a:gd name="connsiteX1" fmla="*/ 804546 w 9575975"/>
              <a:gd name="connsiteY1" fmla="*/ 0 h 4827181"/>
              <a:gd name="connsiteX2" fmla="*/ 1293940 w 9575975"/>
              <a:gd name="connsiteY2" fmla="*/ 0 h 4827181"/>
              <a:gd name="connsiteX3" fmla="*/ 1623997 w 9575975"/>
              <a:gd name="connsiteY3" fmla="*/ 0 h 4827181"/>
              <a:gd name="connsiteX4" fmla="*/ 2113391 w 9575975"/>
              <a:gd name="connsiteY4" fmla="*/ 0 h 4827181"/>
              <a:gd name="connsiteX5" fmla="*/ 2443448 w 9575975"/>
              <a:gd name="connsiteY5" fmla="*/ 0 h 4827181"/>
              <a:gd name="connsiteX6" fmla="*/ 2853173 w 9575975"/>
              <a:gd name="connsiteY6" fmla="*/ 0 h 4827181"/>
              <a:gd name="connsiteX7" fmla="*/ 3262898 w 9575975"/>
              <a:gd name="connsiteY7" fmla="*/ 0 h 4827181"/>
              <a:gd name="connsiteX8" fmla="*/ 3672624 w 9575975"/>
              <a:gd name="connsiteY8" fmla="*/ 0 h 4827181"/>
              <a:gd name="connsiteX9" fmla="*/ 4082349 w 9575975"/>
              <a:gd name="connsiteY9" fmla="*/ 0 h 4827181"/>
              <a:gd name="connsiteX10" fmla="*/ 4492075 w 9575975"/>
              <a:gd name="connsiteY10" fmla="*/ 0 h 4827181"/>
              <a:gd name="connsiteX11" fmla="*/ 4901800 w 9575975"/>
              <a:gd name="connsiteY11" fmla="*/ 0 h 4827181"/>
              <a:gd name="connsiteX12" fmla="*/ 5550532 w 9575975"/>
              <a:gd name="connsiteY12" fmla="*/ 0 h 4827181"/>
              <a:gd name="connsiteX13" fmla="*/ 6039926 w 9575975"/>
              <a:gd name="connsiteY13" fmla="*/ 0 h 4827181"/>
              <a:gd name="connsiteX14" fmla="*/ 6449652 w 9575975"/>
              <a:gd name="connsiteY14" fmla="*/ 0 h 4827181"/>
              <a:gd name="connsiteX15" fmla="*/ 7178052 w 9575975"/>
              <a:gd name="connsiteY15" fmla="*/ 0 h 4827181"/>
              <a:gd name="connsiteX16" fmla="*/ 7906453 w 9575975"/>
              <a:gd name="connsiteY16" fmla="*/ 0 h 4827181"/>
              <a:gd name="connsiteX17" fmla="*/ 8771429 w 9575975"/>
              <a:gd name="connsiteY17" fmla="*/ 0 h 4827181"/>
              <a:gd name="connsiteX18" fmla="*/ 9575975 w 9575975"/>
              <a:gd name="connsiteY18" fmla="*/ 804546 h 4827181"/>
              <a:gd name="connsiteX19" fmla="*/ 9575975 w 9575975"/>
              <a:gd name="connsiteY19" fmla="*/ 1276532 h 4827181"/>
              <a:gd name="connsiteX20" fmla="*/ 9575975 w 9575975"/>
              <a:gd name="connsiteY20" fmla="*/ 1748519 h 4827181"/>
              <a:gd name="connsiteX21" fmla="*/ 9575975 w 9575975"/>
              <a:gd name="connsiteY21" fmla="*/ 2317048 h 4827181"/>
              <a:gd name="connsiteX22" fmla="*/ 9575975 w 9575975"/>
              <a:gd name="connsiteY22" fmla="*/ 2821215 h 4827181"/>
              <a:gd name="connsiteX23" fmla="*/ 9575975 w 9575975"/>
              <a:gd name="connsiteY23" fmla="*/ 3389744 h 4827181"/>
              <a:gd name="connsiteX24" fmla="*/ 9575975 w 9575975"/>
              <a:gd name="connsiteY24" fmla="*/ 4022635 h 4827181"/>
              <a:gd name="connsiteX25" fmla="*/ 8771429 w 9575975"/>
              <a:gd name="connsiteY25" fmla="*/ 4827181 h 4827181"/>
              <a:gd name="connsiteX26" fmla="*/ 8441372 w 9575975"/>
              <a:gd name="connsiteY26" fmla="*/ 4827181 h 4827181"/>
              <a:gd name="connsiteX27" fmla="*/ 7951978 w 9575975"/>
              <a:gd name="connsiteY27" fmla="*/ 4827181 h 4827181"/>
              <a:gd name="connsiteX28" fmla="*/ 7223577 w 9575975"/>
              <a:gd name="connsiteY28" fmla="*/ 4827181 h 4827181"/>
              <a:gd name="connsiteX29" fmla="*/ 6813852 w 9575975"/>
              <a:gd name="connsiteY29" fmla="*/ 4827181 h 4827181"/>
              <a:gd name="connsiteX30" fmla="*/ 6244789 w 9575975"/>
              <a:gd name="connsiteY30" fmla="*/ 4827181 h 4827181"/>
              <a:gd name="connsiteX31" fmla="*/ 5596057 w 9575975"/>
              <a:gd name="connsiteY31" fmla="*/ 4827181 h 4827181"/>
              <a:gd name="connsiteX32" fmla="*/ 5266000 w 9575975"/>
              <a:gd name="connsiteY32" fmla="*/ 4827181 h 4827181"/>
              <a:gd name="connsiteX33" fmla="*/ 4935944 w 9575975"/>
              <a:gd name="connsiteY33" fmla="*/ 4827181 h 4827181"/>
              <a:gd name="connsiteX34" fmla="*/ 4366881 w 9575975"/>
              <a:gd name="connsiteY34" fmla="*/ 4827181 h 4827181"/>
              <a:gd name="connsiteX35" fmla="*/ 4036824 w 9575975"/>
              <a:gd name="connsiteY35" fmla="*/ 4827181 h 4827181"/>
              <a:gd name="connsiteX36" fmla="*/ 3627099 w 9575975"/>
              <a:gd name="connsiteY36" fmla="*/ 4827181 h 4827181"/>
              <a:gd name="connsiteX37" fmla="*/ 3217373 w 9575975"/>
              <a:gd name="connsiteY37" fmla="*/ 4827181 h 4827181"/>
              <a:gd name="connsiteX38" fmla="*/ 2727979 w 9575975"/>
              <a:gd name="connsiteY38" fmla="*/ 4827181 h 4827181"/>
              <a:gd name="connsiteX39" fmla="*/ 2397923 w 9575975"/>
              <a:gd name="connsiteY39" fmla="*/ 4827181 h 4827181"/>
              <a:gd name="connsiteX40" fmla="*/ 1749191 w 9575975"/>
              <a:gd name="connsiteY40" fmla="*/ 4827181 h 4827181"/>
              <a:gd name="connsiteX41" fmla="*/ 804546 w 9575975"/>
              <a:gd name="connsiteY41" fmla="*/ 4827181 h 4827181"/>
              <a:gd name="connsiteX42" fmla="*/ 0 w 9575975"/>
              <a:gd name="connsiteY42" fmla="*/ 4022635 h 4827181"/>
              <a:gd name="connsiteX43" fmla="*/ 0 w 9575975"/>
              <a:gd name="connsiteY43" fmla="*/ 3486287 h 4827181"/>
              <a:gd name="connsiteX44" fmla="*/ 0 w 9575975"/>
              <a:gd name="connsiteY44" fmla="*/ 2949939 h 4827181"/>
              <a:gd name="connsiteX45" fmla="*/ 0 w 9575975"/>
              <a:gd name="connsiteY45" fmla="*/ 2381410 h 4827181"/>
              <a:gd name="connsiteX46" fmla="*/ 0 w 9575975"/>
              <a:gd name="connsiteY46" fmla="*/ 1812881 h 4827181"/>
              <a:gd name="connsiteX47" fmla="*/ 0 w 9575975"/>
              <a:gd name="connsiteY47" fmla="*/ 1308713 h 4827181"/>
              <a:gd name="connsiteX48" fmla="*/ 0 w 9575975"/>
              <a:gd name="connsiteY48" fmla="*/ 804546 h 482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75975" h="4827181" fill="none" extrusionOk="0">
                <a:moveTo>
                  <a:pt x="0" y="804546"/>
                </a:moveTo>
                <a:cubicBezTo>
                  <a:pt x="-39724" y="473682"/>
                  <a:pt x="319093" y="18239"/>
                  <a:pt x="804546" y="0"/>
                </a:cubicBezTo>
                <a:cubicBezTo>
                  <a:pt x="986360" y="-52117"/>
                  <a:pt x="1164657" y="49476"/>
                  <a:pt x="1293940" y="0"/>
                </a:cubicBezTo>
                <a:cubicBezTo>
                  <a:pt x="1423223" y="-49476"/>
                  <a:pt x="1543767" y="2881"/>
                  <a:pt x="1623997" y="0"/>
                </a:cubicBezTo>
                <a:cubicBezTo>
                  <a:pt x="1704227" y="-2881"/>
                  <a:pt x="1919019" y="25360"/>
                  <a:pt x="2113391" y="0"/>
                </a:cubicBezTo>
                <a:cubicBezTo>
                  <a:pt x="2307763" y="-25360"/>
                  <a:pt x="2298675" y="21130"/>
                  <a:pt x="2443448" y="0"/>
                </a:cubicBezTo>
                <a:cubicBezTo>
                  <a:pt x="2588221" y="-21130"/>
                  <a:pt x="2755693" y="33086"/>
                  <a:pt x="2853173" y="0"/>
                </a:cubicBezTo>
                <a:cubicBezTo>
                  <a:pt x="2950654" y="-33086"/>
                  <a:pt x="3179417" y="41277"/>
                  <a:pt x="3262898" y="0"/>
                </a:cubicBezTo>
                <a:cubicBezTo>
                  <a:pt x="3346380" y="-41277"/>
                  <a:pt x="3569652" y="35357"/>
                  <a:pt x="3672624" y="0"/>
                </a:cubicBezTo>
                <a:cubicBezTo>
                  <a:pt x="3775596" y="-35357"/>
                  <a:pt x="3931940" y="20205"/>
                  <a:pt x="4082349" y="0"/>
                </a:cubicBezTo>
                <a:cubicBezTo>
                  <a:pt x="4232759" y="-20205"/>
                  <a:pt x="4404628" y="10373"/>
                  <a:pt x="4492075" y="0"/>
                </a:cubicBezTo>
                <a:cubicBezTo>
                  <a:pt x="4579522" y="-10373"/>
                  <a:pt x="4743756" y="21399"/>
                  <a:pt x="4901800" y="0"/>
                </a:cubicBezTo>
                <a:cubicBezTo>
                  <a:pt x="5059845" y="-21399"/>
                  <a:pt x="5285046" y="2643"/>
                  <a:pt x="5550532" y="0"/>
                </a:cubicBezTo>
                <a:cubicBezTo>
                  <a:pt x="5816018" y="-2643"/>
                  <a:pt x="5801082" y="16156"/>
                  <a:pt x="6039926" y="0"/>
                </a:cubicBezTo>
                <a:cubicBezTo>
                  <a:pt x="6278770" y="-16156"/>
                  <a:pt x="6277936" y="42821"/>
                  <a:pt x="6449652" y="0"/>
                </a:cubicBezTo>
                <a:cubicBezTo>
                  <a:pt x="6621368" y="-42821"/>
                  <a:pt x="6928176" y="28998"/>
                  <a:pt x="7178052" y="0"/>
                </a:cubicBezTo>
                <a:cubicBezTo>
                  <a:pt x="7427928" y="-28998"/>
                  <a:pt x="7578827" y="9851"/>
                  <a:pt x="7906453" y="0"/>
                </a:cubicBezTo>
                <a:cubicBezTo>
                  <a:pt x="8234079" y="-9851"/>
                  <a:pt x="8495999" y="88899"/>
                  <a:pt x="8771429" y="0"/>
                </a:cubicBezTo>
                <a:cubicBezTo>
                  <a:pt x="9209537" y="16918"/>
                  <a:pt x="9475523" y="319239"/>
                  <a:pt x="9575975" y="804546"/>
                </a:cubicBezTo>
                <a:cubicBezTo>
                  <a:pt x="9621362" y="914830"/>
                  <a:pt x="9557211" y="1177750"/>
                  <a:pt x="9575975" y="1276532"/>
                </a:cubicBezTo>
                <a:cubicBezTo>
                  <a:pt x="9594739" y="1375314"/>
                  <a:pt x="9560575" y="1603248"/>
                  <a:pt x="9575975" y="1748519"/>
                </a:cubicBezTo>
                <a:cubicBezTo>
                  <a:pt x="9591375" y="1893790"/>
                  <a:pt x="9549524" y="2038967"/>
                  <a:pt x="9575975" y="2317048"/>
                </a:cubicBezTo>
                <a:cubicBezTo>
                  <a:pt x="9602426" y="2595129"/>
                  <a:pt x="9546829" y="2602744"/>
                  <a:pt x="9575975" y="2821215"/>
                </a:cubicBezTo>
                <a:cubicBezTo>
                  <a:pt x="9605121" y="3039686"/>
                  <a:pt x="9534082" y="3243177"/>
                  <a:pt x="9575975" y="3389744"/>
                </a:cubicBezTo>
                <a:cubicBezTo>
                  <a:pt x="9617868" y="3536311"/>
                  <a:pt x="9537726" y="3771846"/>
                  <a:pt x="9575975" y="4022635"/>
                </a:cubicBezTo>
                <a:cubicBezTo>
                  <a:pt x="9536064" y="4464695"/>
                  <a:pt x="9202420" y="4831691"/>
                  <a:pt x="8771429" y="4827181"/>
                </a:cubicBezTo>
                <a:cubicBezTo>
                  <a:pt x="8660377" y="4846415"/>
                  <a:pt x="8516496" y="4790087"/>
                  <a:pt x="8441372" y="4827181"/>
                </a:cubicBezTo>
                <a:cubicBezTo>
                  <a:pt x="8366248" y="4864275"/>
                  <a:pt x="8148994" y="4825444"/>
                  <a:pt x="7951978" y="4827181"/>
                </a:cubicBezTo>
                <a:cubicBezTo>
                  <a:pt x="7754962" y="4828918"/>
                  <a:pt x="7474730" y="4807289"/>
                  <a:pt x="7223577" y="4827181"/>
                </a:cubicBezTo>
                <a:cubicBezTo>
                  <a:pt x="6972424" y="4847073"/>
                  <a:pt x="6993889" y="4813723"/>
                  <a:pt x="6813852" y="4827181"/>
                </a:cubicBezTo>
                <a:cubicBezTo>
                  <a:pt x="6633815" y="4840639"/>
                  <a:pt x="6467720" y="4764950"/>
                  <a:pt x="6244789" y="4827181"/>
                </a:cubicBezTo>
                <a:cubicBezTo>
                  <a:pt x="6021858" y="4889412"/>
                  <a:pt x="5860848" y="4814378"/>
                  <a:pt x="5596057" y="4827181"/>
                </a:cubicBezTo>
                <a:cubicBezTo>
                  <a:pt x="5331266" y="4839984"/>
                  <a:pt x="5391176" y="4800552"/>
                  <a:pt x="5266000" y="4827181"/>
                </a:cubicBezTo>
                <a:cubicBezTo>
                  <a:pt x="5140824" y="4853810"/>
                  <a:pt x="5007220" y="4818828"/>
                  <a:pt x="4935944" y="4827181"/>
                </a:cubicBezTo>
                <a:cubicBezTo>
                  <a:pt x="4864668" y="4835534"/>
                  <a:pt x="4509615" y="4785869"/>
                  <a:pt x="4366881" y="4827181"/>
                </a:cubicBezTo>
                <a:cubicBezTo>
                  <a:pt x="4224147" y="4868493"/>
                  <a:pt x="4182485" y="4799079"/>
                  <a:pt x="4036824" y="4827181"/>
                </a:cubicBezTo>
                <a:cubicBezTo>
                  <a:pt x="3891163" y="4855283"/>
                  <a:pt x="3800289" y="4798847"/>
                  <a:pt x="3627099" y="4827181"/>
                </a:cubicBezTo>
                <a:cubicBezTo>
                  <a:pt x="3453910" y="4855515"/>
                  <a:pt x="3391724" y="4818758"/>
                  <a:pt x="3217373" y="4827181"/>
                </a:cubicBezTo>
                <a:cubicBezTo>
                  <a:pt x="3043022" y="4835604"/>
                  <a:pt x="2906626" y="4805763"/>
                  <a:pt x="2727979" y="4827181"/>
                </a:cubicBezTo>
                <a:cubicBezTo>
                  <a:pt x="2549332" y="4848599"/>
                  <a:pt x="2553206" y="4825971"/>
                  <a:pt x="2397923" y="4827181"/>
                </a:cubicBezTo>
                <a:cubicBezTo>
                  <a:pt x="2242640" y="4828391"/>
                  <a:pt x="2057697" y="4817313"/>
                  <a:pt x="1749191" y="4827181"/>
                </a:cubicBezTo>
                <a:cubicBezTo>
                  <a:pt x="1440685" y="4837049"/>
                  <a:pt x="1234630" y="4801224"/>
                  <a:pt x="804546" y="4827181"/>
                </a:cubicBezTo>
                <a:cubicBezTo>
                  <a:pt x="371071" y="4820556"/>
                  <a:pt x="101979" y="4476638"/>
                  <a:pt x="0" y="4022635"/>
                </a:cubicBezTo>
                <a:cubicBezTo>
                  <a:pt x="-59891" y="3852026"/>
                  <a:pt x="4422" y="3696302"/>
                  <a:pt x="0" y="3486287"/>
                </a:cubicBezTo>
                <a:cubicBezTo>
                  <a:pt x="-4422" y="3276272"/>
                  <a:pt x="37427" y="3133853"/>
                  <a:pt x="0" y="2949939"/>
                </a:cubicBezTo>
                <a:cubicBezTo>
                  <a:pt x="-37427" y="2766025"/>
                  <a:pt x="29825" y="2628868"/>
                  <a:pt x="0" y="2381410"/>
                </a:cubicBezTo>
                <a:cubicBezTo>
                  <a:pt x="-29825" y="2133952"/>
                  <a:pt x="16891" y="2062818"/>
                  <a:pt x="0" y="1812881"/>
                </a:cubicBezTo>
                <a:cubicBezTo>
                  <a:pt x="-16891" y="1562944"/>
                  <a:pt x="45264" y="1455667"/>
                  <a:pt x="0" y="1308713"/>
                </a:cubicBezTo>
                <a:cubicBezTo>
                  <a:pt x="-45264" y="1161759"/>
                  <a:pt x="25394" y="949776"/>
                  <a:pt x="0" y="804546"/>
                </a:cubicBezTo>
                <a:close/>
              </a:path>
              <a:path w="9575975" h="4827181" stroke="0" extrusionOk="0">
                <a:moveTo>
                  <a:pt x="0" y="804546"/>
                </a:moveTo>
                <a:cubicBezTo>
                  <a:pt x="7148" y="345944"/>
                  <a:pt x="387500" y="73964"/>
                  <a:pt x="804546" y="0"/>
                </a:cubicBezTo>
                <a:cubicBezTo>
                  <a:pt x="1140743" y="-73190"/>
                  <a:pt x="1220047" y="52949"/>
                  <a:pt x="1532947" y="0"/>
                </a:cubicBezTo>
                <a:cubicBezTo>
                  <a:pt x="1845847" y="-52949"/>
                  <a:pt x="1908894" y="19990"/>
                  <a:pt x="2022341" y="0"/>
                </a:cubicBezTo>
                <a:cubicBezTo>
                  <a:pt x="2135788" y="-19990"/>
                  <a:pt x="2387113" y="41184"/>
                  <a:pt x="2671073" y="0"/>
                </a:cubicBezTo>
                <a:cubicBezTo>
                  <a:pt x="2955033" y="-41184"/>
                  <a:pt x="3026988" y="47939"/>
                  <a:pt x="3319805" y="0"/>
                </a:cubicBezTo>
                <a:cubicBezTo>
                  <a:pt x="3612622" y="-47939"/>
                  <a:pt x="3744852" y="34345"/>
                  <a:pt x="3888868" y="0"/>
                </a:cubicBezTo>
                <a:cubicBezTo>
                  <a:pt x="4032884" y="-34345"/>
                  <a:pt x="4353826" y="20360"/>
                  <a:pt x="4617269" y="0"/>
                </a:cubicBezTo>
                <a:cubicBezTo>
                  <a:pt x="4880712" y="-20360"/>
                  <a:pt x="4836748" y="4054"/>
                  <a:pt x="4947325" y="0"/>
                </a:cubicBezTo>
                <a:cubicBezTo>
                  <a:pt x="5057902" y="-4054"/>
                  <a:pt x="5344664" y="20894"/>
                  <a:pt x="5596057" y="0"/>
                </a:cubicBezTo>
                <a:cubicBezTo>
                  <a:pt x="5847450" y="-20894"/>
                  <a:pt x="5980066" y="55377"/>
                  <a:pt x="6324458" y="0"/>
                </a:cubicBezTo>
                <a:cubicBezTo>
                  <a:pt x="6668850" y="-55377"/>
                  <a:pt x="6743958" y="30380"/>
                  <a:pt x="7052859" y="0"/>
                </a:cubicBezTo>
                <a:cubicBezTo>
                  <a:pt x="7361760" y="-30380"/>
                  <a:pt x="7543708" y="46485"/>
                  <a:pt x="7781259" y="0"/>
                </a:cubicBezTo>
                <a:cubicBezTo>
                  <a:pt x="8018810" y="-46485"/>
                  <a:pt x="8143073" y="10958"/>
                  <a:pt x="8270653" y="0"/>
                </a:cubicBezTo>
                <a:cubicBezTo>
                  <a:pt x="8398233" y="-10958"/>
                  <a:pt x="8533854" y="40432"/>
                  <a:pt x="8771429" y="0"/>
                </a:cubicBezTo>
                <a:cubicBezTo>
                  <a:pt x="9120999" y="59839"/>
                  <a:pt x="9677297" y="377663"/>
                  <a:pt x="9575975" y="804546"/>
                </a:cubicBezTo>
                <a:cubicBezTo>
                  <a:pt x="9594106" y="986203"/>
                  <a:pt x="9568696" y="1170184"/>
                  <a:pt x="9575975" y="1340894"/>
                </a:cubicBezTo>
                <a:cubicBezTo>
                  <a:pt x="9583254" y="1511604"/>
                  <a:pt x="9542308" y="1643545"/>
                  <a:pt x="9575975" y="1812881"/>
                </a:cubicBezTo>
                <a:cubicBezTo>
                  <a:pt x="9609642" y="1982217"/>
                  <a:pt x="9545982" y="2097684"/>
                  <a:pt x="9575975" y="2252686"/>
                </a:cubicBezTo>
                <a:cubicBezTo>
                  <a:pt x="9605968" y="2407689"/>
                  <a:pt x="9545488" y="2536089"/>
                  <a:pt x="9575975" y="2756853"/>
                </a:cubicBezTo>
                <a:cubicBezTo>
                  <a:pt x="9606462" y="2977617"/>
                  <a:pt x="9555363" y="3047310"/>
                  <a:pt x="9575975" y="3196659"/>
                </a:cubicBezTo>
                <a:cubicBezTo>
                  <a:pt x="9596587" y="3346008"/>
                  <a:pt x="9564873" y="3640710"/>
                  <a:pt x="9575975" y="4022635"/>
                </a:cubicBezTo>
                <a:cubicBezTo>
                  <a:pt x="9628690" y="4437688"/>
                  <a:pt x="9321472" y="4794147"/>
                  <a:pt x="8771429" y="4827181"/>
                </a:cubicBezTo>
                <a:cubicBezTo>
                  <a:pt x="8620717" y="4887273"/>
                  <a:pt x="8409212" y="4790218"/>
                  <a:pt x="8122697" y="4827181"/>
                </a:cubicBezTo>
                <a:cubicBezTo>
                  <a:pt x="7836182" y="4864144"/>
                  <a:pt x="7795453" y="4825872"/>
                  <a:pt x="7712972" y="4827181"/>
                </a:cubicBezTo>
                <a:cubicBezTo>
                  <a:pt x="7630492" y="4828490"/>
                  <a:pt x="7346548" y="4807708"/>
                  <a:pt x="7064240" y="4827181"/>
                </a:cubicBezTo>
                <a:cubicBezTo>
                  <a:pt x="6781932" y="4846654"/>
                  <a:pt x="6805823" y="4818843"/>
                  <a:pt x="6574846" y="4827181"/>
                </a:cubicBezTo>
                <a:cubicBezTo>
                  <a:pt x="6343869" y="4835519"/>
                  <a:pt x="6018338" y="4799864"/>
                  <a:pt x="5846445" y="4827181"/>
                </a:cubicBezTo>
                <a:cubicBezTo>
                  <a:pt x="5674552" y="4854498"/>
                  <a:pt x="5487982" y="4763807"/>
                  <a:pt x="5277382" y="4827181"/>
                </a:cubicBezTo>
                <a:cubicBezTo>
                  <a:pt x="5066782" y="4890555"/>
                  <a:pt x="4844351" y="4811652"/>
                  <a:pt x="4548981" y="4827181"/>
                </a:cubicBezTo>
                <a:cubicBezTo>
                  <a:pt x="4253611" y="4842710"/>
                  <a:pt x="4298914" y="4788588"/>
                  <a:pt x="4218924" y="4827181"/>
                </a:cubicBezTo>
                <a:cubicBezTo>
                  <a:pt x="4138934" y="4865774"/>
                  <a:pt x="3712859" y="4780075"/>
                  <a:pt x="3490524" y="4827181"/>
                </a:cubicBezTo>
                <a:cubicBezTo>
                  <a:pt x="3268189" y="4874287"/>
                  <a:pt x="3033549" y="4740007"/>
                  <a:pt x="2762123" y="4827181"/>
                </a:cubicBezTo>
                <a:cubicBezTo>
                  <a:pt x="2490697" y="4914355"/>
                  <a:pt x="2484730" y="4780167"/>
                  <a:pt x="2352398" y="4827181"/>
                </a:cubicBezTo>
                <a:cubicBezTo>
                  <a:pt x="2220066" y="4874195"/>
                  <a:pt x="2091332" y="4816094"/>
                  <a:pt x="1863003" y="4827181"/>
                </a:cubicBezTo>
                <a:cubicBezTo>
                  <a:pt x="1634675" y="4838268"/>
                  <a:pt x="1623397" y="4804453"/>
                  <a:pt x="1453278" y="4827181"/>
                </a:cubicBezTo>
                <a:cubicBezTo>
                  <a:pt x="1283160" y="4849909"/>
                  <a:pt x="983637" y="4769436"/>
                  <a:pt x="804546" y="4827181"/>
                </a:cubicBezTo>
                <a:cubicBezTo>
                  <a:pt x="344759" y="4823410"/>
                  <a:pt x="42440" y="4489314"/>
                  <a:pt x="0" y="4022635"/>
                </a:cubicBezTo>
                <a:cubicBezTo>
                  <a:pt x="-22145" y="3842498"/>
                  <a:pt x="50612" y="3762623"/>
                  <a:pt x="0" y="3518468"/>
                </a:cubicBezTo>
                <a:cubicBezTo>
                  <a:pt x="-50612" y="3274313"/>
                  <a:pt x="10871" y="3226223"/>
                  <a:pt x="0" y="2949939"/>
                </a:cubicBezTo>
                <a:cubicBezTo>
                  <a:pt x="-10871" y="2673655"/>
                  <a:pt x="70440" y="2541154"/>
                  <a:pt x="0" y="2349229"/>
                </a:cubicBezTo>
                <a:cubicBezTo>
                  <a:pt x="-70440" y="2157304"/>
                  <a:pt x="62415" y="2028066"/>
                  <a:pt x="0" y="1748519"/>
                </a:cubicBezTo>
                <a:cubicBezTo>
                  <a:pt x="-62415" y="1468972"/>
                  <a:pt x="97269" y="1005591"/>
                  <a:pt x="0" y="804546"/>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BBA24CF-FF92-402C-B183-36552E5B1246}"/>
              </a:ext>
            </a:extLst>
          </p:cNvPr>
          <p:cNvPicPr>
            <a:picLocks noChangeAspect="1"/>
          </p:cNvPicPr>
          <p:nvPr/>
        </p:nvPicPr>
        <p:blipFill>
          <a:blip r:embed="rId2"/>
          <a:stretch>
            <a:fillRect/>
          </a:stretch>
        </p:blipFill>
        <p:spPr>
          <a:xfrm>
            <a:off x="4475593" y="1734066"/>
            <a:ext cx="3389670" cy="774259"/>
          </a:xfrm>
          <a:prstGeom prst="rect">
            <a:avLst/>
          </a:prstGeom>
        </p:spPr>
      </p:pic>
      <p:pic>
        <p:nvPicPr>
          <p:cNvPr id="4" name="Picture 3">
            <a:extLst>
              <a:ext uri="{FF2B5EF4-FFF2-40B4-BE49-F238E27FC236}">
                <a16:creationId xmlns:a16="http://schemas.microsoft.com/office/drawing/2014/main" id="{691D3675-A995-4779-8076-509F2091EDB2}"/>
              </a:ext>
            </a:extLst>
          </p:cNvPr>
          <p:cNvPicPr>
            <a:picLocks noChangeAspect="1"/>
          </p:cNvPicPr>
          <p:nvPr/>
        </p:nvPicPr>
        <p:blipFill>
          <a:blip r:embed="rId3"/>
          <a:stretch>
            <a:fillRect/>
          </a:stretch>
        </p:blipFill>
        <p:spPr>
          <a:xfrm>
            <a:off x="2761741" y="3443038"/>
            <a:ext cx="7242676" cy="1566808"/>
          </a:xfrm>
          <a:prstGeom prst="rect">
            <a:avLst/>
          </a:prstGeom>
        </p:spPr>
      </p:pic>
      <p:pic>
        <p:nvPicPr>
          <p:cNvPr id="13" name="Picture 12">
            <a:extLst>
              <a:ext uri="{FF2B5EF4-FFF2-40B4-BE49-F238E27FC236}">
                <a16:creationId xmlns:a16="http://schemas.microsoft.com/office/drawing/2014/main" id="{A51AC57C-D424-48E1-B635-A658CCA36D03}"/>
              </a:ext>
            </a:extLst>
          </p:cNvPr>
          <p:cNvPicPr>
            <a:picLocks noChangeAspect="1"/>
          </p:cNvPicPr>
          <p:nvPr/>
        </p:nvPicPr>
        <p:blipFill>
          <a:blip r:embed="rId4"/>
          <a:stretch>
            <a:fillRect/>
          </a:stretch>
        </p:blipFill>
        <p:spPr>
          <a:xfrm>
            <a:off x="5432282" y="2786728"/>
            <a:ext cx="1579001" cy="676715"/>
          </a:xfrm>
          <a:prstGeom prst="rect">
            <a:avLst/>
          </a:prstGeom>
        </p:spPr>
      </p:pic>
      <p:pic>
        <p:nvPicPr>
          <p:cNvPr id="8" name="Picture 7">
            <a:extLst>
              <a:ext uri="{FF2B5EF4-FFF2-40B4-BE49-F238E27FC236}">
                <a16:creationId xmlns:a16="http://schemas.microsoft.com/office/drawing/2014/main" id="{C7E4F632-5103-7114-C12A-6C73C150F1F0}"/>
              </a:ext>
            </a:extLst>
          </p:cNvPr>
          <p:cNvPicPr>
            <a:picLocks noChangeAspect="1"/>
          </p:cNvPicPr>
          <p:nvPr/>
        </p:nvPicPr>
        <p:blipFill rotWithShape="1">
          <a:blip r:embed="rId5"/>
          <a:srcRect t="6041"/>
          <a:stretch/>
        </p:blipFill>
        <p:spPr>
          <a:xfrm>
            <a:off x="-2166139" y="-206405"/>
            <a:ext cx="2166139" cy="2731994"/>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47407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360"/>
                                          </p:val>
                                        </p:tav>
                                        <p:tav tm="100000">
                                          <p:val>
                                            <p:fltVal val="0"/>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2"/>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2011594" y="733246"/>
            <a:ext cx="3917278"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tây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nặng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Hứng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711184" y="733246"/>
            <a:ext cx="368745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AB93AF3B-EC69-4E34-BC13-C9C934C4C332}"/>
              </a:ext>
            </a:extLst>
          </p:cNvPr>
          <p:cNvSpPr txBox="1"/>
          <p:nvPr/>
        </p:nvSpPr>
        <p:spPr>
          <a:xfrm>
            <a:off x="8015210" y="4848667"/>
            <a:ext cx="2165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5" name="Picture 44">
            <a:extLst>
              <a:ext uri="{FF2B5EF4-FFF2-40B4-BE49-F238E27FC236}">
                <a16:creationId xmlns:a16="http://schemas.microsoft.com/office/drawing/2014/main" id="{A5E5C28E-39AB-4EC5-9F65-5AC20A18F0A4}"/>
              </a:ext>
            </a:extLst>
          </p:cNvPr>
          <p:cNvPicPr>
            <a:picLocks noChangeAspect="1"/>
          </p:cNvPicPr>
          <p:nvPr/>
        </p:nvPicPr>
        <p:blipFill>
          <a:blip r:embed="rId4"/>
          <a:stretch>
            <a:fillRect/>
          </a:stretch>
        </p:blipFill>
        <p:spPr>
          <a:xfrm>
            <a:off x="-1554972" y="0"/>
            <a:ext cx="7115799" cy="881413"/>
          </a:xfrm>
          <a:prstGeom prst="rect">
            <a:avLst/>
          </a:prstGeom>
        </p:spPr>
      </p:pic>
      <p:sp>
        <p:nvSpPr>
          <p:cNvPr id="46" name="Rectangle: Rounded Corners 45">
            <a:extLst>
              <a:ext uri="{FF2B5EF4-FFF2-40B4-BE49-F238E27FC236}">
                <a16:creationId xmlns:a16="http://schemas.microsoft.com/office/drawing/2014/main" id="{BF602EDB-3026-4582-B039-3E6D3C22AF83}"/>
              </a:ext>
            </a:extLst>
          </p:cNvPr>
          <p:cNvSpPr/>
          <p:nvPr/>
        </p:nvSpPr>
        <p:spPr>
          <a:xfrm>
            <a:off x="1328618" y="8062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1339250" y="300713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1328618" y="511238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6006944" y="93378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4</a:t>
            </a: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6017577" y="2964608"/>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5</a:t>
            </a:r>
          </a:p>
        </p:txBody>
      </p:sp>
      <p:pic>
        <p:nvPicPr>
          <p:cNvPr id="17" name="Picture 16">
            <a:extLst>
              <a:ext uri="{FF2B5EF4-FFF2-40B4-BE49-F238E27FC236}">
                <a16:creationId xmlns:a16="http://schemas.microsoft.com/office/drawing/2014/main" id="{C7E4F632-5103-7114-C12A-6C73C150F1F0}"/>
              </a:ext>
            </a:extLst>
          </p:cNvPr>
          <p:cNvPicPr>
            <a:picLocks noChangeAspect="1"/>
          </p:cNvPicPr>
          <p:nvPr/>
        </p:nvPicPr>
        <p:blipFill rotWithShape="1">
          <a:blip r:embed="rId5"/>
          <a:srcRect t="6041"/>
          <a:stretch/>
        </p:blipFill>
        <p:spPr>
          <a:xfrm>
            <a:off x="-2166139" y="-162160"/>
            <a:ext cx="2166139" cy="2731994"/>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21586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Effect transition="in" filter="fade">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p:cTn id="33" dur="500" fill="hold"/>
                                        <p:tgtEl>
                                          <p:spTgt spid="49"/>
                                        </p:tgtEl>
                                        <p:attrNameLst>
                                          <p:attrName>ppt_w</p:attrName>
                                        </p:attrNameLst>
                                      </p:cBhvr>
                                      <p:tavLst>
                                        <p:tav tm="0">
                                          <p:val>
                                            <p:fltVal val="0"/>
                                          </p:val>
                                        </p:tav>
                                        <p:tav tm="100000">
                                          <p:val>
                                            <p:strVal val="#ppt_w"/>
                                          </p:val>
                                        </p:tav>
                                      </p:tavLst>
                                    </p:anim>
                                    <p:anim calcmode="lin" valueType="num">
                                      <p:cBhvr>
                                        <p:cTn id="34" dur="500" fill="hold"/>
                                        <p:tgtEl>
                                          <p:spTgt spid="49"/>
                                        </p:tgtEl>
                                        <p:attrNameLst>
                                          <p:attrName>ppt_h</p:attrName>
                                        </p:attrNameLst>
                                      </p:cBhvr>
                                      <p:tavLst>
                                        <p:tav tm="0">
                                          <p:val>
                                            <p:fltVal val="0"/>
                                          </p:val>
                                        </p:tav>
                                        <p:tav tm="100000">
                                          <p:val>
                                            <p:strVal val="#ppt_h"/>
                                          </p:val>
                                        </p:tav>
                                      </p:tavLst>
                                    </p:anim>
                                    <p:animEffect transition="in" filter="fade">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500" fill="hold"/>
                                        <p:tgtEl>
                                          <p:spTgt spid="50"/>
                                        </p:tgtEl>
                                        <p:attrNameLst>
                                          <p:attrName>ppt_w</p:attrName>
                                        </p:attrNameLst>
                                      </p:cBhvr>
                                      <p:tavLst>
                                        <p:tav tm="0">
                                          <p:val>
                                            <p:fltVal val="0"/>
                                          </p:val>
                                        </p:tav>
                                        <p:tav tm="100000">
                                          <p:val>
                                            <p:strVal val="#ppt_w"/>
                                          </p:val>
                                        </p:tav>
                                      </p:tavLst>
                                    </p:anim>
                                    <p:anim calcmode="lin" valueType="num">
                                      <p:cBhvr>
                                        <p:cTn id="41" dur="500" fill="hold"/>
                                        <p:tgtEl>
                                          <p:spTgt spid="50"/>
                                        </p:tgtEl>
                                        <p:attrNameLst>
                                          <p:attrName>ppt_h</p:attrName>
                                        </p:attrNameLst>
                                      </p:cBhvr>
                                      <p:tavLst>
                                        <p:tav tm="0">
                                          <p:val>
                                            <p:fltVal val="0"/>
                                          </p:val>
                                        </p:tav>
                                        <p:tav tm="100000">
                                          <p:val>
                                            <p:strVal val="#ppt_h"/>
                                          </p:val>
                                        </p:tav>
                                      </p:tavLst>
                                    </p:anim>
                                    <p:animEffect transition="in" filter="fade">
                                      <p:cBhvr>
                                        <p:cTn id="4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2011594" y="733246"/>
            <a:ext cx="3917278"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tây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nặng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Hứng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711184" y="733246"/>
            <a:ext cx="368745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AB93AF3B-EC69-4E34-BC13-C9C934C4C332}"/>
              </a:ext>
            </a:extLst>
          </p:cNvPr>
          <p:cNvSpPr txBox="1"/>
          <p:nvPr/>
        </p:nvSpPr>
        <p:spPr>
          <a:xfrm>
            <a:off x="8015210" y="4848667"/>
            <a:ext cx="2165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1328618" y="8062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1339250" y="300713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1328618" y="511238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6006944" y="93378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6017577" y="2964608"/>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pic>
        <p:nvPicPr>
          <p:cNvPr id="18" name="Picture 17">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166139" y="-206405"/>
            <a:ext cx="2166139" cy="2731994"/>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504195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386080" y="308344"/>
            <a:ext cx="11497211" cy="6145619"/>
          </a:xfrm>
          <a:custGeom>
            <a:avLst/>
            <a:gdLst>
              <a:gd name="connsiteX0" fmla="*/ 0 w 11497211"/>
              <a:gd name="connsiteY0" fmla="*/ 770108 h 6145619"/>
              <a:gd name="connsiteX1" fmla="*/ 770108 w 11497211"/>
              <a:gd name="connsiteY1" fmla="*/ 0 h 6145619"/>
              <a:gd name="connsiteX2" fmla="*/ 1334338 w 11497211"/>
              <a:gd name="connsiteY2" fmla="*/ 0 h 6145619"/>
              <a:gd name="connsiteX3" fmla="*/ 1998137 w 11497211"/>
              <a:gd name="connsiteY3" fmla="*/ 0 h 6145619"/>
              <a:gd name="connsiteX4" fmla="*/ 2562367 w 11497211"/>
              <a:gd name="connsiteY4" fmla="*/ 0 h 6145619"/>
              <a:gd name="connsiteX5" fmla="*/ 2927457 w 11497211"/>
              <a:gd name="connsiteY5" fmla="*/ 0 h 6145619"/>
              <a:gd name="connsiteX6" fmla="*/ 3491687 w 11497211"/>
              <a:gd name="connsiteY6" fmla="*/ 0 h 6145619"/>
              <a:gd name="connsiteX7" fmla="*/ 4055916 w 11497211"/>
              <a:gd name="connsiteY7" fmla="*/ 0 h 6145619"/>
              <a:gd name="connsiteX8" fmla="*/ 4421006 w 11497211"/>
              <a:gd name="connsiteY8" fmla="*/ 0 h 6145619"/>
              <a:gd name="connsiteX9" fmla="*/ 4885666 w 11497211"/>
              <a:gd name="connsiteY9" fmla="*/ 0 h 6145619"/>
              <a:gd name="connsiteX10" fmla="*/ 5250756 w 11497211"/>
              <a:gd name="connsiteY10" fmla="*/ 0 h 6145619"/>
              <a:gd name="connsiteX11" fmla="*/ 6113695 w 11497211"/>
              <a:gd name="connsiteY11" fmla="*/ 0 h 6145619"/>
              <a:gd name="connsiteX12" fmla="*/ 6578355 w 11497211"/>
              <a:gd name="connsiteY12" fmla="*/ 0 h 6145619"/>
              <a:gd name="connsiteX13" fmla="*/ 7043015 w 11497211"/>
              <a:gd name="connsiteY13" fmla="*/ 0 h 6145619"/>
              <a:gd name="connsiteX14" fmla="*/ 7905954 w 11497211"/>
              <a:gd name="connsiteY14" fmla="*/ 0 h 6145619"/>
              <a:gd name="connsiteX15" fmla="*/ 8271044 w 11497211"/>
              <a:gd name="connsiteY15" fmla="*/ 0 h 6145619"/>
              <a:gd name="connsiteX16" fmla="*/ 9034414 w 11497211"/>
              <a:gd name="connsiteY16" fmla="*/ 0 h 6145619"/>
              <a:gd name="connsiteX17" fmla="*/ 9698214 w 11497211"/>
              <a:gd name="connsiteY17" fmla="*/ 0 h 6145619"/>
              <a:gd name="connsiteX18" fmla="*/ 10727103 w 11497211"/>
              <a:gd name="connsiteY18" fmla="*/ 0 h 6145619"/>
              <a:gd name="connsiteX19" fmla="*/ 11497211 w 11497211"/>
              <a:gd name="connsiteY19" fmla="*/ 770108 h 6145619"/>
              <a:gd name="connsiteX20" fmla="*/ 11497211 w 11497211"/>
              <a:gd name="connsiteY20" fmla="*/ 1289861 h 6145619"/>
              <a:gd name="connsiteX21" fmla="*/ 11497211 w 11497211"/>
              <a:gd name="connsiteY21" fmla="*/ 2039883 h 6145619"/>
              <a:gd name="connsiteX22" fmla="*/ 11497211 w 11497211"/>
              <a:gd name="connsiteY22" fmla="*/ 2651744 h 6145619"/>
              <a:gd name="connsiteX23" fmla="*/ 11497211 w 11497211"/>
              <a:gd name="connsiteY23" fmla="*/ 3263605 h 6145619"/>
              <a:gd name="connsiteX24" fmla="*/ 11497211 w 11497211"/>
              <a:gd name="connsiteY24" fmla="*/ 3921519 h 6145619"/>
              <a:gd name="connsiteX25" fmla="*/ 11497211 w 11497211"/>
              <a:gd name="connsiteY25" fmla="*/ 4671542 h 6145619"/>
              <a:gd name="connsiteX26" fmla="*/ 11497211 w 11497211"/>
              <a:gd name="connsiteY26" fmla="*/ 5375511 h 6145619"/>
              <a:gd name="connsiteX27" fmla="*/ 10727103 w 11497211"/>
              <a:gd name="connsiteY27" fmla="*/ 6145619 h 6145619"/>
              <a:gd name="connsiteX28" fmla="*/ 10362013 w 11497211"/>
              <a:gd name="connsiteY28" fmla="*/ 6145619 h 6145619"/>
              <a:gd name="connsiteX29" fmla="*/ 9598644 w 11497211"/>
              <a:gd name="connsiteY29" fmla="*/ 6145619 h 6145619"/>
              <a:gd name="connsiteX30" fmla="*/ 9034414 w 11497211"/>
              <a:gd name="connsiteY30" fmla="*/ 6145619 h 6145619"/>
              <a:gd name="connsiteX31" fmla="*/ 8171474 w 11497211"/>
              <a:gd name="connsiteY31" fmla="*/ 6145619 h 6145619"/>
              <a:gd name="connsiteX32" fmla="*/ 7507675 w 11497211"/>
              <a:gd name="connsiteY32" fmla="*/ 6145619 h 6145619"/>
              <a:gd name="connsiteX33" fmla="*/ 7043015 w 11497211"/>
              <a:gd name="connsiteY33" fmla="*/ 6145619 h 6145619"/>
              <a:gd name="connsiteX34" fmla="*/ 6180075 w 11497211"/>
              <a:gd name="connsiteY34" fmla="*/ 6145619 h 6145619"/>
              <a:gd name="connsiteX35" fmla="*/ 5317136 w 11497211"/>
              <a:gd name="connsiteY35" fmla="*/ 6145619 h 6145619"/>
              <a:gd name="connsiteX36" fmla="*/ 4852476 w 11497211"/>
              <a:gd name="connsiteY36" fmla="*/ 6145619 h 6145619"/>
              <a:gd name="connsiteX37" fmla="*/ 4288246 w 11497211"/>
              <a:gd name="connsiteY37" fmla="*/ 6145619 h 6145619"/>
              <a:gd name="connsiteX38" fmla="*/ 3524877 w 11497211"/>
              <a:gd name="connsiteY38" fmla="*/ 6145619 h 6145619"/>
              <a:gd name="connsiteX39" fmla="*/ 2761507 w 11497211"/>
              <a:gd name="connsiteY39" fmla="*/ 6145619 h 6145619"/>
              <a:gd name="connsiteX40" fmla="*/ 1898567 w 11497211"/>
              <a:gd name="connsiteY40" fmla="*/ 6145619 h 6145619"/>
              <a:gd name="connsiteX41" fmla="*/ 1533478 w 11497211"/>
              <a:gd name="connsiteY41" fmla="*/ 6145619 h 6145619"/>
              <a:gd name="connsiteX42" fmla="*/ 770108 w 11497211"/>
              <a:gd name="connsiteY42" fmla="*/ 6145619 h 6145619"/>
              <a:gd name="connsiteX43" fmla="*/ 0 w 11497211"/>
              <a:gd name="connsiteY43" fmla="*/ 5375511 h 6145619"/>
              <a:gd name="connsiteX44" fmla="*/ 0 w 11497211"/>
              <a:gd name="connsiteY44" fmla="*/ 4855758 h 6145619"/>
              <a:gd name="connsiteX45" fmla="*/ 0 w 11497211"/>
              <a:gd name="connsiteY45" fmla="*/ 4289952 h 6145619"/>
              <a:gd name="connsiteX46" fmla="*/ 0 w 11497211"/>
              <a:gd name="connsiteY46" fmla="*/ 3585983 h 6145619"/>
              <a:gd name="connsiteX47" fmla="*/ 0 w 11497211"/>
              <a:gd name="connsiteY47" fmla="*/ 2928068 h 6145619"/>
              <a:gd name="connsiteX48" fmla="*/ 0 w 11497211"/>
              <a:gd name="connsiteY48" fmla="*/ 2408316 h 6145619"/>
              <a:gd name="connsiteX49" fmla="*/ 0 w 11497211"/>
              <a:gd name="connsiteY49" fmla="*/ 1704347 h 6145619"/>
              <a:gd name="connsiteX50" fmla="*/ 0 w 11497211"/>
              <a:gd name="connsiteY50" fmla="*/ 770108 h 614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97211" h="6145619" fill="none" extrusionOk="0">
                <a:moveTo>
                  <a:pt x="0" y="770108"/>
                </a:moveTo>
                <a:cubicBezTo>
                  <a:pt x="-103959" y="353625"/>
                  <a:pt x="446469" y="21779"/>
                  <a:pt x="770108" y="0"/>
                </a:cubicBezTo>
                <a:cubicBezTo>
                  <a:pt x="971524" y="-2856"/>
                  <a:pt x="1131114" y="19487"/>
                  <a:pt x="1334338" y="0"/>
                </a:cubicBezTo>
                <a:cubicBezTo>
                  <a:pt x="1537562" y="-19487"/>
                  <a:pt x="1784723" y="19780"/>
                  <a:pt x="1998137" y="0"/>
                </a:cubicBezTo>
                <a:cubicBezTo>
                  <a:pt x="2211551" y="-19780"/>
                  <a:pt x="2364702" y="12897"/>
                  <a:pt x="2562367" y="0"/>
                </a:cubicBezTo>
                <a:cubicBezTo>
                  <a:pt x="2760032" y="-12897"/>
                  <a:pt x="2844407" y="-14275"/>
                  <a:pt x="2927457" y="0"/>
                </a:cubicBezTo>
                <a:cubicBezTo>
                  <a:pt x="3010507" y="14275"/>
                  <a:pt x="3334085" y="-8232"/>
                  <a:pt x="3491687" y="0"/>
                </a:cubicBezTo>
                <a:cubicBezTo>
                  <a:pt x="3649289" y="8232"/>
                  <a:pt x="3809124" y="-19878"/>
                  <a:pt x="4055916" y="0"/>
                </a:cubicBezTo>
                <a:cubicBezTo>
                  <a:pt x="4302708" y="19878"/>
                  <a:pt x="4283594" y="-10570"/>
                  <a:pt x="4421006" y="0"/>
                </a:cubicBezTo>
                <a:cubicBezTo>
                  <a:pt x="4558418" y="10570"/>
                  <a:pt x="4784967" y="19088"/>
                  <a:pt x="4885666" y="0"/>
                </a:cubicBezTo>
                <a:cubicBezTo>
                  <a:pt x="4986365" y="-19088"/>
                  <a:pt x="5114547" y="-1998"/>
                  <a:pt x="5250756" y="0"/>
                </a:cubicBezTo>
                <a:cubicBezTo>
                  <a:pt x="5386965" y="1998"/>
                  <a:pt x="5808622" y="-32364"/>
                  <a:pt x="6113695" y="0"/>
                </a:cubicBezTo>
                <a:cubicBezTo>
                  <a:pt x="6418768" y="32364"/>
                  <a:pt x="6448195" y="-3431"/>
                  <a:pt x="6578355" y="0"/>
                </a:cubicBezTo>
                <a:cubicBezTo>
                  <a:pt x="6708515" y="3431"/>
                  <a:pt x="6850056" y="-21360"/>
                  <a:pt x="7043015" y="0"/>
                </a:cubicBezTo>
                <a:cubicBezTo>
                  <a:pt x="7235974" y="21360"/>
                  <a:pt x="7552188" y="-11813"/>
                  <a:pt x="7905954" y="0"/>
                </a:cubicBezTo>
                <a:cubicBezTo>
                  <a:pt x="8259720" y="11813"/>
                  <a:pt x="8137967" y="5064"/>
                  <a:pt x="8271044" y="0"/>
                </a:cubicBezTo>
                <a:cubicBezTo>
                  <a:pt x="8404121" y="-5064"/>
                  <a:pt x="8797012" y="-6988"/>
                  <a:pt x="9034414" y="0"/>
                </a:cubicBezTo>
                <a:cubicBezTo>
                  <a:pt x="9271816" y="6988"/>
                  <a:pt x="9494303" y="-9498"/>
                  <a:pt x="9698214" y="0"/>
                </a:cubicBezTo>
                <a:cubicBezTo>
                  <a:pt x="9902125" y="9498"/>
                  <a:pt x="10473248" y="-15019"/>
                  <a:pt x="10727103" y="0"/>
                </a:cubicBezTo>
                <a:cubicBezTo>
                  <a:pt x="11152102" y="10219"/>
                  <a:pt x="11456166" y="354738"/>
                  <a:pt x="11497211" y="770108"/>
                </a:cubicBezTo>
                <a:cubicBezTo>
                  <a:pt x="11479358" y="894150"/>
                  <a:pt x="11494922" y="1179020"/>
                  <a:pt x="11497211" y="1289861"/>
                </a:cubicBezTo>
                <a:cubicBezTo>
                  <a:pt x="11499500" y="1400702"/>
                  <a:pt x="11474003" y="1710300"/>
                  <a:pt x="11497211" y="2039883"/>
                </a:cubicBezTo>
                <a:cubicBezTo>
                  <a:pt x="11520419" y="2369466"/>
                  <a:pt x="11472318" y="2403360"/>
                  <a:pt x="11497211" y="2651744"/>
                </a:cubicBezTo>
                <a:cubicBezTo>
                  <a:pt x="11522104" y="2900128"/>
                  <a:pt x="11480566" y="2974625"/>
                  <a:pt x="11497211" y="3263605"/>
                </a:cubicBezTo>
                <a:cubicBezTo>
                  <a:pt x="11513856" y="3552585"/>
                  <a:pt x="11506426" y="3754305"/>
                  <a:pt x="11497211" y="3921519"/>
                </a:cubicBezTo>
                <a:cubicBezTo>
                  <a:pt x="11487996" y="4088733"/>
                  <a:pt x="11513386" y="4389153"/>
                  <a:pt x="11497211" y="4671542"/>
                </a:cubicBezTo>
                <a:cubicBezTo>
                  <a:pt x="11481036" y="4953931"/>
                  <a:pt x="11477579" y="5157211"/>
                  <a:pt x="11497211" y="5375511"/>
                </a:cubicBezTo>
                <a:cubicBezTo>
                  <a:pt x="11537027" y="5775085"/>
                  <a:pt x="11156517" y="6199510"/>
                  <a:pt x="10727103" y="6145619"/>
                </a:cubicBezTo>
                <a:cubicBezTo>
                  <a:pt x="10607141" y="6136474"/>
                  <a:pt x="10513402" y="6156693"/>
                  <a:pt x="10362013" y="6145619"/>
                </a:cubicBezTo>
                <a:cubicBezTo>
                  <a:pt x="10210624" y="6134546"/>
                  <a:pt x="9910513" y="6146848"/>
                  <a:pt x="9598644" y="6145619"/>
                </a:cubicBezTo>
                <a:cubicBezTo>
                  <a:pt x="9286775" y="6144390"/>
                  <a:pt x="9276968" y="6161238"/>
                  <a:pt x="9034414" y="6145619"/>
                </a:cubicBezTo>
                <a:cubicBezTo>
                  <a:pt x="8791860" y="6130001"/>
                  <a:pt x="8589537" y="6188290"/>
                  <a:pt x="8171474" y="6145619"/>
                </a:cubicBezTo>
                <a:cubicBezTo>
                  <a:pt x="7753411" y="6102948"/>
                  <a:pt x="7697876" y="6175046"/>
                  <a:pt x="7507675" y="6145619"/>
                </a:cubicBezTo>
                <a:cubicBezTo>
                  <a:pt x="7317474" y="6116192"/>
                  <a:pt x="7199483" y="6166048"/>
                  <a:pt x="7043015" y="6145619"/>
                </a:cubicBezTo>
                <a:cubicBezTo>
                  <a:pt x="6886547" y="6125190"/>
                  <a:pt x="6358933" y="6185767"/>
                  <a:pt x="6180075" y="6145619"/>
                </a:cubicBezTo>
                <a:cubicBezTo>
                  <a:pt x="6001217" y="6105471"/>
                  <a:pt x="5656784" y="6132895"/>
                  <a:pt x="5317136" y="6145619"/>
                </a:cubicBezTo>
                <a:cubicBezTo>
                  <a:pt x="4977488" y="6158343"/>
                  <a:pt x="5022672" y="6140240"/>
                  <a:pt x="4852476" y="6145619"/>
                </a:cubicBezTo>
                <a:cubicBezTo>
                  <a:pt x="4682280" y="6150998"/>
                  <a:pt x="4538626" y="6135012"/>
                  <a:pt x="4288246" y="6145619"/>
                </a:cubicBezTo>
                <a:cubicBezTo>
                  <a:pt x="4037866" y="6156227"/>
                  <a:pt x="3678879" y="6165672"/>
                  <a:pt x="3524877" y="6145619"/>
                </a:cubicBezTo>
                <a:cubicBezTo>
                  <a:pt x="3370875" y="6125566"/>
                  <a:pt x="3005772" y="6140725"/>
                  <a:pt x="2761507" y="6145619"/>
                </a:cubicBezTo>
                <a:cubicBezTo>
                  <a:pt x="2517242" y="6150514"/>
                  <a:pt x="2086356" y="6124710"/>
                  <a:pt x="1898567" y="6145619"/>
                </a:cubicBezTo>
                <a:cubicBezTo>
                  <a:pt x="1710778" y="6166528"/>
                  <a:pt x="1700833" y="6127882"/>
                  <a:pt x="1533478" y="6145619"/>
                </a:cubicBezTo>
                <a:cubicBezTo>
                  <a:pt x="1366123" y="6163356"/>
                  <a:pt x="967739" y="6159140"/>
                  <a:pt x="770108" y="6145619"/>
                </a:cubicBezTo>
                <a:cubicBezTo>
                  <a:pt x="347023" y="6188796"/>
                  <a:pt x="-53709" y="5872828"/>
                  <a:pt x="0" y="5375511"/>
                </a:cubicBezTo>
                <a:cubicBezTo>
                  <a:pt x="4633" y="5257945"/>
                  <a:pt x="-11353" y="5049183"/>
                  <a:pt x="0" y="4855758"/>
                </a:cubicBezTo>
                <a:cubicBezTo>
                  <a:pt x="11353" y="4662333"/>
                  <a:pt x="11251" y="4411039"/>
                  <a:pt x="0" y="4289952"/>
                </a:cubicBezTo>
                <a:cubicBezTo>
                  <a:pt x="-11251" y="4168865"/>
                  <a:pt x="-16466" y="3785304"/>
                  <a:pt x="0" y="3585983"/>
                </a:cubicBezTo>
                <a:cubicBezTo>
                  <a:pt x="16466" y="3386662"/>
                  <a:pt x="-5948" y="3184473"/>
                  <a:pt x="0" y="2928068"/>
                </a:cubicBezTo>
                <a:cubicBezTo>
                  <a:pt x="5948" y="2671664"/>
                  <a:pt x="1162" y="2666431"/>
                  <a:pt x="0" y="2408316"/>
                </a:cubicBezTo>
                <a:cubicBezTo>
                  <a:pt x="-1162" y="2150201"/>
                  <a:pt x="-26884" y="1937161"/>
                  <a:pt x="0" y="1704347"/>
                </a:cubicBezTo>
                <a:cubicBezTo>
                  <a:pt x="26884" y="1471533"/>
                  <a:pt x="-30708" y="1036352"/>
                  <a:pt x="0" y="770108"/>
                </a:cubicBezTo>
                <a:close/>
              </a:path>
              <a:path w="11497211" h="6145619" stroke="0" extrusionOk="0">
                <a:moveTo>
                  <a:pt x="0" y="770108"/>
                </a:moveTo>
                <a:cubicBezTo>
                  <a:pt x="3294" y="445507"/>
                  <a:pt x="362412" y="31491"/>
                  <a:pt x="770108" y="0"/>
                </a:cubicBezTo>
                <a:cubicBezTo>
                  <a:pt x="931333" y="-17343"/>
                  <a:pt x="1338916" y="29003"/>
                  <a:pt x="1533478" y="0"/>
                </a:cubicBezTo>
                <a:cubicBezTo>
                  <a:pt x="1728040" y="-29003"/>
                  <a:pt x="1884973" y="4354"/>
                  <a:pt x="1998137" y="0"/>
                </a:cubicBezTo>
                <a:cubicBezTo>
                  <a:pt x="2111301" y="-4354"/>
                  <a:pt x="2251798" y="-23072"/>
                  <a:pt x="2462797" y="0"/>
                </a:cubicBezTo>
                <a:cubicBezTo>
                  <a:pt x="2673796" y="23072"/>
                  <a:pt x="2867561" y="24319"/>
                  <a:pt x="3226167" y="0"/>
                </a:cubicBezTo>
                <a:cubicBezTo>
                  <a:pt x="3584773" y="-24319"/>
                  <a:pt x="3572620" y="-17562"/>
                  <a:pt x="3790396" y="0"/>
                </a:cubicBezTo>
                <a:cubicBezTo>
                  <a:pt x="4008172" y="17562"/>
                  <a:pt x="4277725" y="-22105"/>
                  <a:pt x="4653336" y="0"/>
                </a:cubicBezTo>
                <a:cubicBezTo>
                  <a:pt x="5028947" y="22105"/>
                  <a:pt x="5338076" y="24882"/>
                  <a:pt x="5516276" y="0"/>
                </a:cubicBezTo>
                <a:cubicBezTo>
                  <a:pt x="5694476" y="-24882"/>
                  <a:pt x="6113585" y="-32163"/>
                  <a:pt x="6279645" y="0"/>
                </a:cubicBezTo>
                <a:cubicBezTo>
                  <a:pt x="6445705" y="32163"/>
                  <a:pt x="6589589" y="11289"/>
                  <a:pt x="6744305" y="0"/>
                </a:cubicBezTo>
                <a:cubicBezTo>
                  <a:pt x="6899021" y="-11289"/>
                  <a:pt x="6994093" y="-16925"/>
                  <a:pt x="7109395" y="0"/>
                </a:cubicBezTo>
                <a:cubicBezTo>
                  <a:pt x="7224697" y="16925"/>
                  <a:pt x="7550623" y="38545"/>
                  <a:pt x="7972334" y="0"/>
                </a:cubicBezTo>
                <a:cubicBezTo>
                  <a:pt x="8394045" y="-38545"/>
                  <a:pt x="8501162" y="7003"/>
                  <a:pt x="8636134" y="0"/>
                </a:cubicBezTo>
                <a:cubicBezTo>
                  <a:pt x="8771106" y="-7003"/>
                  <a:pt x="9047401" y="9735"/>
                  <a:pt x="9299934" y="0"/>
                </a:cubicBezTo>
                <a:cubicBezTo>
                  <a:pt x="9552467" y="-9735"/>
                  <a:pt x="9623157" y="-17582"/>
                  <a:pt x="9764593" y="0"/>
                </a:cubicBezTo>
                <a:cubicBezTo>
                  <a:pt x="9906029" y="17582"/>
                  <a:pt x="10528188" y="33238"/>
                  <a:pt x="10727103" y="0"/>
                </a:cubicBezTo>
                <a:cubicBezTo>
                  <a:pt x="11185206" y="7440"/>
                  <a:pt x="11407814" y="315200"/>
                  <a:pt x="11497211" y="770108"/>
                </a:cubicBezTo>
                <a:cubicBezTo>
                  <a:pt x="11524601" y="954926"/>
                  <a:pt x="11496581" y="1062503"/>
                  <a:pt x="11497211" y="1335915"/>
                </a:cubicBezTo>
                <a:cubicBezTo>
                  <a:pt x="11497841" y="1609327"/>
                  <a:pt x="11511318" y="1714927"/>
                  <a:pt x="11497211" y="2085937"/>
                </a:cubicBezTo>
                <a:cubicBezTo>
                  <a:pt x="11483104" y="2456947"/>
                  <a:pt x="11481434" y="2568616"/>
                  <a:pt x="11497211" y="2789906"/>
                </a:cubicBezTo>
                <a:cubicBezTo>
                  <a:pt x="11512988" y="3011196"/>
                  <a:pt x="11486323" y="3187463"/>
                  <a:pt x="11497211" y="3401767"/>
                </a:cubicBezTo>
                <a:cubicBezTo>
                  <a:pt x="11508099" y="3616071"/>
                  <a:pt x="11520083" y="3727876"/>
                  <a:pt x="11497211" y="3967574"/>
                </a:cubicBezTo>
                <a:cubicBezTo>
                  <a:pt x="11474339" y="4207272"/>
                  <a:pt x="11482865" y="4259126"/>
                  <a:pt x="11497211" y="4533380"/>
                </a:cubicBezTo>
                <a:cubicBezTo>
                  <a:pt x="11511557" y="4807634"/>
                  <a:pt x="11525740" y="4993502"/>
                  <a:pt x="11497211" y="5375511"/>
                </a:cubicBezTo>
                <a:cubicBezTo>
                  <a:pt x="11532919" y="5851409"/>
                  <a:pt x="11125716" y="6170062"/>
                  <a:pt x="10727103" y="6145619"/>
                </a:cubicBezTo>
                <a:cubicBezTo>
                  <a:pt x="10463225" y="6142259"/>
                  <a:pt x="10379371" y="6163870"/>
                  <a:pt x="10162873" y="6145619"/>
                </a:cubicBezTo>
                <a:cubicBezTo>
                  <a:pt x="9946375" y="6127369"/>
                  <a:pt x="9864090" y="6119290"/>
                  <a:pt x="9598644" y="6145619"/>
                </a:cubicBezTo>
                <a:cubicBezTo>
                  <a:pt x="9333198" y="6171948"/>
                  <a:pt x="9316392" y="6159047"/>
                  <a:pt x="9233554" y="6145619"/>
                </a:cubicBezTo>
                <a:cubicBezTo>
                  <a:pt x="9150716" y="6132192"/>
                  <a:pt x="8879841" y="6122443"/>
                  <a:pt x="8768894" y="6145619"/>
                </a:cubicBezTo>
                <a:cubicBezTo>
                  <a:pt x="8657947" y="6168795"/>
                  <a:pt x="8481477" y="6141903"/>
                  <a:pt x="8304234" y="6145619"/>
                </a:cubicBezTo>
                <a:cubicBezTo>
                  <a:pt x="8126991" y="6149335"/>
                  <a:pt x="7854521" y="6156925"/>
                  <a:pt x="7540865" y="6145619"/>
                </a:cubicBezTo>
                <a:cubicBezTo>
                  <a:pt x="7227209" y="6134313"/>
                  <a:pt x="7318639" y="6151191"/>
                  <a:pt x="7175775" y="6145619"/>
                </a:cubicBezTo>
                <a:cubicBezTo>
                  <a:pt x="7032911" y="6140048"/>
                  <a:pt x="6869993" y="6165439"/>
                  <a:pt x="6711115" y="6145619"/>
                </a:cubicBezTo>
                <a:cubicBezTo>
                  <a:pt x="6552237" y="6125799"/>
                  <a:pt x="6096280" y="6167082"/>
                  <a:pt x="5848175" y="6145619"/>
                </a:cubicBezTo>
                <a:cubicBezTo>
                  <a:pt x="5600070" y="6124156"/>
                  <a:pt x="5558701" y="6143237"/>
                  <a:pt x="5483086" y="6145619"/>
                </a:cubicBezTo>
                <a:cubicBezTo>
                  <a:pt x="5407471" y="6148001"/>
                  <a:pt x="5254739" y="6149097"/>
                  <a:pt x="5117996" y="6145619"/>
                </a:cubicBezTo>
                <a:cubicBezTo>
                  <a:pt x="4981253" y="6142142"/>
                  <a:pt x="4914164" y="6154837"/>
                  <a:pt x="4752906" y="6145619"/>
                </a:cubicBezTo>
                <a:cubicBezTo>
                  <a:pt x="4591648" y="6136402"/>
                  <a:pt x="4296029" y="6118851"/>
                  <a:pt x="4089106" y="6145619"/>
                </a:cubicBezTo>
                <a:cubicBezTo>
                  <a:pt x="3882183" y="6172387"/>
                  <a:pt x="3718255" y="6159869"/>
                  <a:pt x="3425307" y="6145619"/>
                </a:cubicBezTo>
                <a:cubicBezTo>
                  <a:pt x="3132359" y="6131369"/>
                  <a:pt x="3061955" y="6134941"/>
                  <a:pt x="2761507" y="6145619"/>
                </a:cubicBezTo>
                <a:cubicBezTo>
                  <a:pt x="2461059" y="6156297"/>
                  <a:pt x="2233022" y="6142307"/>
                  <a:pt x="1898567" y="6145619"/>
                </a:cubicBezTo>
                <a:cubicBezTo>
                  <a:pt x="1564112" y="6148931"/>
                  <a:pt x="1011692" y="6124023"/>
                  <a:pt x="770108" y="6145619"/>
                </a:cubicBezTo>
                <a:cubicBezTo>
                  <a:pt x="437895" y="6149721"/>
                  <a:pt x="-25703" y="5845171"/>
                  <a:pt x="0" y="5375511"/>
                </a:cubicBezTo>
                <a:cubicBezTo>
                  <a:pt x="-830" y="5168097"/>
                  <a:pt x="10217" y="5001156"/>
                  <a:pt x="0" y="4809704"/>
                </a:cubicBezTo>
                <a:cubicBezTo>
                  <a:pt x="-10217" y="4618252"/>
                  <a:pt x="8458" y="4457327"/>
                  <a:pt x="0" y="4197844"/>
                </a:cubicBezTo>
                <a:cubicBezTo>
                  <a:pt x="-8458" y="3938361"/>
                  <a:pt x="-5309" y="3865572"/>
                  <a:pt x="0" y="3585983"/>
                </a:cubicBezTo>
                <a:cubicBezTo>
                  <a:pt x="5309" y="3306394"/>
                  <a:pt x="-22719" y="3316738"/>
                  <a:pt x="0" y="3066230"/>
                </a:cubicBezTo>
                <a:cubicBezTo>
                  <a:pt x="22719" y="2815722"/>
                  <a:pt x="-2245" y="2667369"/>
                  <a:pt x="0" y="2454370"/>
                </a:cubicBezTo>
                <a:cubicBezTo>
                  <a:pt x="2245" y="2241371"/>
                  <a:pt x="-27782" y="2156735"/>
                  <a:pt x="0" y="1888563"/>
                </a:cubicBezTo>
                <a:cubicBezTo>
                  <a:pt x="27782" y="1620391"/>
                  <a:pt x="-7179" y="1573044"/>
                  <a:pt x="0" y="1368810"/>
                </a:cubicBezTo>
                <a:cubicBezTo>
                  <a:pt x="7179" y="1164576"/>
                  <a:pt x="-8301" y="940198"/>
                  <a:pt x="0" y="77010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4AD3ABF9-39A6-45FF-B24D-E29B081983DB}"/>
              </a:ext>
            </a:extLst>
          </p:cNvPr>
          <p:cNvPicPr>
            <a:picLocks noChangeAspect="1"/>
          </p:cNvPicPr>
          <p:nvPr/>
        </p:nvPicPr>
        <p:blipFill>
          <a:blip r:embed="rId3"/>
          <a:stretch>
            <a:fillRect/>
          </a:stretch>
        </p:blipFill>
        <p:spPr>
          <a:xfrm>
            <a:off x="9304596" y="410006"/>
            <a:ext cx="2593874" cy="1603602"/>
          </a:xfrm>
          <a:prstGeom prst="rect">
            <a:avLst/>
          </a:prstGeom>
        </p:spPr>
      </p:pic>
      <p:grpSp>
        <p:nvGrpSpPr>
          <p:cNvPr id="13" name="Group 12">
            <a:extLst>
              <a:ext uri="{FF2B5EF4-FFF2-40B4-BE49-F238E27FC236}">
                <a16:creationId xmlns:a16="http://schemas.microsoft.com/office/drawing/2014/main" id="{B38007CC-D5AA-4EE4-9C10-A7334F60104D}"/>
              </a:ext>
            </a:extLst>
          </p:cNvPr>
          <p:cNvGrpSpPr/>
          <p:nvPr/>
        </p:nvGrpSpPr>
        <p:grpSpPr>
          <a:xfrm>
            <a:off x="1072243" y="1738630"/>
            <a:ext cx="3481700" cy="1594774"/>
            <a:chOff x="1436916" y="1638283"/>
            <a:chExt cx="3481700" cy="1594774"/>
          </a:xfrm>
        </p:grpSpPr>
        <p:pic>
          <p:nvPicPr>
            <p:cNvPr id="17" name="图片 4">
              <a:extLst>
                <a:ext uri="{FF2B5EF4-FFF2-40B4-BE49-F238E27FC236}">
                  <a16:creationId xmlns:a16="http://schemas.microsoft.com/office/drawing/2014/main" id="{7F284D7F-C9A9-4C07-B7F9-278D02DB90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9" name="TextBox 18">
              <a:extLst>
                <a:ext uri="{FF2B5EF4-FFF2-40B4-BE49-F238E27FC236}">
                  <a16:creationId xmlns:a16="http://schemas.microsoft.com/office/drawing/2014/main" id="{98A893A7-7971-49CD-8BF0-B120E8BDF18E}"/>
                </a:ext>
              </a:extLst>
            </p:cNvPr>
            <p:cNvSpPr txBox="1"/>
            <p:nvPr/>
          </p:nvSpPr>
          <p:spPr>
            <a:xfrm>
              <a:off x="1840668" y="2017415"/>
              <a:ext cx="2757958" cy="707886"/>
            </a:xfrm>
            <a:prstGeom prst="rect">
              <a:avLst/>
            </a:prstGeom>
            <a:noFill/>
          </p:spPr>
          <p:txBody>
            <a:bodyPr wrap="square">
              <a:spAutoFit/>
            </a:bodyPr>
            <a:lstStyle/>
            <a:p>
              <a:pPr algn="ctr"/>
              <a:r>
                <a:rPr lang="en-US" altLang="zh-CN" sz="40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lũ</a:t>
              </a:r>
              <a:r>
                <a:rPr lang="en-US" altLang="zh-CN" sz="4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40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lượt</a:t>
              </a:r>
              <a:endParaRPr lang="zh-CN" altLang="en-US" sz="4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0" name="Group 19">
            <a:extLst>
              <a:ext uri="{FF2B5EF4-FFF2-40B4-BE49-F238E27FC236}">
                <a16:creationId xmlns:a16="http://schemas.microsoft.com/office/drawing/2014/main" id="{DD011996-33B6-42C2-BBA3-BD7FFEF7D637}"/>
              </a:ext>
            </a:extLst>
          </p:cNvPr>
          <p:cNvGrpSpPr/>
          <p:nvPr/>
        </p:nvGrpSpPr>
        <p:grpSpPr>
          <a:xfrm>
            <a:off x="1072243" y="3361687"/>
            <a:ext cx="4036088" cy="1594774"/>
            <a:chOff x="1436916" y="1638283"/>
            <a:chExt cx="3481700" cy="1594774"/>
          </a:xfrm>
        </p:grpSpPr>
        <p:pic>
          <p:nvPicPr>
            <p:cNvPr id="21" name="图片 4">
              <a:extLst>
                <a:ext uri="{FF2B5EF4-FFF2-40B4-BE49-F238E27FC236}">
                  <a16:creationId xmlns:a16="http://schemas.microsoft.com/office/drawing/2014/main" id="{EE5FDEE9-4630-4C92-AD93-4E4AFD566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2" name="TextBox 21">
              <a:extLst>
                <a:ext uri="{FF2B5EF4-FFF2-40B4-BE49-F238E27FC236}">
                  <a16:creationId xmlns:a16="http://schemas.microsoft.com/office/drawing/2014/main" id="{2C21722E-4BF3-4ADF-B76C-187FBEF3EB89}"/>
                </a:ext>
              </a:extLst>
            </p:cNvPr>
            <p:cNvSpPr txBox="1"/>
            <p:nvPr/>
          </p:nvSpPr>
          <p:spPr>
            <a:xfrm>
              <a:off x="1796029" y="2028048"/>
              <a:ext cx="2757958" cy="707886"/>
            </a:xfrm>
            <a:prstGeom prst="rect">
              <a:avLst/>
            </a:prstGeom>
            <a:noFill/>
          </p:spPr>
          <p:txBody>
            <a:bodyPr wrap="square">
              <a:spAutoFit/>
            </a:bodyPr>
            <a:lstStyle/>
            <a:p>
              <a:pPr algn="ctr"/>
              <a:r>
                <a:rPr lang="en-US" altLang="zh-CN" sz="40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lật</a:t>
              </a:r>
              <a:r>
                <a:rPr lang="en-US" altLang="zh-CN" sz="40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40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đật</a:t>
              </a:r>
              <a:endParaRPr lang="zh-CN" altLang="en-US" sz="40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3" name="Group 22">
            <a:extLst>
              <a:ext uri="{FF2B5EF4-FFF2-40B4-BE49-F238E27FC236}">
                <a16:creationId xmlns:a16="http://schemas.microsoft.com/office/drawing/2014/main" id="{EF5848E4-7463-49AF-94D6-5A124BDC5904}"/>
              </a:ext>
            </a:extLst>
          </p:cNvPr>
          <p:cNvGrpSpPr/>
          <p:nvPr/>
        </p:nvGrpSpPr>
        <p:grpSpPr>
          <a:xfrm>
            <a:off x="5515504" y="1625204"/>
            <a:ext cx="5019935" cy="1594774"/>
            <a:chOff x="1436916" y="1638283"/>
            <a:chExt cx="3481700" cy="1594774"/>
          </a:xfrm>
        </p:grpSpPr>
        <p:pic>
          <p:nvPicPr>
            <p:cNvPr id="24" name="图片 4">
              <a:extLst>
                <a:ext uri="{FF2B5EF4-FFF2-40B4-BE49-F238E27FC236}">
                  <a16:creationId xmlns:a16="http://schemas.microsoft.com/office/drawing/2014/main" id="{F80F0B3D-1D03-4E39-B508-B4AD1C331E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5" name="TextBox 24">
              <a:extLst>
                <a:ext uri="{FF2B5EF4-FFF2-40B4-BE49-F238E27FC236}">
                  <a16:creationId xmlns:a16="http://schemas.microsoft.com/office/drawing/2014/main" id="{C27AD9BA-F862-4279-B479-5B996E4037EF}"/>
                </a:ext>
              </a:extLst>
            </p:cNvPr>
            <p:cNvSpPr txBox="1"/>
            <p:nvPr/>
          </p:nvSpPr>
          <p:spPr>
            <a:xfrm>
              <a:off x="1751567" y="1996150"/>
              <a:ext cx="2743439" cy="707886"/>
            </a:xfrm>
            <a:prstGeom prst="rect">
              <a:avLst/>
            </a:prstGeom>
            <a:noFill/>
          </p:spPr>
          <p:txBody>
            <a:bodyPr wrap="square">
              <a:spAutoFit/>
            </a:bodyPr>
            <a:lstStyle/>
            <a:p>
              <a:pPr algn="ctr"/>
              <a:r>
                <a:rPr lang="en-US" altLang="zh-CN" sz="40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nặng</a:t>
              </a:r>
              <a:r>
                <a:rPr lang="en-US" altLang="zh-CN" sz="40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40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hạt</a:t>
              </a:r>
              <a:endParaRPr lang="zh-CN" altLang="en-US" sz="40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2" name="Group 31">
            <a:extLst>
              <a:ext uri="{FF2B5EF4-FFF2-40B4-BE49-F238E27FC236}">
                <a16:creationId xmlns:a16="http://schemas.microsoft.com/office/drawing/2014/main" id="{319F7D60-DB3E-4190-A476-02B25A8EE834}"/>
              </a:ext>
            </a:extLst>
          </p:cNvPr>
          <p:cNvGrpSpPr/>
          <p:nvPr/>
        </p:nvGrpSpPr>
        <p:grpSpPr>
          <a:xfrm>
            <a:off x="5671369" y="3429000"/>
            <a:ext cx="4708203" cy="1594774"/>
            <a:chOff x="1436916" y="1638283"/>
            <a:chExt cx="3481700" cy="1594774"/>
          </a:xfrm>
        </p:grpSpPr>
        <p:pic>
          <p:nvPicPr>
            <p:cNvPr id="33" name="图片 4">
              <a:extLst>
                <a:ext uri="{FF2B5EF4-FFF2-40B4-BE49-F238E27FC236}">
                  <a16:creationId xmlns:a16="http://schemas.microsoft.com/office/drawing/2014/main" id="{FAB62F12-CF51-43D6-A1B7-A8C9B1F7F3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4" name="TextBox 33">
              <a:extLst>
                <a:ext uri="{FF2B5EF4-FFF2-40B4-BE49-F238E27FC236}">
                  <a16:creationId xmlns:a16="http://schemas.microsoft.com/office/drawing/2014/main" id="{E7EE6436-AE43-44B0-83CA-A0CD15656DD8}"/>
                </a:ext>
              </a:extLst>
            </p:cNvPr>
            <p:cNvSpPr txBox="1"/>
            <p:nvPr/>
          </p:nvSpPr>
          <p:spPr>
            <a:xfrm>
              <a:off x="1593362" y="2113108"/>
              <a:ext cx="3281710" cy="707886"/>
            </a:xfrm>
            <a:prstGeom prst="rect">
              <a:avLst/>
            </a:prstGeom>
            <a:noFill/>
          </p:spPr>
          <p:txBody>
            <a:bodyPr wrap="square">
              <a:spAutoFit/>
            </a:bodyPr>
            <a:lstStyle/>
            <a:p>
              <a:pPr algn="ctr"/>
              <a:r>
                <a:rPr lang="en-US" altLang="zh-CN"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lửa</a:t>
              </a:r>
              <a:r>
                <a:rPr lang="en-US" altLang="zh-CN"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reo</a:t>
              </a:r>
              <a:endParaRPr lang="zh-CN" altLang="en-US"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pic>
        <p:nvPicPr>
          <p:cNvPr id="5" name="Picture 4">
            <a:extLst>
              <a:ext uri="{FF2B5EF4-FFF2-40B4-BE49-F238E27FC236}">
                <a16:creationId xmlns:a16="http://schemas.microsoft.com/office/drawing/2014/main" id="{8B40C396-0E6B-4B4B-B5B5-B9E35C7DB350}"/>
              </a:ext>
            </a:extLst>
          </p:cNvPr>
          <p:cNvPicPr>
            <a:picLocks noChangeAspect="1"/>
          </p:cNvPicPr>
          <p:nvPr/>
        </p:nvPicPr>
        <p:blipFill>
          <a:blip r:embed="rId5"/>
          <a:stretch>
            <a:fillRect/>
          </a:stretch>
        </p:blipFill>
        <p:spPr>
          <a:xfrm>
            <a:off x="2278449" y="439941"/>
            <a:ext cx="7401185" cy="768163"/>
          </a:xfrm>
          <a:prstGeom prst="rect">
            <a:avLst/>
          </a:prstGeom>
        </p:spPr>
      </p:pic>
      <p:pic>
        <p:nvPicPr>
          <p:cNvPr id="27" name="Picture 26">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166139" y="-206405"/>
            <a:ext cx="2166139" cy="2731994"/>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87057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2871297" y="2085654"/>
            <a:ext cx="4969887" cy="2308324"/>
          </a:xfrm>
          <a:prstGeom prst="rect">
            <a:avLst/>
          </a:prstGeom>
          <a:noFill/>
        </p:spPr>
        <p:txBody>
          <a:bodyPr wrap="square">
            <a:spAutoFit/>
          </a:bodyPr>
          <a:lstStyle/>
          <a:p>
            <a:pPr lvl="0" algn="just"/>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tây</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mưa</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nặng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xoè</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Hứng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971988" y="0"/>
            <a:ext cx="8077900" cy="859611"/>
          </a:xfrm>
          <a:prstGeom prst="rect">
            <a:avLst/>
          </a:prstGeom>
        </p:spPr>
      </p:pic>
      <p:sp>
        <p:nvSpPr>
          <p:cNvPr id="47" name="Rectangle: Rounded Corners 46">
            <a:extLst>
              <a:ext uri="{FF2B5EF4-FFF2-40B4-BE49-F238E27FC236}">
                <a16:creationId xmlns:a16="http://schemas.microsoft.com/office/drawing/2014/main" id="{36956B97-A081-4656-9697-B9ED3C8151BB}"/>
              </a:ext>
            </a:extLst>
          </p:cNvPr>
          <p:cNvSpPr/>
          <p:nvPr/>
        </p:nvSpPr>
        <p:spPr>
          <a:xfrm>
            <a:off x="2026142" y="2173776"/>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grpSp>
        <p:nvGrpSpPr>
          <p:cNvPr id="15" name="Group 14">
            <a:extLst>
              <a:ext uri="{FF2B5EF4-FFF2-40B4-BE49-F238E27FC236}">
                <a16:creationId xmlns:a16="http://schemas.microsoft.com/office/drawing/2014/main" id="{10EF7AE6-8BFA-05E2-BD42-FCB782DD82D9}"/>
              </a:ext>
            </a:extLst>
          </p:cNvPr>
          <p:cNvGrpSpPr/>
          <p:nvPr/>
        </p:nvGrpSpPr>
        <p:grpSpPr>
          <a:xfrm>
            <a:off x="7151468" y="3734583"/>
            <a:ext cx="279028" cy="526677"/>
            <a:chOff x="6476911" y="1284357"/>
            <a:chExt cx="279028" cy="526677"/>
          </a:xfrm>
        </p:grpSpPr>
        <p:cxnSp>
          <p:nvCxnSpPr>
            <p:cNvPr id="6" name="Straight Connector 5">
              <a:extLst>
                <a:ext uri="{FF2B5EF4-FFF2-40B4-BE49-F238E27FC236}">
                  <a16:creationId xmlns:a16="http://schemas.microsoft.com/office/drawing/2014/main" id="{37A29D18-4C73-0704-38F9-4EAB616B0521}"/>
                </a:ext>
              </a:extLst>
            </p:cNvPr>
            <p:cNvCxnSpPr>
              <a:cxnSpLocks/>
            </p:cNvCxnSpPr>
            <p:nvPr/>
          </p:nvCxnSpPr>
          <p:spPr>
            <a:xfrm flipH="1">
              <a:off x="6476911" y="128435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1ABB3E6-F00E-3B94-9D5B-D3EF61438443}"/>
                </a:ext>
              </a:extLst>
            </p:cNvPr>
            <p:cNvCxnSpPr>
              <a:cxnSpLocks/>
            </p:cNvCxnSpPr>
            <p:nvPr/>
          </p:nvCxnSpPr>
          <p:spPr>
            <a:xfrm flipH="1">
              <a:off x="6606037" y="128435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3F29F7FA-A23D-0400-C124-7DD33ED6BF9B}"/>
              </a:ext>
            </a:extLst>
          </p:cNvPr>
          <p:cNvCxnSpPr>
            <a:cxnSpLocks/>
          </p:cNvCxnSpPr>
          <p:nvPr/>
        </p:nvCxnSpPr>
        <p:spPr>
          <a:xfrm flipH="1">
            <a:off x="5232841" y="2147504"/>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9314916-AF98-2D53-5271-0A00F8F94A52}"/>
              </a:ext>
            </a:extLst>
          </p:cNvPr>
          <p:cNvCxnSpPr>
            <a:cxnSpLocks/>
          </p:cNvCxnSpPr>
          <p:nvPr/>
        </p:nvCxnSpPr>
        <p:spPr>
          <a:xfrm flipH="1">
            <a:off x="7151468" y="2169508"/>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F109D4-88E9-6543-217F-4E03417BC868}"/>
              </a:ext>
            </a:extLst>
          </p:cNvPr>
          <p:cNvCxnSpPr>
            <a:cxnSpLocks/>
          </p:cNvCxnSpPr>
          <p:nvPr/>
        </p:nvCxnSpPr>
        <p:spPr>
          <a:xfrm flipH="1">
            <a:off x="6672390" y="2713139"/>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9CE0C9-1929-5065-20D5-77022E0FD0A6}"/>
              </a:ext>
            </a:extLst>
          </p:cNvPr>
          <p:cNvCxnSpPr>
            <a:cxnSpLocks/>
          </p:cNvCxnSpPr>
          <p:nvPr/>
        </p:nvCxnSpPr>
        <p:spPr>
          <a:xfrm flipH="1">
            <a:off x="5876372" y="3239816"/>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43160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68702" y="185504"/>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3510609" y="1412479"/>
            <a:ext cx="4359845"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723420" y="29570"/>
            <a:ext cx="8077900" cy="859611"/>
          </a:xfrm>
          <a:prstGeom prst="rect">
            <a:avLst/>
          </a:prstGeom>
        </p:spPr>
      </p:pic>
      <p:sp>
        <p:nvSpPr>
          <p:cNvPr id="44" name="TextBox 43">
            <a:extLst>
              <a:ext uri="{FF2B5EF4-FFF2-40B4-BE49-F238E27FC236}">
                <a16:creationId xmlns:a16="http://schemas.microsoft.com/office/drawing/2014/main" id="{AB93AF3B-EC69-4E34-BC13-C9C934C4C332}"/>
              </a:ext>
            </a:extLst>
          </p:cNvPr>
          <p:cNvSpPr txBox="1"/>
          <p:nvPr/>
        </p:nvSpPr>
        <p:spPr>
          <a:xfrm>
            <a:off x="8015210" y="4848667"/>
            <a:ext cx="2165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2724479" y="1562784"/>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grpSp>
        <p:nvGrpSpPr>
          <p:cNvPr id="2" name="Group 1">
            <a:extLst>
              <a:ext uri="{FF2B5EF4-FFF2-40B4-BE49-F238E27FC236}">
                <a16:creationId xmlns:a16="http://schemas.microsoft.com/office/drawing/2014/main" id="{17864E0F-727F-6B3A-42FB-FE669883EB69}"/>
              </a:ext>
            </a:extLst>
          </p:cNvPr>
          <p:cNvGrpSpPr/>
          <p:nvPr/>
        </p:nvGrpSpPr>
        <p:grpSpPr>
          <a:xfrm>
            <a:off x="7356456" y="3432839"/>
            <a:ext cx="279028" cy="526677"/>
            <a:chOff x="6476911" y="1284357"/>
            <a:chExt cx="279028" cy="526677"/>
          </a:xfrm>
        </p:grpSpPr>
        <p:cxnSp>
          <p:nvCxnSpPr>
            <p:cNvPr id="6" name="Straight Connector 5">
              <a:extLst>
                <a:ext uri="{FF2B5EF4-FFF2-40B4-BE49-F238E27FC236}">
                  <a16:creationId xmlns:a16="http://schemas.microsoft.com/office/drawing/2014/main" id="{D907EDD9-16D4-3401-2053-94457F9B8ECE}"/>
                </a:ext>
              </a:extLst>
            </p:cNvPr>
            <p:cNvCxnSpPr>
              <a:cxnSpLocks/>
            </p:cNvCxnSpPr>
            <p:nvPr/>
          </p:nvCxnSpPr>
          <p:spPr>
            <a:xfrm flipH="1">
              <a:off x="6476911" y="128435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A454211-1479-0C13-1560-2080B4B56341}"/>
                </a:ext>
              </a:extLst>
            </p:cNvPr>
            <p:cNvCxnSpPr>
              <a:cxnSpLocks/>
            </p:cNvCxnSpPr>
            <p:nvPr/>
          </p:nvCxnSpPr>
          <p:spPr>
            <a:xfrm flipH="1">
              <a:off x="6606037" y="128435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94ABAC64-580D-A1AD-0C76-1A4827597ED8}"/>
              </a:ext>
            </a:extLst>
          </p:cNvPr>
          <p:cNvCxnSpPr>
            <a:cxnSpLocks/>
          </p:cNvCxnSpPr>
          <p:nvPr/>
        </p:nvCxnSpPr>
        <p:spPr>
          <a:xfrm flipH="1">
            <a:off x="4890631" y="1978578"/>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B5E33B-949A-09F5-2FFB-B85532E118A6}"/>
              </a:ext>
            </a:extLst>
          </p:cNvPr>
          <p:cNvCxnSpPr>
            <a:cxnSpLocks/>
          </p:cNvCxnSpPr>
          <p:nvPr/>
        </p:nvCxnSpPr>
        <p:spPr>
          <a:xfrm flipH="1">
            <a:off x="6285644" y="197857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FD6C5F-54AC-A4D1-D949-FB880FC9DCE2}"/>
              </a:ext>
            </a:extLst>
          </p:cNvPr>
          <p:cNvCxnSpPr>
            <a:cxnSpLocks/>
          </p:cNvCxnSpPr>
          <p:nvPr/>
        </p:nvCxnSpPr>
        <p:spPr>
          <a:xfrm flipH="1">
            <a:off x="5593095" y="2426412"/>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1C7AC0-9B40-3DE3-1D27-A1A020BB1904}"/>
              </a:ext>
            </a:extLst>
          </p:cNvPr>
          <p:cNvCxnSpPr>
            <a:cxnSpLocks/>
          </p:cNvCxnSpPr>
          <p:nvPr/>
        </p:nvCxnSpPr>
        <p:spPr>
          <a:xfrm flipH="1">
            <a:off x="7458137" y="2485074"/>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35B0B8-B279-3347-A9CF-15FA2FEF739A}"/>
              </a:ext>
            </a:extLst>
          </p:cNvPr>
          <p:cNvCxnSpPr>
            <a:cxnSpLocks/>
          </p:cNvCxnSpPr>
          <p:nvPr/>
        </p:nvCxnSpPr>
        <p:spPr>
          <a:xfrm flipH="1">
            <a:off x="7250613" y="292868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83064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672358" y="606299"/>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3863052" y="2360260"/>
            <a:ext cx="368745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3036677" y="209882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pic>
        <p:nvPicPr>
          <p:cNvPr id="13" name="Picture 12">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155847" y="-70040"/>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6088485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672358" y="606299"/>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3863052" y="2360260"/>
            <a:ext cx="368745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xỏ kim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3036677" y="209882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pic>
        <p:nvPicPr>
          <p:cNvPr id="10" name="Picture 9">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3948405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artoon of a child&#10;&#10;Description automatically generated with low confidence">
            <a:extLst>
              <a:ext uri="{FF2B5EF4-FFF2-40B4-BE49-F238E27FC236}">
                <a16:creationId xmlns:a16="http://schemas.microsoft.com/office/drawing/2014/main" id="{40E631D0-5975-ABF3-738A-68F0385EF74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11793" y="3204919"/>
            <a:ext cx="2933293" cy="3433619"/>
          </a:xfrm>
          <a:prstGeom prst="rect">
            <a:avLst/>
          </a:prstGeom>
        </p:spPr>
      </p:pic>
      <p:grpSp>
        <p:nvGrpSpPr>
          <p:cNvPr id="32" name="Group 31">
            <a:extLst>
              <a:ext uri="{FF2B5EF4-FFF2-40B4-BE49-F238E27FC236}">
                <a16:creationId xmlns:a16="http://schemas.microsoft.com/office/drawing/2014/main" id="{BAC3B586-5A02-33C8-CFB8-E9A33B186874}"/>
              </a:ext>
            </a:extLst>
          </p:cNvPr>
          <p:cNvGrpSpPr/>
          <p:nvPr/>
        </p:nvGrpSpPr>
        <p:grpSpPr>
          <a:xfrm>
            <a:off x="2058006" y="219462"/>
            <a:ext cx="8374936" cy="1078272"/>
            <a:chOff x="508871" y="2385531"/>
            <a:chExt cx="7319749" cy="1108024"/>
          </a:xfrm>
        </p:grpSpPr>
        <p:sp>
          <p:nvSpPr>
            <p:cNvPr id="8" name="Rectangle: Rounded Corners 7">
              <a:extLst>
                <a:ext uri="{FF2B5EF4-FFF2-40B4-BE49-F238E27FC236}">
                  <a16:creationId xmlns:a16="http://schemas.microsoft.com/office/drawing/2014/main" id="{C1270F8A-B344-9446-E96F-342D81C5DF9A}"/>
                </a:ext>
              </a:extLst>
            </p:cNvPr>
            <p:cNvSpPr/>
            <p:nvPr/>
          </p:nvSpPr>
          <p:spPr>
            <a:xfrm>
              <a:off x="508871" y="2385531"/>
              <a:ext cx="7319749" cy="1108024"/>
            </a:xfrm>
            <a:custGeom>
              <a:avLst/>
              <a:gdLst>
                <a:gd name="connsiteX0" fmla="*/ 0 w 7319749"/>
                <a:gd name="connsiteY0" fmla="*/ 223511 h 1108024"/>
                <a:gd name="connsiteX1" fmla="*/ 223511 w 7319749"/>
                <a:gd name="connsiteY1" fmla="*/ 0 h 1108024"/>
                <a:gd name="connsiteX2" fmla="*/ 979511 w 7319749"/>
                <a:gd name="connsiteY2" fmla="*/ 0 h 1108024"/>
                <a:gd name="connsiteX3" fmla="*/ 1735511 w 7319749"/>
                <a:gd name="connsiteY3" fmla="*/ 0 h 1108024"/>
                <a:gd name="connsiteX4" fmla="*/ 2216602 w 7319749"/>
                <a:gd name="connsiteY4" fmla="*/ 0 h 1108024"/>
                <a:gd name="connsiteX5" fmla="*/ 2766420 w 7319749"/>
                <a:gd name="connsiteY5" fmla="*/ 0 h 1108024"/>
                <a:gd name="connsiteX6" fmla="*/ 3591147 w 7319749"/>
                <a:gd name="connsiteY6" fmla="*/ 0 h 1108024"/>
                <a:gd name="connsiteX7" fmla="*/ 4072238 w 7319749"/>
                <a:gd name="connsiteY7" fmla="*/ 0 h 1108024"/>
                <a:gd name="connsiteX8" fmla="*/ 4553329 w 7319749"/>
                <a:gd name="connsiteY8" fmla="*/ 0 h 1108024"/>
                <a:gd name="connsiteX9" fmla="*/ 5034420 w 7319749"/>
                <a:gd name="connsiteY9" fmla="*/ 0 h 1108024"/>
                <a:gd name="connsiteX10" fmla="*/ 5721693 w 7319749"/>
                <a:gd name="connsiteY10" fmla="*/ 0 h 1108024"/>
                <a:gd name="connsiteX11" fmla="*/ 6408965 w 7319749"/>
                <a:gd name="connsiteY11" fmla="*/ 0 h 1108024"/>
                <a:gd name="connsiteX12" fmla="*/ 7096238 w 7319749"/>
                <a:gd name="connsiteY12" fmla="*/ 0 h 1108024"/>
                <a:gd name="connsiteX13" fmla="*/ 7319749 w 7319749"/>
                <a:gd name="connsiteY13" fmla="*/ 223511 h 1108024"/>
                <a:gd name="connsiteX14" fmla="*/ 7319749 w 7319749"/>
                <a:gd name="connsiteY14" fmla="*/ 884513 h 1108024"/>
                <a:gd name="connsiteX15" fmla="*/ 7096238 w 7319749"/>
                <a:gd name="connsiteY15" fmla="*/ 1108024 h 1108024"/>
                <a:gd name="connsiteX16" fmla="*/ 6408965 w 7319749"/>
                <a:gd name="connsiteY16" fmla="*/ 1108024 h 1108024"/>
                <a:gd name="connsiteX17" fmla="*/ 5790420 w 7319749"/>
                <a:gd name="connsiteY17" fmla="*/ 1108024 h 1108024"/>
                <a:gd name="connsiteX18" fmla="*/ 5309329 w 7319749"/>
                <a:gd name="connsiteY18" fmla="*/ 1108024 h 1108024"/>
                <a:gd name="connsiteX19" fmla="*/ 4690784 w 7319749"/>
                <a:gd name="connsiteY19" fmla="*/ 1108024 h 1108024"/>
                <a:gd name="connsiteX20" fmla="*/ 4140965 w 7319749"/>
                <a:gd name="connsiteY20" fmla="*/ 1108024 h 1108024"/>
                <a:gd name="connsiteX21" fmla="*/ 3659875 w 7319749"/>
                <a:gd name="connsiteY21" fmla="*/ 1108024 h 1108024"/>
                <a:gd name="connsiteX22" fmla="*/ 2835147 w 7319749"/>
                <a:gd name="connsiteY22" fmla="*/ 1108024 h 1108024"/>
                <a:gd name="connsiteX23" fmla="*/ 2147875 w 7319749"/>
                <a:gd name="connsiteY23" fmla="*/ 1108024 h 1108024"/>
                <a:gd name="connsiteX24" fmla="*/ 1529329 w 7319749"/>
                <a:gd name="connsiteY24" fmla="*/ 1108024 h 1108024"/>
                <a:gd name="connsiteX25" fmla="*/ 223511 w 7319749"/>
                <a:gd name="connsiteY25" fmla="*/ 1108024 h 1108024"/>
                <a:gd name="connsiteX26" fmla="*/ 0 w 7319749"/>
                <a:gd name="connsiteY26" fmla="*/ 884513 h 1108024"/>
                <a:gd name="connsiteX27" fmla="*/ 0 w 7319749"/>
                <a:gd name="connsiteY27" fmla="*/ 223511 h 11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9749" h="1108024" fill="none" extrusionOk="0">
                  <a:moveTo>
                    <a:pt x="0" y="223511"/>
                  </a:moveTo>
                  <a:cubicBezTo>
                    <a:pt x="-8115" y="99395"/>
                    <a:pt x="106247" y="17284"/>
                    <a:pt x="223511" y="0"/>
                  </a:cubicBezTo>
                  <a:cubicBezTo>
                    <a:pt x="525262" y="-22871"/>
                    <a:pt x="648330" y="11339"/>
                    <a:pt x="979511" y="0"/>
                  </a:cubicBezTo>
                  <a:cubicBezTo>
                    <a:pt x="1310692" y="-11339"/>
                    <a:pt x="1526583" y="-34073"/>
                    <a:pt x="1735511" y="0"/>
                  </a:cubicBezTo>
                  <a:cubicBezTo>
                    <a:pt x="1944439" y="34073"/>
                    <a:pt x="2094356" y="-10631"/>
                    <a:pt x="2216602" y="0"/>
                  </a:cubicBezTo>
                  <a:cubicBezTo>
                    <a:pt x="2338848" y="10631"/>
                    <a:pt x="2502178" y="-14173"/>
                    <a:pt x="2766420" y="0"/>
                  </a:cubicBezTo>
                  <a:cubicBezTo>
                    <a:pt x="3030662" y="14173"/>
                    <a:pt x="3309704" y="35299"/>
                    <a:pt x="3591147" y="0"/>
                  </a:cubicBezTo>
                  <a:cubicBezTo>
                    <a:pt x="3872590" y="-35299"/>
                    <a:pt x="3859511" y="1464"/>
                    <a:pt x="4072238" y="0"/>
                  </a:cubicBezTo>
                  <a:cubicBezTo>
                    <a:pt x="4284965" y="-1464"/>
                    <a:pt x="4425600" y="-9233"/>
                    <a:pt x="4553329" y="0"/>
                  </a:cubicBezTo>
                  <a:cubicBezTo>
                    <a:pt x="4681058" y="9233"/>
                    <a:pt x="4930577" y="-8331"/>
                    <a:pt x="5034420" y="0"/>
                  </a:cubicBezTo>
                  <a:cubicBezTo>
                    <a:pt x="5138263" y="8331"/>
                    <a:pt x="5516276" y="24011"/>
                    <a:pt x="5721693" y="0"/>
                  </a:cubicBezTo>
                  <a:cubicBezTo>
                    <a:pt x="5927110" y="-24011"/>
                    <a:pt x="6077914" y="14456"/>
                    <a:pt x="6408965" y="0"/>
                  </a:cubicBezTo>
                  <a:cubicBezTo>
                    <a:pt x="6740016" y="-14456"/>
                    <a:pt x="6903037" y="-28785"/>
                    <a:pt x="7096238" y="0"/>
                  </a:cubicBezTo>
                  <a:cubicBezTo>
                    <a:pt x="7221878" y="-4729"/>
                    <a:pt x="7323700" y="71769"/>
                    <a:pt x="7319749" y="223511"/>
                  </a:cubicBezTo>
                  <a:cubicBezTo>
                    <a:pt x="7350001" y="357764"/>
                    <a:pt x="7337311" y="597008"/>
                    <a:pt x="7319749" y="884513"/>
                  </a:cubicBezTo>
                  <a:cubicBezTo>
                    <a:pt x="7314154" y="996139"/>
                    <a:pt x="7217404" y="1109814"/>
                    <a:pt x="7096238" y="1108024"/>
                  </a:cubicBezTo>
                  <a:cubicBezTo>
                    <a:pt x="6887614" y="1124622"/>
                    <a:pt x="6748333" y="1078595"/>
                    <a:pt x="6408965" y="1108024"/>
                  </a:cubicBezTo>
                  <a:cubicBezTo>
                    <a:pt x="6069597" y="1137453"/>
                    <a:pt x="5970679" y="1123001"/>
                    <a:pt x="5790420" y="1108024"/>
                  </a:cubicBezTo>
                  <a:cubicBezTo>
                    <a:pt x="5610161" y="1093047"/>
                    <a:pt x="5415493" y="1108929"/>
                    <a:pt x="5309329" y="1108024"/>
                  </a:cubicBezTo>
                  <a:cubicBezTo>
                    <a:pt x="5203165" y="1107119"/>
                    <a:pt x="4870460" y="1125488"/>
                    <a:pt x="4690784" y="1108024"/>
                  </a:cubicBezTo>
                  <a:cubicBezTo>
                    <a:pt x="4511108" y="1090560"/>
                    <a:pt x="4266044" y="1092601"/>
                    <a:pt x="4140965" y="1108024"/>
                  </a:cubicBezTo>
                  <a:cubicBezTo>
                    <a:pt x="4015886" y="1123447"/>
                    <a:pt x="3768188" y="1108832"/>
                    <a:pt x="3659875" y="1108024"/>
                  </a:cubicBezTo>
                  <a:cubicBezTo>
                    <a:pt x="3551562" y="1107217"/>
                    <a:pt x="3092526" y="1069627"/>
                    <a:pt x="2835147" y="1108024"/>
                  </a:cubicBezTo>
                  <a:cubicBezTo>
                    <a:pt x="2577768" y="1146421"/>
                    <a:pt x="2338383" y="1108570"/>
                    <a:pt x="2147875" y="1108024"/>
                  </a:cubicBezTo>
                  <a:cubicBezTo>
                    <a:pt x="1957367" y="1107478"/>
                    <a:pt x="1765482" y="1082213"/>
                    <a:pt x="1529329" y="1108024"/>
                  </a:cubicBezTo>
                  <a:cubicBezTo>
                    <a:pt x="1293176" y="1133835"/>
                    <a:pt x="500775" y="1107583"/>
                    <a:pt x="223511" y="1108024"/>
                  </a:cubicBezTo>
                  <a:cubicBezTo>
                    <a:pt x="104250" y="1120407"/>
                    <a:pt x="4314" y="999902"/>
                    <a:pt x="0" y="884513"/>
                  </a:cubicBezTo>
                  <a:cubicBezTo>
                    <a:pt x="2130" y="587183"/>
                    <a:pt x="25613" y="504010"/>
                    <a:pt x="0" y="223511"/>
                  </a:cubicBezTo>
                  <a:close/>
                </a:path>
                <a:path w="7319749" h="1108024" stroke="0" extrusionOk="0">
                  <a:moveTo>
                    <a:pt x="0" y="223511"/>
                  </a:moveTo>
                  <a:cubicBezTo>
                    <a:pt x="494" y="115169"/>
                    <a:pt x="109145" y="16218"/>
                    <a:pt x="223511" y="0"/>
                  </a:cubicBezTo>
                  <a:cubicBezTo>
                    <a:pt x="593020" y="16137"/>
                    <a:pt x="631168" y="32700"/>
                    <a:pt x="979511" y="0"/>
                  </a:cubicBezTo>
                  <a:cubicBezTo>
                    <a:pt x="1327854" y="-32700"/>
                    <a:pt x="1382854" y="-27099"/>
                    <a:pt x="1529329" y="0"/>
                  </a:cubicBezTo>
                  <a:cubicBezTo>
                    <a:pt x="1675804" y="27099"/>
                    <a:pt x="1818007" y="-426"/>
                    <a:pt x="2079147" y="0"/>
                  </a:cubicBezTo>
                  <a:cubicBezTo>
                    <a:pt x="2340287" y="426"/>
                    <a:pt x="2544396" y="-2654"/>
                    <a:pt x="2835147" y="0"/>
                  </a:cubicBezTo>
                  <a:cubicBezTo>
                    <a:pt x="3125898" y="2654"/>
                    <a:pt x="3300267" y="12564"/>
                    <a:pt x="3453693" y="0"/>
                  </a:cubicBezTo>
                  <a:cubicBezTo>
                    <a:pt x="3607119" y="-12564"/>
                    <a:pt x="4061702" y="32131"/>
                    <a:pt x="4278420" y="0"/>
                  </a:cubicBezTo>
                  <a:cubicBezTo>
                    <a:pt x="4495138" y="-32131"/>
                    <a:pt x="4937948" y="28047"/>
                    <a:pt x="5103147" y="0"/>
                  </a:cubicBezTo>
                  <a:cubicBezTo>
                    <a:pt x="5268346" y="-28047"/>
                    <a:pt x="5599621" y="-13996"/>
                    <a:pt x="5859147" y="0"/>
                  </a:cubicBezTo>
                  <a:cubicBezTo>
                    <a:pt x="6118673" y="13996"/>
                    <a:pt x="6205405" y="9365"/>
                    <a:pt x="6408965" y="0"/>
                  </a:cubicBezTo>
                  <a:cubicBezTo>
                    <a:pt x="6612525" y="-9365"/>
                    <a:pt x="6873148" y="18054"/>
                    <a:pt x="7096238" y="0"/>
                  </a:cubicBezTo>
                  <a:cubicBezTo>
                    <a:pt x="7223817" y="-27060"/>
                    <a:pt x="7329445" y="102096"/>
                    <a:pt x="7319749" y="223511"/>
                  </a:cubicBezTo>
                  <a:cubicBezTo>
                    <a:pt x="7305785" y="450850"/>
                    <a:pt x="7299700" y="702626"/>
                    <a:pt x="7319749" y="884513"/>
                  </a:cubicBezTo>
                  <a:cubicBezTo>
                    <a:pt x="7328742" y="1009067"/>
                    <a:pt x="7221755" y="1118591"/>
                    <a:pt x="7096238" y="1108024"/>
                  </a:cubicBezTo>
                  <a:cubicBezTo>
                    <a:pt x="6944465" y="1110869"/>
                    <a:pt x="6680067" y="1103450"/>
                    <a:pt x="6340238" y="1108024"/>
                  </a:cubicBezTo>
                  <a:cubicBezTo>
                    <a:pt x="6000409" y="1112598"/>
                    <a:pt x="5877296" y="1128381"/>
                    <a:pt x="5721693" y="1108024"/>
                  </a:cubicBezTo>
                  <a:cubicBezTo>
                    <a:pt x="5566090" y="1087667"/>
                    <a:pt x="5267496" y="1110386"/>
                    <a:pt x="5103147" y="1108024"/>
                  </a:cubicBezTo>
                  <a:cubicBezTo>
                    <a:pt x="4938798" y="1105662"/>
                    <a:pt x="4446625" y="1090755"/>
                    <a:pt x="4278420" y="1108024"/>
                  </a:cubicBezTo>
                  <a:cubicBezTo>
                    <a:pt x="4110215" y="1125293"/>
                    <a:pt x="3842937" y="1127946"/>
                    <a:pt x="3522420" y="1108024"/>
                  </a:cubicBezTo>
                  <a:cubicBezTo>
                    <a:pt x="3201903" y="1088102"/>
                    <a:pt x="3119945" y="1121933"/>
                    <a:pt x="2903875" y="1108024"/>
                  </a:cubicBezTo>
                  <a:cubicBezTo>
                    <a:pt x="2687805" y="1094115"/>
                    <a:pt x="2542196" y="1116493"/>
                    <a:pt x="2354056" y="1108024"/>
                  </a:cubicBezTo>
                  <a:cubicBezTo>
                    <a:pt x="2165916" y="1099555"/>
                    <a:pt x="2071596" y="1111438"/>
                    <a:pt x="1804238" y="1108024"/>
                  </a:cubicBezTo>
                  <a:cubicBezTo>
                    <a:pt x="1536880" y="1104610"/>
                    <a:pt x="1261155" y="1101698"/>
                    <a:pt x="979511" y="1108024"/>
                  </a:cubicBezTo>
                  <a:cubicBezTo>
                    <a:pt x="697867" y="1114350"/>
                    <a:pt x="432894" y="1143111"/>
                    <a:pt x="223511" y="1108024"/>
                  </a:cubicBezTo>
                  <a:cubicBezTo>
                    <a:pt x="99118" y="1104953"/>
                    <a:pt x="-6152" y="1021700"/>
                    <a:pt x="0" y="884513"/>
                  </a:cubicBezTo>
                  <a:cubicBezTo>
                    <a:pt x="-28818" y="732441"/>
                    <a:pt x="-13919" y="503198"/>
                    <a:pt x="0" y="22351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8374936"/>
                        <a:gd name="connsiteY0" fmla="*/ 217509 h 1078272"/>
                        <a:gd name="connsiteX1" fmla="*/ 217509 w 8374936"/>
                        <a:gd name="connsiteY1" fmla="*/ 0 h 1078272"/>
                        <a:gd name="connsiteX2" fmla="*/ 799770 w 8374936"/>
                        <a:gd name="connsiteY2" fmla="*/ 0 h 1078272"/>
                        <a:gd name="connsiteX3" fmla="*/ 1223232 w 8374936"/>
                        <a:gd name="connsiteY3" fmla="*/ 0 h 1078272"/>
                        <a:gd name="connsiteX4" fmla="*/ 1646694 w 8374936"/>
                        <a:gd name="connsiteY4" fmla="*/ 0 h 1078272"/>
                        <a:gd name="connsiteX5" fmla="*/ 2070157 w 8374936"/>
                        <a:gd name="connsiteY5" fmla="*/ 0 h 1078272"/>
                        <a:gd name="connsiteX6" fmla="*/ 2731816 w 8374936"/>
                        <a:gd name="connsiteY6" fmla="*/ 0 h 1078272"/>
                        <a:gd name="connsiteX7" fmla="*/ 3393476 w 8374936"/>
                        <a:gd name="connsiteY7" fmla="*/ 0 h 1078272"/>
                        <a:gd name="connsiteX8" fmla="*/ 4055136 w 8374936"/>
                        <a:gd name="connsiteY8" fmla="*/ 0 h 1078272"/>
                        <a:gd name="connsiteX9" fmla="*/ 4875594 w 8374936"/>
                        <a:gd name="connsiteY9" fmla="*/ 0 h 1078272"/>
                        <a:gd name="connsiteX10" fmla="*/ 5537254 w 8374936"/>
                        <a:gd name="connsiteY10" fmla="*/ 0 h 1078272"/>
                        <a:gd name="connsiteX11" fmla="*/ 6198914 w 8374936"/>
                        <a:gd name="connsiteY11" fmla="*/ 0 h 1078272"/>
                        <a:gd name="connsiteX12" fmla="*/ 6939973 w 8374936"/>
                        <a:gd name="connsiteY12" fmla="*/ 0 h 1078272"/>
                        <a:gd name="connsiteX13" fmla="*/ 8157427 w 8374936"/>
                        <a:gd name="connsiteY13" fmla="*/ 0 h 1078272"/>
                        <a:gd name="connsiteX14" fmla="*/ 8374936 w 8374936"/>
                        <a:gd name="connsiteY14" fmla="*/ 217509 h 1078272"/>
                        <a:gd name="connsiteX15" fmla="*/ 8374936 w 8374936"/>
                        <a:gd name="connsiteY15" fmla="*/ 860763 h 1078272"/>
                        <a:gd name="connsiteX16" fmla="*/ 8157427 w 8374936"/>
                        <a:gd name="connsiteY16" fmla="*/ 1078272 h 1078272"/>
                        <a:gd name="connsiteX17" fmla="*/ 7495767 w 8374936"/>
                        <a:gd name="connsiteY17" fmla="*/ 1078272 h 1078272"/>
                        <a:gd name="connsiteX18" fmla="*/ 6675309 w 8374936"/>
                        <a:gd name="connsiteY18" fmla="*/ 1078272 h 1078272"/>
                        <a:gd name="connsiteX19" fmla="*/ 6013649 w 8374936"/>
                        <a:gd name="connsiteY19" fmla="*/ 1078272 h 1078272"/>
                        <a:gd name="connsiteX20" fmla="*/ 5431388 w 8374936"/>
                        <a:gd name="connsiteY20" fmla="*/ 1078272 h 1078272"/>
                        <a:gd name="connsiteX21" fmla="*/ 4690329 w 8374936"/>
                        <a:gd name="connsiteY21" fmla="*/ 1078272 h 1078272"/>
                        <a:gd name="connsiteX22" fmla="*/ 4028670 w 8374936"/>
                        <a:gd name="connsiteY22" fmla="*/ 1078272 h 1078272"/>
                        <a:gd name="connsiteX23" fmla="*/ 3446409 w 8374936"/>
                        <a:gd name="connsiteY23" fmla="*/ 1078272 h 1078272"/>
                        <a:gd name="connsiteX24" fmla="*/ 3022947 w 8374936"/>
                        <a:gd name="connsiteY24" fmla="*/ 1078272 h 1078272"/>
                        <a:gd name="connsiteX25" fmla="*/ 2440686 w 8374936"/>
                        <a:gd name="connsiteY25" fmla="*/ 1078272 h 1078272"/>
                        <a:gd name="connsiteX26" fmla="*/ 1858425 w 8374936"/>
                        <a:gd name="connsiteY26" fmla="*/ 1078272 h 1078272"/>
                        <a:gd name="connsiteX27" fmla="*/ 1434963 w 8374936"/>
                        <a:gd name="connsiteY27" fmla="*/ 1078272 h 1078272"/>
                        <a:gd name="connsiteX28" fmla="*/ 932102 w 8374936"/>
                        <a:gd name="connsiteY28" fmla="*/ 1078272 h 1078272"/>
                        <a:gd name="connsiteX29" fmla="*/ 217509 w 8374936"/>
                        <a:gd name="connsiteY29" fmla="*/ 1078272 h 1078272"/>
                        <a:gd name="connsiteX30" fmla="*/ 0 w 8374936"/>
                        <a:gd name="connsiteY30" fmla="*/ 860763 h 1078272"/>
                        <a:gd name="connsiteX31" fmla="*/ 0 w 8374936"/>
                        <a:gd name="connsiteY31" fmla="*/ 217509 h 107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74936" h="1078272" fill="none" extrusionOk="0">
                          <a:moveTo>
                            <a:pt x="0" y="217509"/>
                          </a:moveTo>
                          <a:cubicBezTo>
                            <a:pt x="19497" y="119856"/>
                            <a:pt x="108292" y="-12864"/>
                            <a:pt x="217509" y="0"/>
                          </a:cubicBezTo>
                          <a:cubicBezTo>
                            <a:pt x="390057" y="6252"/>
                            <a:pt x="667483" y="18409"/>
                            <a:pt x="799770" y="0"/>
                          </a:cubicBezTo>
                          <a:cubicBezTo>
                            <a:pt x="932057" y="-18409"/>
                            <a:pt x="1056532" y="10454"/>
                            <a:pt x="1223232" y="0"/>
                          </a:cubicBezTo>
                          <a:cubicBezTo>
                            <a:pt x="1389932" y="-10454"/>
                            <a:pt x="1537195" y="17859"/>
                            <a:pt x="1646694" y="0"/>
                          </a:cubicBezTo>
                          <a:cubicBezTo>
                            <a:pt x="1756193" y="-17859"/>
                            <a:pt x="1913161" y="-1153"/>
                            <a:pt x="2070157" y="0"/>
                          </a:cubicBezTo>
                          <a:cubicBezTo>
                            <a:pt x="2227153" y="1153"/>
                            <a:pt x="2454163" y="-10651"/>
                            <a:pt x="2731816" y="0"/>
                          </a:cubicBezTo>
                          <a:cubicBezTo>
                            <a:pt x="3009469" y="10651"/>
                            <a:pt x="3069312" y="20524"/>
                            <a:pt x="3393476" y="0"/>
                          </a:cubicBezTo>
                          <a:cubicBezTo>
                            <a:pt x="3717640" y="-20524"/>
                            <a:pt x="3883328" y="24309"/>
                            <a:pt x="4055136" y="0"/>
                          </a:cubicBezTo>
                          <a:cubicBezTo>
                            <a:pt x="4226944" y="-24309"/>
                            <a:pt x="4492646" y="37754"/>
                            <a:pt x="4875594" y="0"/>
                          </a:cubicBezTo>
                          <a:cubicBezTo>
                            <a:pt x="5258542" y="-37754"/>
                            <a:pt x="5260293" y="-25605"/>
                            <a:pt x="5537254" y="0"/>
                          </a:cubicBezTo>
                          <a:cubicBezTo>
                            <a:pt x="5814215" y="25605"/>
                            <a:pt x="5997792" y="-2692"/>
                            <a:pt x="6198914" y="0"/>
                          </a:cubicBezTo>
                          <a:cubicBezTo>
                            <a:pt x="6400036" y="2692"/>
                            <a:pt x="6623625" y="-29038"/>
                            <a:pt x="6939973" y="0"/>
                          </a:cubicBezTo>
                          <a:cubicBezTo>
                            <a:pt x="7256321" y="29038"/>
                            <a:pt x="7784315" y="3029"/>
                            <a:pt x="8157427" y="0"/>
                          </a:cubicBezTo>
                          <a:cubicBezTo>
                            <a:pt x="8257565" y="3211"/>
                            <a:pt x="8378610" y="97147"/>
                            <a:pt x="8374936" y="217509"/>
                          </a:cubicBezTo>
                          <a:cubicBezTo>
                            <a:pt x="8361972" y="519229"/>
                            <a:pt x="8362623" y="693305"/>
                            <a:pt x="8374936" y="860763"/>
                          </a:cubicBezTo>
                          <a:cubicBezTo>
                            <a:pt x="8391280" y="998701"/>
                            <a:pt x="8298895" y="1083028"/>
                            <a:pt x="8157427" y="1078272"/>
                          </a:cubicBezTo>
                          <a:cubicBezTo>
                            <a:pt x="7900875" y="1093759"/>
                            <a:pt x="7800600" y="1105614"/>
                            <a:pt x="7495767" y="1078272"/>
                          </a:cubicBezTo>
                          <a:cubicBezTo>
                            <a:pt x="7190934" y="1050930"/>
                            <a:pt x="7055072" y="1054208"/>
                            <a:pt x="6675309" y="1078272"/>
                          </a:cubicBezTo>
                          <a:cubicBezTo>
                            <a:pt x="6295546" y="1102336"/>
                            <a:pt x="6270354" y="1086685"/>
                            <a:pt x="6013649" y="1078272"/>
                          </a:cubicBezTo>
                          <a:cubicBezTo>
                            <a:pt x="5756944" y="1069859"/>
                            <a:pt x="5694956" y="1082704"/>
                            <a:pt x="5431388" y="1078272"/>
                          </a:cubicBezTo>
                          <a:cubicBezTo>
                            <a:pt x="5167820" y="1073840"/>
                            <a:pt x="5033693" y="1074645"/>
                            <a:pt x="4690329" y="1078272"/>
                          </a:cubicBezTo>
                          <a:cubicBezTo>
                            <a:pt x="4346965" y="1081899"/>
                            <a:pt x="4183206" y="1079887"/>
                            <a:pt x="4028670" y="1078272"/>
                          </a:cubicBezTo>
                          <a:cubicBezTo>
                            <a:pt x="3874134" y="1076657"/>
                            <a:pt x="3571781" y="1055548"/>
                            <a:pt x="3446409" y="1078272"/>
                          </a:cubicBezTo>
                          <a:cubicBezTo>
                            <a:pt x="3321037" y="1100996"/>
                            <a:pt x="3113133" y="1068659"/>
                            <a:pt x="3022947" y="1078272"/>
                          </a:cubicBezTo>
                          <a:cubicBezTo>
                            <a:pt x="2932761" y="1087885"/>
                            <a:pt x="2684959" y="1085475"/>
                            <a:pt x="2440686" y="1078272"/>
                          </a:cubicBezTo>
                          <a:cubicBezTo>
                            <a:pt x="2196413" y="1071069"/>
                            <a:pt x="2029389" y="1080802"/>
                            <a:pt x="1858425" y="1078272"/>
                          </a:cubicBezTo>
                          <a:cubicBezTo>
                            <a:pt x="1687461" y="1075742"/>
                            <a:pt x="1606044" y="1057501"/>
                            <a:pt x="1434963" y="1078272"/>
                          </a:cubicBezTo>
                          <a:cubicBezTo>
                            <a:pt x="1263882" y="1099043"/>
                            <a:pt x="1149103" y="1061442"/>
                            <a:pt x="932102" y="1078272"/>
                          </a:cubicBezTo>
                          <a:cubicBezTo>
                            <a:pt x="715101" y="1095102"/>
                            <a:pt x="538239" y="1081806"/>
                            <a:pt x="217509" y="1078272"/>
                          </a:cubicBezTo>
                          <a:cubicBezTo>
                            <a:pt x="78539" y="1072130"/>
                            <a:pt x="-416" y="965563"/>
                            <a:pt x="0" y="860763"/>
                          </a:cubicBezTo>
                          <a:cubicBezTo>
                            <a:pt x="22329" y="651445"/>
                            <a:pt x="-1863" y="411739"/>
                            <a:pt x="0" y="217509"/>
                          </a:cubicBezTo>
                          <a:close/>
                        </a:path>
                        <a:path w="8374936" h="1078272" stroke="0" extrusionOk="0">
                          <a:moveTo>
                            <a:pt x="0" y="217509"/>
                          </a:moveTo>
                          <a:cubicBezTo>
                            <a:pt x="570" y="114803"/>
                            <a:pt x="103640" y="11182"/>
                            <a:pt x="217509" y="0"/>
                          </a:cubicBezTo>
                          <a:cubicBezTo>
                            <a:pt x="389027" y="16879"/>
                            <a:pt x="770736" y="-24334"/>
                            <a:pt x="958568" y="0"/>
                          </a:cubicBezTo>
                          <a:cubicBezTo>
                            <a:pt x="1146400" y="24334"/>
                            <a:pt x="1294506" y="-24240"/>
                            <a:pt x="1461429" y="0"/>
                          </a:cubicBezTo>
                          <a:cubicBezTo>
                            <a:pt x="1628352" y="24240"/>
                            <a:pt x="1723553" y="-12745"/>
                            <a:pt x="1964291" y="0"/>
                          </a:cubicBezTo>
                          <a:cubicBezTo>
                            <a:pt x="2205029" y="12745"/>
                            <a:pt x="2338928" y="-673"/>
                            <a:pt x="2705350" y="0"/>
                          </a:cubicBezTo>
                          <a:cubicBezTo>
                            <a:pt x="3071772" y="673"/>
                            <a:pt x="3004006" y="18008"/>
                            <a:pt x="3287611" y="0"/>
                          </a:cubicBezTo>
                          <a:cubicBezTo>
                            <a:pt x="3571216" y="-18008"/>
                            <a:pt x="3706074" y="3348"/>
                            <a:pt x="4108069" y="0"/>
                          </a:cubicBezTo>
                          <a:cubicBezTo>
                            <a:pt x="4510064" y="-3348"/>
                            <a:pt x="4604213" y="36659"/>
                            <a:pt x="4928527" y="0"/>
                          </a:cubicBezTo>
                          <a:cubicBezTo>
                            <a:pt x="5252841" y="-36659"/>
                            <a:pt x="5358073" y="13041"/>
                            <a:pt x="5669586" y="0"/>
                          </a:cubicBezTo>
                          <a:cubicBezTo>
                            <a:pt x="5981099" y="-13041"/>
                            <a:pt x="5934364" y="-20669"/>
                            <a:pt x="6172447" y="0"/>
                          </a:cubicBezTo>
                          <a:cubicBezTo>
                            <a:pt x="6410530" y="20669"/>
                            <a:pt x="6473448" y="-8468"/>
                            <a:pt x="6595910" y="0"/>
                          </a:cubicBezTo>
                          <a:cubicBezTo>
                            <a:pt x="6718372" y="8468"/>
                            <a:pt x="7226522" y="-18898"/>
                            <a:pt x="7416368" y="0"/>
                          </a:cubicBezTo>
                          <a:cubicBezTo>
                            <a:pt x="7606214" y="18898"/>
                            <a:pt x="7877238" y="-24822"/>
                            <a:pt x="8157427" y="0"/>
                          </a:cubicBezTo>
                          <a:cubicBezTo>
                            <a:pt x="8279254" y="-22048"/>
                            <a:pt x="8368758" y="85656"/>
                            <a:pt x="8374936" y="217509"/>
                          </a:cubicBezTo>
                          <a:cubicBezTo>
                            <a:pt x="8362130" y="393136"/>
                            <a:pt x="8392050" y="727059"/>
                            <a:pt x="8374936" y="860763"/>
                          </a:cubicBezTo>
                          <a:cubicBezTo>
                            <a:pt x="8402565" y="987160"/>
                            <a:pt x="8255283" y="1070901"/>
                            <a:pt x="8157427" y="1078272"/>
                          </a:cubicBezTo>
                          <a:cubicBezTo>
                            <a:pt x="8042751" y="1066112"/>
                            <a:pt x="7771784" y="1097190"/>
                            <a:pt x="7654566" y="1078272"/>
                          </a:cubicBezTo>
                          <a:cubicBezTo>
                            <a:pt x="7537348" y="1059354"/>
                            <a:pt x="7217223" y="1093997"/>
                            <a:pt x="6834107" y="1078272"/>
                          </a:cubicBezTo>
                          <a:cubicBezTo>
                            <a:pt x="6450991" y="1062547"/>
                            <a:pt x="6280320" y="1073063"/>
                            <a:pt x="6093048" y="1078272"/>
                          </a:cubicBezTo>
                          <a:cubicBezTo>
                            <a:pt x="5905776" y="1083481"/>
                            <a:pt x="5694692" y="1096375"/>
                            <a:pt x="5510788" y="1078272"/>
                          </a:cubicBezTo>
                          <a:cubicBezTo>
                            <a:pt x="5326884" y="1060169"/>
                            <a:pt x="5197281" y="1093754"/>
                            <a:pt x="5007926" y="1078272"/>
                          </a:cubicBezTo>
                          <a:cubicBezTo>
                            <a:pt x="4818571" y="1062790"/>
                            <a:pt x="4662094" y="1061898"/>
                            <a:pt x="4505065" y="1078272"/>
                          </a:cubicBezTo>
                          <a:cubicBezTo>
                            <a:pt x="4348036" y="1094646"/>
                            <a:pt x="3921795" y="1117369"/>
                            <a:pt x="3684607" y="1078272"/>
                          </a:cubicBezTo>
                          <a:cubicBezTo>
                            <a:pt x="3447419" y="1039175"/>
                            <a:pt x="3333216" y="1101543"/>
                            <a:pt x="3102346" y="1078272"/>
                          </a:cubicBezTo>
                          <a:cubicBezTo>
                            <a:pt x="2871476" y="1055001"/>
                            <a:pt x="2464096" y="1040824"/>
                            <a:pt x="2281888" y="1078272"/>
                          </a:cubicBezTo>
                          <a:cubicBezTo>
                            <a:pt x="2099680" y="1115720"/>
                            <a:pt x="1692880" y="1048238"/>
                            <a:pt x="1461429" y="1078272"/>
                          </a:cubicBezTo>
                          <a:cubicBezTo>
                            <a:pt x="1229978" y="1108306"/>
                            <a:pt x="1132895" y="1059252"/>
                            <a:pt x="879169" y="1078272"/>
                          </a:cubicBezTo>
                          <a:cubicBezTo>
                            <a:pt x="625443" y="1097292"/>
                            <a:pt x="406835" y="1105387"/>
                            <a:pt x="217509" y="1078272"/>
                          </a:cubicBezTo>
                          <a:cubicBezTo>
                            <a:pt x="85723" y="1075043"/>
                            <a:pt x="-28246" y="980921"/>
                            <a:pt x="0" y="860763"/>
                          </a:cubicBezTo>
                          <a:cubicBezTo>
                            <a:pt x="-26084" y="643851"/>
                            <a:pt x="-10823" y="522663"/>
                            <a:pt x="0" y="2175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l"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92359AA5-829D-7EFA-E30A-1952847EC6DF}"/>
                </a:ext>
              </a:extLst>
            </p:cNvPr>
            <p:cNvSpPr txBox="1"/>
            <p:nvPr/>
          </p:nvSpPr>
          <p:spPr>
            <a:xfrm>
              <a:off x="636640" y="2500341"/>
              <a:ext cx="7170153" cy="7906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OpenSans"/>
                  <a:ea typeface="+mn-ea"/>
                  <a:cs typeface="+mn-cs"/>
                </a:rPr>
                <a:t>Xỏ kim: xuyên sợi chỉ qua lỗ kim</a:t>
              </a:r>
            </a:p>
          </p:txBody>
        </p:sp>
      </p:grpSp>
      <p:pic>
        <p:nvPicPr>
          <p:cNvPr id="12290" name="Picture 2" descr="Với bí quyết này, chẳng cần tinh mắt cũng xỏ chỉ vào kim &quot;bách phát bách  trúng&quot;, chỉ 2 giây là xong">
            <a:extLst>
              <a:ext uri="{FF2B5EF4-FFF2-40B4-BE49-F238E27FC236}">
                <a16:creationId xmlns:a16="http://schemas.microsoft.com/office/drawing/2014/main" id="{EC49B640-BD37-4BFF-9851-B21C5D1E1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4467" y="1409461"/>
            <a:ext cx="6829203" cy="5117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7E4F632-5103-7114-C12A-6C73C150F1F0}"/>
              </a:ext>
            </a:extLst>
          </p:cNvPr>
          <p:cNvPicPr>
            <a:picLocks noChangeAspect="1"/>
          </p:cNvPicPr>
          <p:nvPr/>
        </p:nvPicPr>
        <p:blipFill rotWithShape="1">
          <a:blip r:embed="rId5"/>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1494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723420" y="708064"/>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3788102" y="1079192"/>
            <a:ext cx="4651360"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3007830" y="182421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pic>
        <p:nvPicPr>
          <p:cNvPr id="10" name="Picture 9">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57516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723420" y="708064"/>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3788102" y="1079192"/>
            <a:ext cx="4651360"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3007830" y="182421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pic>
        <p:nvPicPr>
          <p:cNvPr id="10" name="Picture 9">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389328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EB8FF785-69A4-4307-8693-8892483B5A18}"/>
              </a:ext>
            </a:extLst>
          </p:cNvPr>
          <p:cNvPicPr>
            <a:picLocks noChangeAspect="1"/>
          </p:cNvPicPr>
          <p:nvPr/>
        </p:nvPicPr>
        <p:blipFill>
          <a:blip r:embed="rId2"/>
          <a:stretch>
            <a:fillRect/>
          </a:stretch>
        </p:blipFill>
        <p:spPr>
          <a:xfrm>
            <a:off x="3909472" y="1077971"/>
            <a:ext cx="4279763" cy="2621507"/>
          </a:xfrm>
          <a:prstGeom prst="rect">
            <a:avLst/>
          </a:prstGeom>
        </p:spPr>
      </p:pic>
      <p:pic>
        <p:nvPicPr>
          <p:cNvPr id="11" name="Picture 10">
            <a:extLst>
              <a:ext uri="{FF2B5EF4-FFF2-40B4-BE49-F238E27FC236}">
                <a16:creationId xmlns:a16="http://schemas.microsoft.com/office/drawing/2014/main" id="{C7E4F632-5103-7114-C12A-6C73C150F1F0}"/>
              </a:ext>
            </a:extLst>
          </p:cNvPr>
          <p:cNvPicPr>
            <a:picLocks noChangeAspect="1"/>
          </p:cNvPicPr>
          <p:nvPr/>
        </p:nvPicPr>
        <p:blipFill rotWithShape="1">
          <a:blip r:embed="rId3"/>
          <a:srcRect t="6041"/>
          <a:stretch/>
        </p:blipFill>
        <p:spPr>
          <a:xfrm>
            <a:off x="-2166139" y="-206405"/>
            <a:ext cx="2166139" cy="2731994"/>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3196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723420" y="708064"/>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3788102" y="1079192"/>
            <a:ext cx="4651360"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3007830" y="182421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grpSp>
        <p:nvGrpSpPr>
          <p:cNvPr id="2" name="Group 1">
            <a:extLst>
              <a:ext uri="{FF2B5EF4-FFF2-40B4-BE49-F238E27FC236}">
                <a16:creationId xmlns:a16="http://schemas.microsoft.com/office/drawing/2014/main" id="{445DD4AE-3216-55CA-CAF9-EACE84B5A717}"/>
              </a:ext>
            </a:extLst>
          </p:cNvPr>
          <p:cNvGrpSpPr/>
          <p:nvPr/>
        </p:nvGrpSpPr>
        <p:grpSpPr>
          <a:xfrm>
            <a:off x="2453064" y="4750445"/>
            <a:ext cx="6386332" cy="1078272"/>
            <a:chOff x="508871" y="2385531"/>
            <a:chExt cx="7319749" cy="1108024"/>
          </a:xfrm>
        </p:grpSpPr>
        <p:sp>
          <p:nvSpPr>
            <p:cNvPr id="6" name="Rectangle: Rounded Corners 7">
              <a:extLst>
                <a:ext uri="{FF2B5EF4-FFF2-40B4-BE49-F238E27FC236}">
                  <a16:creationId xmlns:a16="http://schemas.microsoft.com/office/drawing/2014/main" id="{D21475C6-7CE5-5917-7400-F190E20CA62D}"/>
                </a:ext>
              </a:extLst>
            </p:cNvPr>
            <p:cNvSpPr/>
            <p:nvPr/>
          </p:nvSpPr>
          <p:spPr>
            <a:xfrm>
              <a:off x="508871" y="2385531"/>
              <a:ext cx="7319749" cy="1108024"/>
            </a:xfrm>
            <a:custGeom>
              <a:avLst/>
              <a:gdLst>
                <a:gd name="connsiteX0" fmla="*/ 0 w 7319749"/>
                <a:gd name="connsiteY0" fmla="*/ 223511 h 1108024"/>
                <a:gd name="connsiteX1" fmla="*/ 223511 w 7319749"/>
                <a:gd name="connsiteY1" fmla="*/ 0 h 1108024"/>
                <a:gd name="connsiteX2" fmla="*/ 979511 w 7319749"/>
                <a:gd name="connsiteY2" fmla="*/ 0 h 1108024"/>
                <a:gd name="connsiteX3" fmla="*/ 1735511 w 7319749"/>
                <a:gd name="connsiteY3" fmla="*/ 0 h 1108024"/>
                <a:gd name="connsiteX4" fmla="*/ 2216602 w 7319749"/>
                <a:gd name="connsiteY4" fmla="*/ 0 h 1108024"/>
                <a:gd name="connsiteX5" fmla="*/ 2766420 w 7319749"/>
                <a:gd name="connsiteY5" fmla="*/ 0 h 1108024"/>
                <a:gd name="connsiteX6" fmla="*/ 3591147 w 7319749"/>
                <a:gd name="connsiteY6" fmla="*/ 0 h 1108024"/>
                <a:gd name="connsiteX7" fmla="*/ 4072238 w 7319749"/>
                <a:gd name="connsiteY7" fmla="*/ 0 h 1108024"/>
                <a:gd name="connsiteX8" fmla="*/ 4553329 w 7319749"/>
                <a:gd name="connsiteY8" fmla="*/ 0 h 1108024"/>
                <a:gd name="connsiteX9" fmla="*/ 5034420 w 7319749"/>
                <a:gd name="connsiteY9" fmla="*/ 0 h 1108024"/>
                <a:gd name="connsiteX10" fmla="*/ 5721693 w 7319749"/>
                <a:gd name="connsiteY10" fmla="*/ 0 h 1108024"/>
                <a:gd name="connsiteX11" fmla="*/ 6408965 w 7319749"/>
                <a:gd name="connsiteY11" fmla="*/ 0 h 1108024"/>
                <a:gd name="connsiteX12" fmla="*/ 7096238 w 7319749"/>
                <a:gd name="connsiteY12" fmla="*/ 0 h 1108024"/>
                <a:gd name="connsiteX13" fmla="*/ 7319749 w 7319749"/>
                <a:gd name="connsiteY13" fmla="*/ 223511 h 1108024"/>
                <a:gd name="connsiteX14" fmla="*/ 7319749 w 7319749"/>
                <a:gd name="connsiteY14" fmla="*/ 884513 h 1108024"/>
                <a:gd name="connsiteX15" fmla="*/ 7096238 w 7319749"/>
                <a:gd name="connsiteY15" fmla="*/ 1108024 h 1108024"/>
                <a:gd name="connsiteX16" fmla="*/ 6408965 w 7319749"/>
                <a:gd name="connsiteY16" fmla="*/ 1108024 h 1108024"/>
                <a:gd name="connsiteX17" fmla="*/ 5790420 w 7319749"/>
                <a:gd name="connsiteY17" fmla="*/ 1108024 h 1108024"/>
                <a:gd name="connsiteX18" fmla="*/ 5309329 w 7319749"/>
                <a:gd name="connsiteY18" fmla="*/ 1108024 h 1108024"/>
                <a:gd name="connsiteX19" fmla="*/ 4690784 w 7319749"/>
                <a:gd name="connsiteY19" fmla="*/ 1108024 h 1108024"/>
                <a:gd name="connsiteX20" fmla="*/ 4140965 w 7319749"/>
                <a:gd name="connsiteY20" fmla="*/ 1108024 h 1108024"/>
                <a:gd name="connsiteX21" fmla="*/ 3659875 w 7319749"/>
                <a:gd name="connsiteY21" fmla="*/ 1108024 h 1108024"/>
                <a:gd name="connsiteX22" fmla="*/ 2835147 w 7319749"/>
                <a:gd name="connsiteY22" fmla="*/ 1108024 h 1108024"/>
                <a:gd name="connsiteX23" fmla="*/ 2147875 w 7319749"/>
                <a:gd name="connsiteY23" fmla="*/ 1108024 h 1108024"/>
                <a:gd name="connsiteX24" fmla="*/ 1529329 w 7319749"/>
                <a:gd name="connsiteY24" fmla="*/ 1108024 h 1108024"/>
                <a:gd name="connsiteX25" fmla="*/ 223511 w 7319749"/>
                <a:gd name="connsiteY25" fmla="*/ 1108024 h 1108024"/>
                <a:gd name="connsiteX26" fmla="*/ 0 w 7319749"/>
                <a:gd name="connsiteY26" fmla="*/ 884513 h 1108024"/>
                <a:gd name="connsiteX27" fmla="*/ 0 w 7319749"/>
                <a:gd name="connsiteY27" fmla="*/ 223511 h 11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9749" h="1108024" fill="none" extrusionOk="0">
                  <a:moveTo>
                    <a:pt x="0" y="223511"/>
                  </a:moveTo>
                  <a:cubicBezTo>
                    <a:pt x="-8115" y="99395"/>
                    <a:pt x="106247" y="17284"/>
                    <a:pt x="223511" y="0"/>
                  </a:cubicBezTo>
                  <a:cubicBezTo>
                    <a:pt x="525262" y="-22871"/>
                    <a:pt x="648330" y="11339"/>
                    <a:pt x="979511" y="0"/>
                  </a:cubicBezTo>
                  <a:cubicBezTo>
                    <a:pt x="1310692" y="-11339"/>
                    <a:pt x="1526583" y="-34073"/>
                    <a:pt x="1735511" y="0"/>
                  </a:cubicBezTo>
                  <a:cubicBezTo>
                    <a:pt x="1944439" y="34073"/>
                    <a:pt x="2094356" y="-10631"/>
                    <a:pt x="2216602" y="0"/>
                  </a:cubicBezTo>
                  <a:cubicBezTo>
                    <a:pt x="2338848" y="10631"/>
                    <a:pt x="2502178" y="-14173"/>
                    <a:pt x="2766420" y="0"/>
                  </a:cubicBezTo>
                  <a:cubicBezTo>
                    <a:pt x="3030662" y="14173"/>
                    <a:pt x="3309704" y="35299"/>
                    <a:pt x="3591147" y="0"/>
                  </a:cubicBezTo>
                  <a:cubicBezTo>
                    <a:pt x="3872590" y="-35299"/>
                    <a:pt x="3859511" y="1464"/>
                    <a:pt x="4072238" y="0"/>
                  </a:cubicBezTo>
                  <a:cubicBezTo>
                    <a:pt x="4284965" y="-1464"/>
                    <a:pt x="4425600" y="-9233"/>
                    <a:pt x="4553329" y="0"/>
                  </a:cubicBezTo>
                  <a:cubicBezTo>
                    <a:pt x="4681058" y="9233"/>
                    <a:pt x="4930577" y="-8331"/>
                    <a:pt x="5034420" y="0"/>
                  </a:cubicBezTo>
                  <a:cubicBezTo>
                    <a:pt x="5138263" y="8331"/>
                    <a:pt x="5516276" y="24011"/>
                    <a:pt x="5721693" y="0"/>
                  </a:cubicBezTo>
                  <a:cubicBezTo>
                    <a:pt x="5927110" y="-24011"/>
                    <a:pt x="6077914" y="14456"/>
                    <a:pt x="6408965" y="0"/>
                  </a:cubicBezTo>
                  <a:cubicBezTo>
                    <a:pt x="6740016" y="-14456"/>
                    <a:pt x="6903037" y="-28785"/>
                    <a:pt x="7096238" y="0"/>
                  </a:cubicBezTo>
                  <a:cubicBezTo>
                    <a:pt x="7221878" y="-4729"/>
                    <a:pt x="7323700" y="71769"/>
                    <a:pt x="7319749" y="223511"/>
                  </a:cubicBezTo>
                  <a:cubicBezTo>
                    <a:pt x="7350001" y="357764"/>
                    <a:pt x="7337311" y="597008"/>
                    <a:pt x="7319749" y="884513"/>
                  </a:cubicBezTo>
                  <a:cubicBezTo>
                    <a:pt x="7314154" y="996139"/>
                    <a:pt x="7217404" y="1109814"/>
                    <a:pt x="7096238" y="1108024"/>
                  </a:cubicBezTo>
                  <a:cubicBezTo>
                    <a:pt x="6887614" y="1124622"/>
                    <a:pt x="6748333" y="1078595"/>
                    <a:pt x="6408965" y="1108024"/>
                  </a:cubicBezTo>
                  <a:cubicBezTo>
                    <a:pt x="6069597" y="1137453"/>
                    <a:pt x="5970679" y="1123001"/>
                    <a:pt x="5790420" y="1108024"/>
                  </a:cubicBezTo>
                  <a:cubicBezTo>
                    <a:pt x="5610161" y="1093047"/>
                    <a:pt x="5415493" y="1108929"/>
                    <a:pt x="5309329" y="1108024"/>
                  </a:cubicBezTo>
                  <a:cubicBezTo>
                    <a:pt x="5203165" y="1107119"/>
                    <a:pt x="4870460" y="1125488"/>
                    <a:pt x="4690784" y="1108024"/>
                  </a:cubicBezTo>
                  <a:cubicBezTo>
                    <a:pt x="4511108" y="1090560"/>
                    <a:pt x="4266044" y="1092601"/>
                    <a:pt x="4140965" y="1108024"/>
                  </a:cubicBezTo>
                  <a:cubicBezTo>
                    <a:pt x="4015886" y="1123447"/>
                    <a:pt x="3768188" y="1108832"/>
                    <a:pt x="3659875" y="1108024"/>
                  </a:cubicBezTo>
                  <a:cubicBezTo>
                    <a:pt x="3551562" y="1107217"/>
                    <a:pt x="3092526" y="1069627"/>
                    <a:pt x="2835147" y="1108024"/>
                  </a:cubicBezTo>
                  <a:cubicBezTo>
                    <a:pt x="2577768" y="1146421"/>
                    <a:pt x="2338383" y="1108570"/>
                    <a:pt x="2147875" y="1108024"/>
                  </a:cubicBezTo>
                  <a:cubicBezTo>
                    <a:pt x="1957367" y="1107478"/>
                    <a:pt x="1765482" y="1082213"/>
                    <a:pt x="1529329" y="1108024"/>
                  </a:cubicBezTo>
                  <a:cubicBezTo>
                    <a:pt x="1293176" y="1133835"/>
                    <a:pt x="500775" y="1107583"/>
                    <a:pt x="223511" y="1108024"/>
                  </a:cubicBezTo>
                  <a:cubicBezTo>
                    <a:pt x="104250" y="1120407"/>
                    <a:pt x="4314" y="999902"/>
                    <a:pt x="0" y="884513"/>
                  </a:cubicBezTo>
                  <a:cubicBezTo>
                    <a:pt x="2130" y="587183"/>
                    <a:pt x="25613" y="504010"/>
                    <a:pt x="0" y="223511"/>
                  </a:cubicBezTo>
                  <a:close/>
                </a:path>
                <a:path w="7319749" h="1108024" stroke="0" extrusionOk="0">
                  <a:moveTo>
                    <a:pt x="0" y="223511"/>
                  </a:moveTo>
                  <a:cubicBezTo>
                    <a:pt x="494" y="115169"/>
                    <a:pt x="109145" y="16218"/>
                    <a:pt x="223511" y="0"/>
                  </a:cubicBezTo>
                  <a:cubicBezTo>
                    <a:pt x="593020" y="16137"/>
                    <a:pt x="631168" y="32700"/>
                    <a:pt x="979511" y="0"/>
                  </a:cubicBezTo>
                  <a:cubicBezTo>
                    <a:pt x="1327854" y="-32700"/>
                    <a:pt x="1382854" y="-27099"/>
                    <a:pt x="1529329" y="0"/>
                  </a:cubicBezTo>
                  <a:cubicBezTo>
                    <a:pt x="1675804" y="27099"/>
                    <a:pt x="1818007" y="-426"/>
                    <a:pt x="2079147" y="0"/>
                  </a:cubicBezTo>
                  <a:cubicBezTo>
                    <a:pt x="2340287" y="426"/>
                    <a:pt x="2544396" y="-2654"/>
                    <a:pt x="2835147" y="0"/>
                  </a:cubicBezTo>
                  <a:cubicBezTo>
                    <a:pt x="3125898" y="2654"/>
                    <a:pt x="3300267" y="12564"/>
                    <a:pt x="3453693" y="0"/>
                  </a:cubicBezTo>
                  <a:cubicBezTo>
                    <a:pt x="3607119" y="-12564"/>
                    <a:pt x="4061702" y="32131"/>
                    <a:pt x="4278420" y="0"/>
                  </a:cubicBezTo>
                  <a:cubicBezTo>
                    <a:pt x="4495138" y="-32131"/>
                    <a:pt x="4937948" y="28047"/>
                    <a:pt x="5103147" y="0"/>
                  </a:cubicBezTo>
                  <a:cubicBezTo>
                    <a:pt x="5268346" y="-28047"/>
                    <a:pt x="5599621" y="-13996"/>
                    <a:pt x="5859147" y="0"/>
                  </a:cubicBezTo>
                  <a:cubicBezTo>
                    <a:pt x="6118673" y="13996"/>
                    <a:pt x="6205405" y="9365"/>
                    <a:pt x="6408965" y="0"/>
                  </a:cubicBezTo>
                  <a:cubicBezTo>
                    <a:pt x="6612525" y="-9365"/>
                    <a:pt x="6873148" y="18054"/>
                    <a:pt x="7096238" y="0"/>
                  </a:cubicBezTo>
                  <a:cubicBezTo>
                    <a:pt x="7223817" y="-27060"/>
                    <a:pt x="7329445" y="102096"/>
                    <a:pt x="7319749" y="223511"/>
                  </a:cubicBezTo>
                  <a:cubicBezTo>
                    <a:pt x="7305785" y="450850"/>
                    <a:pt x="7299700" y="702626"/>
                    <a:pt x="7319749" y="884513"/>
                  </a:cubicBezTo>
                  <a:cubicBezTo>
                    <a:pt x="7328742" y="1009067"/>
                    <a:pt x="7221755" y="1118591"/>
                    <a:pt x="7096238" y="1108024"/>
                  </a:cubicBezTo>
                  <a:cubicBezTo>
                    <a:pt x="6944465" y="1110869"/>
                    <a:pt x="6680067" y="1103450"/>
                    <a:pt x="6340238" y="1108024"/>
                  </a:cubicBezTo>
                  <a:cubicBezTo>
                    <a:pt x="6000409" y="1112598"/>
                    <a:pt x="5877296" y="1128381"/>
                    <a:pt x="5721693" y="1108024"/>
                  </a:cubicBezTo>
                  <a:cubicBezTo>
                    <a:pt x="5566090" y="1087667"/>
                    <a:pt x="5267496" y="1110386"/>
                    <a:pt x="5103147" y="1108024"/>
                  </a:cubicBezTo>
                  <a:cubicBezTo>
                    <a:pt x="4938798" y="1105662"/>
                    <a:pt x="4446625" y="1090755"/>
                    <a:pt x="4278420" y="1108024"/>
                  </a:cubicBezTo>
                  <a:cubicBezTo>
                    <a:pt x="4110215" y="1125293"/>
                    <a:pt x="3842937" y="1127946"/>
                    <a:pt x="3522420" y="1108024"/>
                  </a:cubicBezTo>
                  <a:cubicBezTo>
                    <a:pt x="3201903" y="1088102"/>
                    <a:pt x="3119945" y="1121933"/>
                    <a:pt x="2903875" y="1108024"/>
                  </a:cubicBezTo>
                  <a:cubicBezTo>
                    <a:pt x="2687805" y="1094115"/>
                    <a:pt x="2542196" y="1116493"/>
                    <a:pt x="2354056" y="1108024"/>
                  </a:cubicBezTo>
                  <a:cubicBezTo>
                    <a:pt x="2165916" y="1099555"/>
                    <a:pt x="2071596" y="1111438"/>
                    <a:pt x="1804238" y="1108024"/>
                  </a:cubicBezTo>
                  <a:cubicBezTo>
                    <a:pt x="1536880" y="1104610"/>
                    <a:pt x="1261155" y="1101698"/>
                    <a:pt x="979511" y="1108024"/>
                  </a:cubicBezTo>
                  <a:cubicBezTo>
                    <a:pt x="697867" y="1114350"/>
                    <a:pt x="432894" y="1143111"/>
                    <a:pt x="223511" y="1108024"/>
                  </a:cubicBezTo>
                  <a:cubicBezTo>
                    <a:pt x="99118" y="1104953"/>
                    <a:pt x="-6152" y="1021700"/>
                    <a:pt x="0" y="884513"/>
                  </a:cubicBezTo>
                  <a:cubicBezTo>
                    <a:pt x="-28818" y="732441"/>
                    <a:pt x="-13919" y="503198"/>
                    <a:pt x="0" y="22351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386332"/>
                        <a:gd name="connsiteY0" fmla="*/ 217509 h 1078272"/>
                        <a:gd name="connsiteX1" fmla="*/ 217509 w 6386332"/>
                        <a:gd name="connsiteY1" fmla="*/ 0 h 1078272"/>
                        <a:gd name="connsiteX2" fmla="*/ 997792 w 6386332"/>
                        <a:gd name="connsiteY2" fmla="*/ 0 h 1078272"/>
                        <a:gd name="connsiteX3" fmla="*/ 1480510 w 6386332"/>
                        <a:gd name="connsiteY3" fmla="*/ 0 h 1078272"/>
                        <a:gd name="connsiteX4" fmla="*/ 2022741 w 6386332"/>
                        <a:gd name="connsiteY4" fmla="*/ 0 h 1078272"/>
                        <a:gd name="connsiteX5" fmla="*/ 2564972 w 6386332"/>
                        <a:gd name="connsiteY5" fmla="*/ 0 h 1078272"/>
                        <a:gd name="connsiteX6" fmla="*/ 3285742 w 6386332"/>
                        <a:gd name="connsiteY6" fmla="*/ 0 h 1078272"/>
                        <a:gd name="connsiteX7" fmla="*/ 3768460 w 6386332"/>
                        <a:gd name="connsiteY7" fmla="*/ 0 h 1078272"/>
                        <a:gd name="connsiteX8" fmla="*/ 4310691 w 6386332"/>
                        <a:gd name="connsiteY8" fmla="*/ 0 h 1078272"/>
                        <a:gd name="connsiteX9" fmla="*/ 5090974 w 6386332"/>
                        <a:gd name="connsiteY9" fmla="*/ 0 h 1078272"/>
                        <a:gd name="connsiteX10" fmla="*/ 5573692 w 6386332"/>
                        <a:gd name="connsiteY10" fmla="*/ 0 h 1078272"/>
                        <a:gd name="connsiteX11" fmla="*/ 6168823 w 6386332"/>
                        <a:gd name="connsiteY11" fmla="*/ 0 h 1078272"/>
                        <a:gd name="connsiteX12" fmla="*/ 6386332 w 6386332"/>
                        <a:gd name="connsiteY12" fmla="*/ 217509 h 1078272"/>
                        <a:gd name="connsiteX13" fmla="*/ 6386332 w 6386332"/>
                        <a:gd name="connsiteY13" fmla="*/ 860763 h 1078272"/>
                        <a:gd name="connsiteX14" fmla="*/ 6168823 w 6386332"/>
                        <a:gd name="connsiteY14" fmla="*/ 1078272 h 1078272"/>
                        <a:gd name="connsiteX15" fmla="*/ 5507566 w 6386332"/>
                        <a:gd name="connsiteY15" fmla="*/ 1078272 h 1078272"/>
                        <a:gd name="connsiteX16" fmla="*/ 4846309 w 6386332"/>
                        <a:gd name="connsiteY16" fmla="*/ 1078272 h 1078272"/>
                        <a:gd name="connsiteX17" fmla="*/ 4125539 w 6386332"/>
                        <a:gd name="connsiteY17" fmla="*/ 1078272 h 1078272"/>
                        <a:gd name="connsiteX18" fmla="*/ 3464281 w 6386332"/>
                        <a:gd name="connsiteY18" fmla="*/ 1078272 h 1078272"/>
                        <a:gd name="connsiteX19" fmla="*/ 2862537 w 6386332"/>
                        <a:gd name="connsiteY19" fmla="*/ 1078272 h 1078272"/>
                        <a:gd name="connsiteX20" fmla="*/ 2260793 w 6386332"/>
                        <a:gd name="connsiteY20" fmla="*/ 1078272 h 1078272"/>
                        <a:gd name="connsiteX21" fmla="*/ 1778076 w 6386332"/>
                        <a:gd name="connsiteY21" fmla="*/ 1078272 h 1078272"/>
                        <a:gd name="connsiteX22" fmla="*/ 1176332 w 6386332"/>
                        <a:gd name="connsiteY22" fmla="*/ 1078272 h 1078272"/>
                        <a:gd name="connsiteX23" fmla="*/ 217509 w 6386332"/>
                        <a:gd name="connsiteY23" fmla="*/ 1078272 h 1078272"/>
                        <a:gd name="connsiteX24" fmla="*/ 0 w 6386332"/>
                        <a:gd name="connsiteY24" fmla="*/ 860763 h 1078272"/>
                        <a:gd name="connsiteX25" fmla="*/ 0 w 6386332"/>
                        <a:gd name="connsiteY25" fmla="*/ 217509 h 107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86332" h="1078272" fill="none" extrusionOk="0">
                          <a:moveTo>
                            <a:pt x="0" y="217509"/>
                          </a:moveTo>
                          <a:cubicBezTo>
                            <a:pt x="-5725" y="78892"/>
                            <a:pt x="87920" y="21142"/>
                            <a:pt x="217509" y="0"/>
                          </a:cubicBezTo>
                          <a:cubicBezTo>
                            <a:pt x="459825" y="22568"/>
                            <a:pt x="772486" y="30950"/>
                            <a:pt x="997792" y="0"/>
                          </a:cubicBezTo>
                          <a:cubicBezTo>
                            <a:pt x="1223098" y="-30950"/>
                            <a:pt x="1292532" y="16468"/>
                            <a:pt x="1480510" y="0"/>
                          </a:cubicBezTo>
                          <a:cubicBezTo>
                            <a:pt x="1668488" y="-16468"/>
                            <a:pt x="1803742" y="-13861"/>
                            <a:pt x="2022741" y="0"/>
                          </a:cubicBezTo>
                          <a:cubicBezTo>
                            <a:pt x="2241740" y="13861"/>
                            <a:pt x="2456447" y="13157"/>
                            <a:pt x="2564972" y="0"/>
                          </a:cubicBezTo>
                          <a:cubicBezTo>
                            <a:pt x="2673497" y="-13157"/>
                            <a:pt x="3120717" y="-16444"/>
                            <a:pt x="3285742" y="0"/>
                          </a:cubicBezTo>
                          <a:cubicBezTo>
                            <a:pt x="3450767" y="16444"/>
                            <a:pt x="3577715" y="-5722"/>
                            <a:pt x="3768460" y="0"/>
                          </a:cubicBezTo>
                          <a:cubicBezTo>
                            <a:pt x="3959205" y="5722"/>
                            <a:pt x="4198042" y="23346"/>
                            <a:pt x="4310691" y="0"/>
                          </a:cubicBezTo>
                          <a:cubicBezTo>
                            <a:pt x="4423340" y="-23346"/>
                            <a:pt x="4854299" y="38967"/>
                            <a:pt x="5090974" y="0"/>
                          </a:cubicBezTo>
                          <a:cubicBezTo>
                            <a:pt x="5327649" y="-38967"/>
                            <a:pt x="5442629" y="3440"/>
                            <a:pt x="5573692" y="0"/>
                          </a:cubicBezTo>
                          <a:cubicBezTo>
                            <a:pt x="5704755" y="-3440"/>
                            <a:pt x="5996936" y="19413"/>
                            <a:pt x="6168823" y="0"/>
                          </a:cubicBezTo>
                          <a:cubicBezTo>
                            <a:pt x="6310315" y="182"/>
                            <a:pt x="6396937" y="116088"/>
                            <a:pt x="6386332" y="217509"/>
                          </a:cubicBezTo>
                          <a:cubicBezTo>
                            <a:pt x="6393411" y="457862"/>
                            <a:pt x="6368144" y="643498"/>
                            <a:pt x="6386332" y="860763"/>
                          </a:cubicBezTo>
                          <a:cubicBezTo>
                            <a:pt x="6393195" y="979673"/>
                            <a:pt x="6275199" y="1063838"/>
                            <a:pt x="6168823" y="1078272"/>
                          </a:cubicBezTo>
                          <a:cubicBezTo>
                            <a:pt x="5962657" y="1108301"/>
                            <a:pt x="5752408" y="1107230"/>
                            <a:pt x="5507566" y="1078272"/>
                          </a:cubicBezTo>
                          <a:cubicBezTo>
                            <a:pt x="5262724" y="1049314"/>
                            <a:pt x="5011285" y="1071249"/>
                            <a:pt x="4846309" y="1078272"/>
                          </a:cubicBezTo>
                          <a:cubicBezTo>
                            <a:pt x="4681333" y="1085295"/>
                            <a:pt x="4278589" y="1079921"/>
                            <a:pt x="4125539" y="1078272"/>
                          </a:cubicBezTo>
                          <a:cubicBezTo>
                            <a:pt x="3972489" y="1076624"/>
                            <a:pt x="3661416" y="1077524"/>
                            <a:pt x="3464281" y="1078272"/>
                          </a:cubicBezTo>
                          <a:cubicBezTo>
                            <a:pt x="3267146" y="1079020"/>
                            <a:pt x="2992531" y="1062230"/>
                            <a:pt x="2862537" y="1078272"/>
                          </a:cubicBezTo>
                          <a:cubicBezTo>
                            <a:pt x="2732543" y="1094314"/>
                            <a:pt x="2478086" y="1075986"/>
                            <a:pt x="2260793" y="1078272"/>
                          </a:cubicBezTo>
                          <a:cubicBezTo>
                            <a:pt x="2043500" y="1080558"/>
                            <a:pt x="1972899" y="1093497"/>
                            <a:pt x="1778076" y="1078272"/>
                          </a:cubicBezTo>
                          <a:cubicBezTo>
                            <a:pt x="1583253" y="1063047"/>
                            <a:pt x="1342191" y="1105351"/>
                            <a:pt x="1176332" y="1078272"/>
                          </a:cubicBezTo>
                          <a:cubicBezTo>
                            <a:pt x="1010473" y="1051193"/>
                            <a:pt x="487898" y="1046399"/>
                            <a:pt x="217509" y="1078272"/>
                          </a:cubicBezTo>
                          <a:cubicBezTo>
                            <a:pt x="104261" y="1087988"/>
                            <a:pt x="16535" y="971576"/>
                            <a:pt x="0" y="860763"/>
                          </a:cubicBezTo>
                          <a:cubicBezTo>
                            <a:pt x="25590" y="548789"/>
                            <a:pt x="-31207" y="512974"/>
                            <a:pt x="0" y="217509"/>
                          </a:cubicBezTo>
                          <a:close/>
                        </a:path>
                        <a:path w="6386332" h="1078272" stroke="0" extrusionOk="0">
                          <a:moveTo>
                            <a:pt x="0" y="217509"/>
                          </a:moveTo>
                          <a:cubicBezTo>
                            <a:pt x="570" y="114803"/>
                            <a:pt x="103640" y="11182"/>
                            <a:pt x="217509" y="0"/>
                          </a:cubicBezTo>
                          <a:cubicBezTo>
                            <a:pt x="436658" y="3571"/>
                            <a:pt x="669969" y="-19215"/>
                            <a:pt x="938279" y="0"/>
                          </a:cubicBezTo>
                          <a:cubicBezTo>
                            <a:pt x="1206589" y="19215"/>
                            <a:pt x="1366116" y="-9636"/>
                            <a:pt x="1480510" y="0"/>
                          </a:cubicBezTo>
                          <a:cubicBezTo>
                            <a:pt x="1594904" y="9636"/>
                            <a:pt x="1882250" y="-10020"/>
                            <a:pt x="2022741" y="0"/>
                          </a:cubicBezTo>
                          <a:cubicBezTo>
                            <a:pt x="2163232" y="10020"/>
                            <a:pt x="2554745" y="-30690"/>
                            <a:pt x="2743511" y="0"/>
                          </a:cubicBezTo>
                          <a:cubicBezTo>
                            <a:pt x="2932277" y="30690"/>
                            <a:pt x="3106224" y="-5969"/>
                            <a:pt x="3345255" y="0"/>
                          </a:cubicBezTo>
                          <a:cubicBezTo>
                            <a:pt x="3584286" y="5969"/>
                            <a:pt x="3942845" y="-2431"/>
                            <a:pt x="4125539" y="0"/>
                          </a:cubicBezTo>
                          <a:cubicBezTo>
                            <a:pt x="4308233" y="2431"/>
                            <a:pt x="4544501" y="-16974"/>
                            <a:pt x="4905822" y="0"/>
                          </a:cubicBezTo>
                          <a:cubicBezTo>
                            <a:pt x="5267143" y="16974"/>
                            <a:pt x="5796364" y="41642"/>
                            <a:pt x="6168823" y="0"/>
                          </a:cubicBezTo>
                          <a:cubicBezTo>
                            <a:pt x="6266109" y="-10262"/>
                            <a:pt x="6376682" y="97297"/>
                            <a:pt x="6386332" y="217509"/>
                          </a:cubicBezTo>
                          <a:cubicBezTo>
                            <a:pt x="6363812" y="465356"/>
                            <a:pt x="6384011" y="560621"/>
                            <a:pt x="6386332" y="860763"/>
                          </a:cubicBezTo>
                          <a:cubicBezTo>
                            <a:pt x="6390769" y="983074"/>
                            <a:pt x="6285423" y="1056169"/>
                            <a:pt x="6168823" y="1078272"/>
                          </a:cubicBezTo>
                          <a:cubicBezTo>
                            <a:pt x="6031455" y="1095178"/>
                            <a:pt x="5861867" y="1051924"/>
                            <a:pt x="5626592" y="1078272"/>
                          </a:cubicBezTo>
                          <a:cubicBezTo>
                            <a:pt x="5391317" y="1104620"/>
                            <a:pt x="5192775" y="1064747"/>
                            <a:pt x="4905822" y="1078272"/>
                          </a:cubicBezTo>
                          <a:cubicBezTo>
                            <a:pt x="4618869" y="1091798"/>
                            <a:pt x="4451544" y="1053894"/>
                            <a:pt x="4125539" y="1078272"/>
                          </a:cubicBezTo>
                          <a:cubicBezTo>
                            <a:pt x="3799534" y="1102650"/>
                            <a:pt x="3683288" y="1081552"/>
                            <a:pt x="3523795" y="1078272"/>
                          </a:cubicBezTo>
                          <a:cubicBezTo>
                            <a:pt x="3364302" y="1074992"/>
                            <a:pt x="3133816" y="1105481"/>
                            <a:pt x="2922051" y="1078272"/>
                          </a:cubicBezTo>
                          <a:cubicBezTo>
                            <a:pt x="2710286" y="1051063"/>
                            <a:pt x="2304878" y="1108002"/>
                            <a:pt x="2141767" y="1078272"/>
                          </a:cubicBezTo>
                          <a:cubicBezTo>
                            <a:pt x="1978656" y="1048542"/>
                            <a:pt x="1655415" y="1057994"/>
                            <a:pt x="1420997" y="1078272"/>
                          </a:cubicBezTo>
                          <a:cubicBezTo>
                            <a:pt x="1186579" y="1098551"/>
                            <a:pt x="1038073" y="1056542"/>
                            <a:pt x="819253" y="1078272"/>
                          </a:cubicBezTo>
                          <a:cubicBezTo>
                            <a:pt x="600433" y="1100002"/>
                            <a:pt x="509531" y="1071909"/>
                            <a:pt x="217509" y="1078272"/>
                          </a:cubicBezTo>
                          <a:cubicBezTo>
                            <a:pt x="103404" y="1091347"/>
                            <a:pt x="-25213" y="971412"/>
                            <a:pt x="0" y="860763"/>
                          </a:cubicBezTo>
                          <a:cubicBezTo>
                            <a:pt x="-7103" y="660557"/>
                            <a:pt x="21041" y="491721"/>
                            <a:pt x="0" y="2175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l"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2101459E-279D-1656-20BF-8E67C65F96C0}"/>
                </a:ext>
              </a:extLst>
            </p:cNvPr>
            <p:cNvSpPr txBox="1"/>
            <p:nvPr/>
          </p:nvSpPr>
          <p:spPr>
            <a:xfrm>
              <a:off x="636640" y="2500341"/>
              <a:ext cx="7170153" cy="790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OpenSans"/>
                  <a:ea typeface="+mn-ea"/>
                  <a:cs typeface="+mn-cs"/>
                </a:rPr>
                <a:t>Lặn lội: làm việc vất vả</a:t>
              </a:r>
            </a:p>
          </p:txBody>
        </p:sp>
      </p:grpSp>
      <p:pic>
        <p:nvPicPr>
          <p:cNvPr id="13" name="Picture 12">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771574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206129" y="1949092"/>
            <a:ext cx="5779742" cy="3577948"/>
            <a:chOff x="6290338" y="2863492"/>
            <a:chExt cx="5779742" cy="3577948"/>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
                <a:ea typeface="+mn-ea"/>
                <a:cs typeface="+mn-cs"/>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2"/>
            <a:srcRect t="19779"/>
            <a:stretch/>
          </p:blipFill>
          <p:spPr>
            <a:xfrm>
              <a:off x="6763133" y="410108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394440" y="2863492"/>
              <a:ext cx="5545739" cy="1279830"/>
              <a:chOff x="596188" y="1115933"/>
              <a:chExt cx="5545739" cy="1279830"/>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596188" y="1115933"/>
                <a:ext cx="5397284" cy="1279830"/>
                <a:chOff x="596188" y="1115933"/>
                <a:chExt cx="5397284" cy="1279830"/>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pic>
              <p:nvPicPr>
                <p:cNvPr id="39" name="Picture 38" descr="A cartoon of a child&#10;&#10;Description automatically generated with low confidence">
                  <a:extLst>
                    <a:ext uri="{FF2B5EF4-FFF2-40B4-BE49-F238E27FC236}">
                      <a16:creationId xmlns:a16="http://schemas.microsoft.com/office/drawing/2014/main" id="{AE4F3F15-2418-EE3E-2EEF-70DD328B7F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nhận</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xét</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p:spPr>
          </p:pic>
        </p:grpSp>
      </p:grpSp>
      <p:pic>
        <p:nvPicPr>
          <p:cNvPr id="7" name="Picture 6">
            <a:extLst>
              <a:ext uri="{FF2B5EF4-FFF2-40B4-BE49-F238E27FC236}">
                <a16:creationId xmlns:a16="http://schemas.microsoft.com/office/drawing/2014/main" id="{3F77CCED-7162-4E6E-99A8-EC7FB1BA4F02}"/>
              </a:ext>
            </a:extLst>
          </p:cNvPr>
          <p:cNvPicPr>
            <a:picLocks noChangeAspect="1"/>
          </p:cNvPicPr>
          <p:nvPr/>
        </p:nvPicPr>
        <p:blipFill>
          <a:blip r:embed="rId6"/>
          <a:stretch>
            <a:fillRect/>
          </a:stretch>
        </p:blipFill>
        <p:spPr>
          <a:xfrm>
            <a:off x="922441" y="325231"/>
            <a:ext cx="10729890" cy="1231499"/>
          </a:xfrm>
          <a:prstGeom prst="rect">
            <a:avLst/>
          </a:prstGeom>
        </p:spPr>
      </p:pic>
      <p:pic>
        <p:nvPicPr>
          <p:cNvPr id="12" name="Picture 11">
            <a:extLst>
              <a:ext uri="{FF2B5EF4-FFF2-40B4-BE49-F238E27FC236}">
                <a16:creationId xmlns:a16="http://schemas.microsoft.com/office/drawing/2014/main" id="{C7E4F632-5103-7114-C12A-6C73C150F1F0}"/>
              </a:ext>
            </a:extLst>
          </p:cNvPr>
          <p:cNvPicPr>
            <a:picLocks noChangeAspect="1"/>
          </p:cNvPicPr>
          <p:nvPr/>
        </p:nvPicPr>
        <p:blipFill rotWithShape="1">
          <a:blip r:embed="rId7"/>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5274100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14:bounceEnd="68000">
                                          <p:cBhvr additive="base">
                                            <p:cTn id="7" dur="1000" fill="hold"/>
                                            <p:tgtEl>
                                              <p:spTgt spid="4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2011594" y="733246"/>
            <a:ext cx="3917278"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711184" y="733246"/>
            <a:ext cx="368745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AB93AF3B-EC69-4E34-BC13-C9C934C4C332}"/>
              </a:ext>
            </a:extLst>
          </p:cNvPr>
          <p:cNvSpPr txBox="1"/>
          <p:nvPr/>
        </p:nvSpPr>
        <p:spPr>
          <a:xfrm>
            <a:off x="8015210" y="4848667"/>
            <a:ext cx="2165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1328618" y="8062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1339250" y="300713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1328618" y="511238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6006944" y="93378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6017577" y="2964608"/>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bài</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pic>
        <p:nvPicPr>
          <p:cNvPr id="16" name="Picture 15">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112061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3074136" y="1576950"/>
            <a:ext cx="6043728" cy="3704100"/>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4830"/>
                  <a:chOff x="963950" y="1519310"/>
                  <a:chExt cx="5065398" cy="784830"/>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CDB08E76-9522-4317-A2AB-177C821F927E}"/>
              </a:ext>
            </a:extLst>
          </p:cNvPr>
          <p:cNvPicPr>
            <a:picLocks noChangeAspect="1"/>
          </p:cNvPicPr>
          <p:nvPr/>
        </p:nvPicPr>
        <p:blipFill>
          <a:blip r:embed="rId8"/>
          <a:stretch>
            <a:fillRect/>
          </a:stretch>
        </p:blipFill>
        <p:spPr>
          <a:xfrm>
            <a:off x="1838044" y="474015"/>
            <a:ext cx="9132600" cy="1274174"/>
          </a:xfrm>
          <a:prstGeom prst="rect">
            <a:avLst/>
          </a:prstGeom>
        </p:spPr>
      </p:pic>
      <p:pic>
        <p:nvPicPr>
          <p:cNvPr id="16" name="Picture 15">
            <a:extLst>
              <a:ext uri="{FF2B5EF4-FFF2-40B4-BE49-F238E27FC236}">
                <a16:creationId xmlns:a16="http://schemas.microsoft.com/office/drawing/2014/main" id="{C7E4F632-5103-7114-C12A-6C73C150F1F0}"/>
              </a:ext>
            </a:extLst>
          </p:cNvPr>
          <p:cNvPicPr>
            <a:picLocks noChangeAspect="1"/>
          </p:cNvPicPr>
          <p:nvPr/>
        </p:nvPicPr>
        <p:blipFill rotWithShape="1">
          <a:blip r:embed="rId9"/>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7210599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2011594" y="733246"/>
            <a:ext cx="3917278"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711184" y="733246"/>
            <a:ext cx="368745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AB93AF3B-EC69-4E34-BC13-C9C934C4C332}"/>
              </a:ext>
            </a:extLst>
          </p:cNvPr>
          <p:cNvSpPr txBox="1"/>
          <p:nvPr/>
        </p:nvSpPr>
        <p:spPr>
          <a:xfrm>
            <a:off x="8015210" y="4848667"/>
            <a:ext cx="2165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1328618" y="8062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1339250" y="300713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1328618" y="511238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6006944" y="93378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6017577" y="2964608"/>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bài</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pic>
        <p:nvPicPr>
          <p:cNvPr id="16" name="Picture 15">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694501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198" y="801798"/>
            <a:ext cx="7438556" cy="453949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414147" y="1530820"/>
            <a:ext cx="951872" cy="39960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118591" y="2212523"/>
            <a:ext cx="347627" cy="464605"/>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193503" y="1247793"/>
            <a:ext cx="1010894" cy="42437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4002864" y="3994003"/>
            <a:ext cx="347627" cy="464605"/>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88586" y="1076549"/>
            <a:ext cx="827024" cy="766865"/>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7426" y="1623922"/>
            <a:ext cx="2459555" cy="338837"/>
          </a:xfrm>
          <a:prstGeom prst="rect">
            <a:avLst/>
          </a:prstGeom>
        </p:spPr>
      </p:pic>
      <p:grpSp>
        <p:nvGrpSpPr>
          <p:cNvPr id="43" name="Group 42">
            <a:extLst>
              <a:ext uri="{FF2B5EF4-FFF2-40B4-BE49-F238E27FC236}">
                <a16:creationId xmlns:a16="http://schemas.microsoft.com/office/drawing/2014/main" id="{C7598BCA-A13B-4602-B66A-0DD9AB12FBA4}"/>
              </a:ext>
            </a:extLst>
          </p:cNvPr>
          <p:cNvGrpSpPr/>
          <p:nvPr/>
        </p:nvGrpSpPr>
        <p:grpSpPr>
          <a:xfrm>
            <a:off x="451800" y="2589770"/>
            <a:ext cx="3986756" cy="3378345"/>
            <a:chOff x="-215774" y="2347510"/>
            <a:chExt cx="5315675" cy="4504460"/>
          </a:xfrm>
        </p:grpSpPr>
        <p:pic>
          <p:nvPicPr>
            <p:cNvPr id="44" name="图片 3" descr="图片包含 餐桌&#10;&#10;描述已自动生成">
              <a:extLst>
                <a:ext uri="{FF2B5EF4-FFF2-40B4-BE49-F238E27FC236}">
                  <a16:creationId xmlns:a16="http://schemas.microsoft.com/office/drawing/2014/main" id="{9492C68C-9327-45B5-A38F-9D011AE3DA8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45" name="Rectangle 44">
              <a:extLst>
                <a:ext uri="{FF2B5EF4-FFF2-40B4-BE49-F238E27FC236}">
                  <a16:creationId xmlns:a16="http://schemas.microsoft.com/office/drawing/2014/main" id="{EE15B3D9-B0E8-4092-9B37-F92BE68C770C}"/>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D601EF13-33F2-4D89-B6DD-A982A41644BB}"/>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C0523A22-C118-4E07-B560-3C95F5B1489F}"/>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8AB957E5-46ED-4651-85BE-25FD41C0CAA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grpSp>
      <p:sp>
        <p:nvSpPr>
          <p:cNvPr id="21" name="文本框 18">
            <a:extLst>
              <a:ext uri="{FF2B5EF4-FFF2-40B4-BE49-F238E27FC236}">
                <a16:creationId xmlns:a16="http://schemas.microsoft.com/office/drawing/2014/main" id="{09192A68-B472-4371-9244-48F81A7C8710}"/>
              </a:ext>
            </a:extLst>
          </p:cNvPr>
          <p:cNvSpPr txBox="1"/>
          <p:nvPr/>
        </p:nvSpPr>
        <p:spPr>
          <a:xfrm rot="20956820">
            <a:off x="2753623" y="2179717"/>
            <a:ext cx="25153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02</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
        <p:nvSpPr>
          <p:cNvPr id="3" name="TextBox 2"/>
          <p:cNvSpPr txBox="1"/>
          <p:nvPr/>
        </p:nvSpPr>
        <p:spPr>
          <a:xfrm>
            <a:off x="4083709" y="2911814"/>
            <a:ext cx="60640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70AD47">
                    <a:lumMod val="75000"/>
                  </a:srgbClr>
                </a:solidFill>
                <a:effectLst/>
                <a:uLnTx/>
                <a:uFillTx/>
                <a:latin typeface="Britannic Bold" panose="020B0903060703020204" pitchFamily="34" charset="0"/>
                <a:ea typeface="+mn-ea"/>
                <a:cs typeface="+mn-cs"/>
              </a:rPr>
              <a:t>Tìm</a:t>
            </a:r>
            <a:r>
              <a:rPr kumimoji="0" lang="en-US" sz="7200" b="1" i="0" u="none" strike="noStrike" kern="1200" cap="none" spc="0" normalizeH="0" baseline="0" noProof="0" dirty="0">
                <a:ln>
                  <a:noFill/>
                </a:ln>
                <a:solidFill>
                  <a:srgbClr val="70AD47">
                    <a:lumMod val="75000"/>
                  </a:srgbClr>
                </a:solidFill>
                <a:effectLst/>
                <a:uLnTx/>
                <a:uFillTx/>
                <a:latin typeface="Britannic Bold" panose="020B0903060703020204" pitchFamily="34" charset="0"/>
                <a:ea typeface="+mn-ea"/>
                <a:cs typeface="+mn-cs"/>
              </a:rPr>
              <a:t> </a:t>
            </a:r>
            <a:r>
              <a:rPr kumimoji="0" lang="en-US" sz="7200" b="1" i="0" u="none" strike="noStrike" kern="1200" cap="none" spc="0" normalizeH="0" baseline="0" noProof="0" dirty="0" err="1">
                <a:ln>
                  <a:noFill/>
                </a:ln>
                <a:solidFill>
                  <a:srgbClr val="70AD47">
                    <a:lumMod val="75000"/>
                  </a:srgbClr>
                </a:solidFill>
                <a:effectLst/>
                <a:uLnTx/>
                <a:uFillTx/>
                <a:latin typeface="Britannic Bold" panose="020B0903060703020204" pitchFamily="34" charset="0"/>
                <a:ea typeface="+mn-ea"/>
                <a:cs typeface="+mn-cs"/>
              </a:rPr>
              <a:t>hiểu</a:t>
            </a:r>
            <a:r>
              <a:rPr kumimoji="0" lang="en-US" sz="7200" b="1" i="0" u="none" strike="noStrike" kern="1200" cap="none" spc="0" normalizeH="0" baseline="0" noProof="0" dirty="0">
                <a:ln>
                  <a:noFill/>
                </a:ln>
                <a:solidFill>
                  <a:srgbClr val="70AD47">
                    <a:lumMod val="75000"/>
                  </a:srgbClr>
                </a:solidFill>
                <a:effectLst/>
                <a:uLnTx/>
                <a:uFillTx/>
                <a:latin typeface="Britannic Bold" panose="020B0903060703020204" pitchFamily="34" charset="0"/>
                <a:ea typeface="+mn-ea"/>
                <a:cs typeface="+mn-cs"/>
              </a:rPr>
              <a:t> </a:t>
            </a:r>
            <a:r>
              <a:rPr kumimoji="0" lang="en-US" sz="7200" b="1" i="0" u="none" strike="noStrike" kern="1200" cap="none" spc="0" normalizeH="0" baseline="0" noProof="0" dirty="0" err="1">
                <a:ln>
                  <a:noFill/>
                </a:ln>
                <a:solidFill>
                  <a:srgbClr val="70AD47">
                    <a:lumMod val="75000"/>
                  </a:srgbClr>
                </a:solidFill>
                <a:effectLst/>
                <a:uLnTx/>
                <a:uFillTx/>
                <a:latin typeface="Britannic Bold" panose="020B0903060703020204" pitchFamily="34" charset="0"/>
                <a:ea typeface="+mn-ea"/>
                <a:cs typeface="+mn-cs"/>
              </a:rPr>
              <a:t>bài</a:t>
            </a:r>
            <a:endParaRPr kumimoji="0" lang="en-US" sz="7200" b="1" i="0" u="none" strike="noStrike" kern="1200" cap="none" spc="0" normalizeH="0" baseline="0" noProof="0" dirty="0">
              <a:ln>
                <a:noFill/>
              </a:ln>
              <a:solidFill>
                <a:srgbClr val="70AD47">
                  <a:lumMod val="75000"/>
                </a:srgbClr>
              </a:solidFill>
              <a:effectLst/>
              <a:uLnTx/>
              <a:uFillTx/>
              <a:latin typeface="Britannic Bold" panose="020B0903060703020204" pitchFamily="34" charset="0"/>
              <a:ea typeface="+mn-ea"/>
              <a:cs typeface="+mn-cs"/>
            </a:endParaRPr>
          </a:p>
        </p:txBody>
      </p:sp>
      <p:pic>
        <p:nvPicPr>
          <p:cNvPr id="22" name="Picture 21">
            <a:extLst>
              <a:ext uri="{FF2B5EF4-FFF2-40B4-BE49-F238E27FC236}">
                <a16:creationId xmlns:a16="http://schemas.microsoft.com/office/drawing/2014/main" id="{C7E4F632-5103-7114-C12A-6C73C150F1F0}"/>
              </a:ext>
            </a:extLst>
          </p:cNvPr>
          <p:cNvPicPr>
            <a:picLocks noChangeAspect="1"/>
          </p:cNvPicPr>
          <p:nvPr/>
        </p:nvPicPr>
        <p:blipFill rotWithShape="1">
          <a:blip r:embed="rId10"/>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95336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D88054-6DF2-F787-75F7-50E9E54DFA40}"/>
              </a:ext>
            </a:extLst>
          </p:cNvPr>
          <p:cNvGrpSpPr/>
          <p:nvPr/>
        </p:nvGrpSpPr>
        <p:grpSpPr>
          <a:xfrm>
            <a:off x="151911" y="178892"/>
            <a:ext cx="12040089" cy="2099613"/>
            <a:chOff x="-196026" y="1530327"/>
            <a:chExt cx="12040089" cy="2099613"/>
          </a:xfrm>
        </p:grpSpPr>
        <p:sp>
          <p:nvSpPr>
            <p:cNvPr id="3" name="Rectangle: Rounded Corners 2">
              <a:extLst>
                <a:ext uri="{FF2B5EF4-FFF2-40B4-BE49-F238E27FC236}">
                  <a16:creationId xmlns:a16="http://schemas.microsoft.com/office/drawing/2014/main" id="{FD4186EB-A522-1A36-F587-138E371F6C45}"/>
                </a:ext>
              </a:extLst>
            </p:cNvPr>
            <p:cNvSpPr/>
            <p:nvPr/>
          </p:nvSpPr>
          <p:spPr>
            <a:xfrm>
              <a:off x="-40695" y="1870210"/>
              <a:ext cx="11884758" cy="1759730"/>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custGeom>
                      <a:avLst/>
                      <a:gdLst>
                        <a:gd name="connsiteX0" fmla="*/ 0 w 11884758"/>
                        <a:gd name="connsiteY0" fmla="*/ 429744 h 1759730"/>
                        <a:gd name="connsiteX1" fmla="*/ 221188 w 11884758"/>
                        <a:gd name="connsiteY1" fmla="*/ 0 h 1759730"/>
                        <a:gd name="connsiteX2" fmla="*/ 11663569 w 11884758"/>
                        <a:gd name="connsiteY2" fmla="*/ 0 h 1759730"/>
                        <a:gd name="connsiteX3" fmla="*/ 11884758 w 11884758"/>
                        <a:gd name="connsiteY3" fmla="*/ 429744 h 1759730"/>
                        <a:gd name="connsiteX4" fmla="*/ 11884758 w 11884758"/>
                        <a:gd name="connsiteY4" fmla="*/ 1329985 h 1759730"/>
                        <a:gd name="connsiteX5" fmla="*/ 11663569 w 11884758"/>
                        <a:gd name="connsiteY5" fmla="*/ 1759730 h 1759730"/>
                        <a:gd name="connsiteX6" fmla="*/ 221188 w 11884758"/>
                        <a:gd name="connsiteY6" fmla="*/ 1759730 h 1759730"/>
                        <a:gd name="connsiteX7" fmla="*/ 0 w 11884758"/>
                        <a:gd name="connsiteY7" fmla="*/ 1329985 h 1759730"/>
                        <a:gd name="connsiteX8" fmla="*/ 0 w 11884758"/>
                        <a:gd name="connsiteY8" fmla="*/ 429744 h 1759730"/>
                        <a:gd name="connsiteX0" fmla="*/ 0 w 11884758"/>
                        <a:gd name="connsiteY0" fmla="*/ 429744 h 1759730"/>
                        <a:gd name="connsiteX1" fmla="*/ 221188 w 11884758"/>
                        <a:gd name="connsiteY1" fmla="*/ 0 h 1759730"/>
                        <a:gd name="connsiteX2" fmla="*/ 11663569 w 11884758"/>
                        <a:gd name="connsiteY2" fmla="*/ 0 h 1759730"/>
                        <a:gd name="connsiteX3" fmla="*/ 11884758 w 11884758"/>
                        <a:gd name="connsiteY3" fmla="*/ 429744 h 1759730"/>
                        <a:gd name="connsiteX4" fmla="*/ 11884758 w 11884758"/>
                        <a:gd name="connsiteY4" fmla="*/ 1329985 h 1759730"/>
                        <a:gd name="connsiteX5" fmla="*/ 11663569 w 11884758"/>
                        <a:gd name="connsiteY5" fmla="*/ 1759730 h 1759730"/>
                        <a:gd name="connsiteX6" fmla="*/ 221188 w 11884758"/>
                        <a:gd name="connsiteY6" fmla="*/ 1759730 h 1759730"/>
                        <a:gd name="connsiteX7" fmla="*/ 0 w 11884758"/>
                        <a:gd name="connsiteY7" fmla="*/ 1329985 h 1759730"/>
                        <a:gd name="connsiteX8" fmla="*/ 0 w 11884758"/>
                        <a:gd name="connsiteY8" fmla="*/ 429744 h 175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4758" h="1759730" fill="none" extrusionOk="0">
                          <a:moveTo>
                            <a:pt x="0" y="429744"/>
                          </a:moveTo>
                          <a:cubicBezTo>
                            <a:pt x="-11043" y="250998"/>
                            <a:pt x="81433" y="-16699"/>
                            <a:pt x="221188" y="0"/>
                          </a:cubicBezTo>
                          <a:cubicBezTo>
                            <a:pt x="2097142" y="146338"/>
                            <a:pt x="7350383" y="-681504"/>
                            <a:pt x="11663569" y="0"/>
                          </a:cubicBezTo>
                          <a:cubicBezTo>
                            <a:pt x="11840105" y="23096"/>
                            <a:pt x="11852284" y="153472"/>
                            <a:pt x="11884758" y="429744"/>
                          </a:cubicBezTo>
                          <a:cubicBezTo>
                            <a:pt x="11879852" y="744577"/>
                            <a:pt x="11919070" y="1170622"/>
                            <a:pt x="11884758" y="1329985"/>
                          </a:cubicBezTo>
                          <a:cubicBezTo>
                            <a:pt x="11895990" y="1553495"/>
                            <a:pt x="11794789" y="1744237"/>
                            <a:pt x="11663569" y="1759730"/>
                          </a:cubicBezTo>
                          <a:cubicBezTo>
                            <a:pt x="6373440" y="1912471"/>
                            <a:pt x="2716897" y="1424624"/>
                            <a:pt x="221188" y="1759730"/>
                          </a:cubicBezTo>
                          <a:cubicBezTo>
                            <a:pt x="77671" y="1751537"/>
                            <a:pt x="-33865" y="1566668"/>
                            <a:pt x="0" y="1329985"/>
                          </a:cubicBezTo>
                          <a:cubicBezTo>
                            <a:pt x="-23676" y="1153483"/>
                            <a:pt x="-29546" y="783038"/>
                            <a:pt x="0" y="429744"/>
                          </a:cubicBezTo>
                          <a:close/>
                        </a:path>
                        <a:path w="11884758" h="1759730" stroke="0" extrusionOk="0">
                          <a:moveTo>
                            <a:pt x="0" y="429744"/>
                          </a:moveTo>
                          <a:cubicBezTo>
                            <a:pt x="-20452" y="151030"/>
                            <a:pt x="77230" y="8620"/>
                            <a:pt x="221188" y="0"/>
                          </a:cubicBezTo>
                          <a:cubicBezTo>
                            <a:pt x="4065574" y="-498617"/>
                            <a:pt x="7032796" y="536746"/>
                            <a:pt x="11663569" y="0"/>
                          </a:cubicBezTo>
                          <a:cubicBezTo>
                            <a:pt x="11770524" y="-50088"/>
                            <a:pt x="11846481" y="174179"/>
                            <a:pt x="11884758" y="429744"/>
                          </a:cubicBezTo>
                          <a:cubicBezTo>
                            <a:pt x="11858881" y="641536"/>
                            <a:pt x="11943972" y="1114462"/>
                            <a:pt x="11884758" y="1329985"/>
                          </a:cubicBezTo>
                          <a:cubicBezTo>
                            <a:pt x="11898401" y="1526301"/>
                            <a:pt x="11787618" y="1735298"/>
                            <a:pt x="11663569" y="1759730"/>
                          </a:cubicBezTo>
                          <a:cubicBezTo>
                            <a:pt x="6807599" y="1662741"/>
                            <a:pt x="4350040" y="1924511"/>
                            <a:pt x="221188" y="1759730"/>
                          </a:cubicBezTo>
                          <a:cubicBezTo>
                            <a:pt x="104370" y="1785418"/>
                            <a:pt x="-19715" y="1609235"/>
                            <a:pt x="0" y="1329985"/>
                          </a:cubicBezTo>
                          <a:cubicBezTo>
                            <a:pt x="-2473" y="1006450"/>
                            <a:pt x="49742" y="772917"/>
                            <a:pt x="0" y="429744"/>
                          </a:cubicBezTo>
                          <a:close/>
                        </a:path>
                        <a:path w="11884758" h="1759730" fill="none" stroke="0" extrusionOk="0">
                          <a:moveTo>
                            <a:pt x="0" y="429744"/>
                          </a:moveTo>
                          <a:cubicBezTo>
                            <a:pt x="-6986" y="230085"/>
                            <a:pt x="89469" y="-8534"/>
                            <a:pt x="221188" y="0"/>
                          </a:cubicBezTo>
                          <a:cubicBezTo>
                            <a:pt x="2970178" y="-3909"/>
                            <a:pt x="7861369" y="-209939"/>
                            <a:pt x="11663569" y="0"/>
                          </a:cubicBezTo>
                          <a:cubicBezTo>
                            <a:pt x="11797567" y="5766"/>
                            <a:pt x="11851729" y="155305"/>
                            <a:pt x="11884758" y="429744"/>
                          </a:cubicBezTo>
                          <a:cubicBezTo>
                            <a:pt x="11863835" y="757224"/>
                            <a:pt x="11921918" y="1149226"/>
                            <a:pt x="11884758" y="1329985"/>
                          </a:cubicBezTo>
                          <a:cubicBezTo>
                            <a:pt x="11893947" y="1554302"/>
                            <a:pt x="11786510" y="1743299"/>
                            <a:pt x="11663569" y="1759730"/>
                          </a:cubicBezTo>
                          <a:cubicBezTo>
                            <a:pt x="6708761" y="2120737"/>
                            <a:pt x="2853169" y="1603481"/>
                            <a:pt x="221188" y="1759730"/>
                          </a:cubicBezTo>
                          <a:cubicBezTo>
                            <a:pt x="65925" y="1761074"/>
                            <a:pt x="-22832" y="1574761"/>
                            <a:pt x="0" y="1329985"/>
                          </a:cubicBezTo>
                          <a:cubicBezTo>
                            <a:pt x="-39326" y="1235496"/>
                            <a:pt x="-72183" y="820627"/>
                            <a:pt x="0" y="4297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Tìm từ ngữ, chi tiết tả cảnh vật trên bầu trời trước lúc mưa.</a:t>
              </a:r>
            </a:p>
          </p:txBody>
        </p:sp>
        <p:grpSp>
          <p:nvGrpSpPr>
            <p:cNvPr id="4" name="Group 3">
              <a:extLst>
                <a:ext uri="{FF2B5EF4-FFF2-40B4-BE49-F238E27FC236}">
                  <a16:creationId xmlns:a16="http://schemas.microsoft.com/office/drawing/2014/main" id="{68DC8F61-D9F3-83CF-554B-63647F983857}"/>
                </a:ext>
              </a:extLst>
            </p:cNvPr>
            <p:cNvGrpSpPr/>
            <p:nvPr/>
          </p:nvGrpSpPr>
          <p:grpSpPr>
            <a:xfrm>
              <a:off x="-196026" y="1530327"/>
              <a:ext cx="922484" cy="1036738"/>
              <a:chOff x="3637488" y="1826057"/>
              <a:chExt cx="922484" cy="1036738"/>
            </a:xfrm>
          </p:grpSpPr>
          <p:pic>
            <p:nvPicPr>
              <p:cNvPr id="5" name="Picture 4">
                <a:extLst>
                  <a:ext uri="{FF2B5EF4-FFF2-40B4-BE49-F238E27FC236}">
                    <a16:creationId xmlns:a16="http://schemas.microsoft.com/office/drawing/2014/main" id="{DCD35856-5D7E-59D0-6CE2-23B61B21487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37488" y="1958398"/>
                <a:ext cx="555069" cy="904397"/>
              </a:xfrm>
              <a:prstGeom prst="rect">
                <a:avLst/>
              </a:prstGeom>
            </p:spPr>
          </p:pic>
          <p:sp>
            <p:nvSpPr>
              <p:cNvPr id="6" name="Oval 5">
                <a:extLst>
                  <a:ext uri="{FF2B5EF4-FFF2-40B4-BE49-F238E27FC236}">
                    <a16:creationId xmlns:a16="http://schemas.microsoft.com/office/drawing/2014/main" id="{71608E0C-9B4E-93D3-8C48-E0838AB876DE}"/>
                  </a:ext>
                </a:extLst>
              </p:cNvPr>
              <p:cNvSpPr/>
              <p:nvPr/>
            </p:nvSpPr>
            <p:spPr>
              <a:xfrm>
                <a:off x="4145606" y="1826057"/>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8" name="Rectangle: Rounded Corners 7">
            <a:extLst>
              <a:ext uri="{FF2B5EF4-FFF2-40B4-BE49-F238E27FC236}">
                <a16:creationId xmlns:a16="http://schemas.microsoft.com/office/drawing/2014/main" id="{A657F60F-593C-5D20-61CF-02F5A55F5E0F}"/>
              </a:ext>
            </a:extLst>
          </p:cNvPr>
          <p:cNvSpPr/>
          <p:nvPr/>
        </p:nvSpPr>
        <p:spPr>
          <a:xfrm>
            <a:off x="709468" y="3637676"/>
            <a:ext cx="10773063" cy="2047954"/>
          </a:xfrm>
          <a:custGeom>
            <a:avLst/>
            <a:gdLst>
              <a:gd name="connsiteX0" fmla="*/ 0 w 10773063"/>
              <a:gd name="connsiteY0" fmla="*/ 341332 h 2047954"/>
              <a:gd name="connsiteX1" fmla="*/ 341332 w 10773063"/>
              <a:gd name="connsiteY1" fmla="*/ 0 h 2047954"/>
              <a:gd name="connsiteX2" fmla="*/ 833981 w 10773063"/>
              <a:gd name="connsiteY2" fmla="*/ 0 h 2047954"/>
              <a:gd name="connsiteX3" fmla="*/ 1326630 w 10773063"/>
              <a:gd name="connsiteY3" fmla="*/ 0 h 2047954"/>
              <a:gd name="connsiteX4" fmla="*/ 1617471 w 10773063"/>
              <a:gd name="connsiteY4" fmla="*/ 0 h 2047954"/>
              <a:gd name="connsiteX5" fmla="*/ 2009216 w 10773063"/>
              <a:gd name="connsiteY5" fmla="*/ 0 h 2047954"/>
              <a:gd name="connsiteX6" fmla="*/ 2400961 w 10773063"/>
              <a:gd name="connsiteY6" fmla="*/ 0 h 2047954"/>
              <a:gd name="connsiteX7" fmla="*/ 2792705 w 10773063"/>
              <a:gd name="connsiteY7" fmla="*/ 0 h 2047954"/>
              <a:gd name="connsiteX8" fmla="*/ 3184450 w 10773063"/>
              <a:gd name="connsiteY8" fmla="*/ 0 h 2047954"/>
              <a:gd name="connsiteX9" fmla="*/ 3576195 w 10773063"/>
              <a:gd name="connsiteY9" fmla="*/ 0 h 2047954"/>
              <a:gd name="connsiteX10" fmla="*/ 3967940 w 10773063"/>
              <a:gd name="connsiteY10" fmla="*/ 0 h 2047954"/>
              <a:gd name="connsiteX11" fmla="*/ 4662397 w 10773063"/>
              <a:gd name="connsiteY11" fmla="*/ 0 h 2047954"/>
              <a:gd name="connsiteX12" fmla="*/ 5155046 w 10773063"/>
              <a:gd name="connsiteY12" fmla="*/ 0 h 2047954"/>
              <a:gd name="connsiteX13" fmla="*/ 5546791 w 10773063"/>
              <a:gd name="connsiteY13" fmla="*/ 0 h 2047954"/>
              <a:gd name="connsiteX14" fmla="*/ 6342152 w 10773063"/>
              <a:gd name="connsiteY14" fmla="*/ 0 h 2047954"/>
              <a:gd name="connsiteX15" fmla="*/ 7137513 w 10773063"/>
              <a:gd name="connsiteY15" fmla="*/ 0 h 2047954"/>
              <a:gd name="connsiteX16" fmla="*/ 7932873 w 10773063"/>
              <a:gd name="connsiteY16" fmla="*/ 0 h 2047954"/>
              <a:gd name="connsiteX17" fmla="*/ 8223714 w 10773063"/>
              <a:gd name="connsiteY17" fmla="*/ 0 h 2047954"/>
              <a:gd name="connsiteX18" fmla="*/ 8716363 w 10773063"/>
              <a:gd name="connsiteY18" fmla="*/ 0 h 2047954"/>
              <a:gd name="connsiteX19" fmla="*/ 9309916 w 10773063"/>
              <a:gd name="connsiteY19" fmla="*/ 0 h 2047954"/>
              <a:gd name="connsiteX20" fmla="*/ 9701661 w 10773063"/>
              <a:gd name="connsiteY20" fmla="*/ 0 h 2047954"/>
              <a:gd name="connsiteX21" fmla="*/ 10431731 w 10773063"/>
              <a:gd name="connsiteY21" fmla="*/ 0 h 2047954"/>
              <a:gd name="connsiteX22" fmla="*/ 10773063 w 10773063"/>
              <a:gd name="connsiteY22" fmla="*/ 341332 h 2047954"/>
              <a:gd name="connsiteX23" fmla="*/ 10773063 w 10773063"/>
              <a:gd name="connsiteY23" fmla="*/ 796429 h 2047954"/>
              <a:gd name="connsiteX24" fmla="*/ 10773063 w 10773063"/>
              <a:gd name="connsiteY24" fmla="*/ 1224220 h 2047954"/>
              <a:gd name="connsiteX25" fmla="*/ 10773063 w 10773063"/>
              <a:gd name="connsiteY25" fmla="*/ 1706622 h 2047954"/>
              <a:gd name="connsiteX26" fmla="*/ 10431731 w 10773063"/>
              <a:gd name="connsiteY26" fmla="*/ 2047954 h 2047954"/>
              <a:gd name="connsiteX27" fmla="*/ 9939082 w 10773063"/>
              <a:gd name="connsiteY27" fmla="*/ 2047954 h 2047954"/>
              <a:gd name="connsiteX28" fmla="*/ 9547337 w 10773063"/>
              <a:gd name="connsiteY28" fmla="*/ 2047954 h 2047954"/>
              <a:gd name="connsiteX29" fmla="*/ 8953784 w 10773063"/>
              <a:gd name="connsiteY29" fmla="*/ 2047954 h 2047954"/>
              <a:gd name="connsiteX30" fmla="*/ 8259327 w 10773063"/>
              <a:gd name="connsiteY30" fmla="*/ 2047954 h 2047954"/>
              <a:gd name="connsiteX31" fmla="*/ 7968487 w 10773063"/>
              <a:gd name="connsiteY31" fmla="*/ 2047954 h 2047954"/>
              <a:gd name="connsiteX32" fmla="*/ 7677646 w 10773063"/>
              <a:gd name="connsiteY32" fmla="*/ 2047954 h 2047954"/>
              <a:gd name="connsiteX33" fmla="*/ 7084093 w 10773063"/>
              <a:gd name="connsiteY33" fmla="*/ 2047954 h 2047954"/>
              <a:gd name="connsiteX34" fmla="*/ 6793252 w 10773063"/>
              <a:gd name="connsiteY34" fmla="*/ 2047954 h 2047954"/>
              <a:gd name="connsiteX35" fmla="*/ 6401507 w 10773063"/>
              <a:gd name="connsiteY35" fmla="*/ 2047954 h 2047954"/>
              <a:gd name="connsiteX36" fmla="*/ 6009762 w 10773063"/>
              <a:gd name="connsiteY36" fmla="*/ 2047954 h 2047954"/>
              <a:gd name="connsiteX37" fmla="*/ 5517113 w 10773063"/>
              <a:gd name="connsiteY37" fmla="*/ 2047954 h 2047954"/>
              <a:gd name="connsiteX38" fmla="*/ 5226272 w 10773063"/>
              <a:gd name="connsiteY38" fmla="*/ 2047954 h 2047954"/>
              <a:gd name="connsiteX39" fmla="*/ 4531815 w 10773063"/>
              <a:gd name="connsiteY39" fmla="*/ 2047954 h 2047954"/>
              <a:gd name="connsiteX40" fmla="*/ 3837358 w 10773063"/>
              <a:gd name="connsiteY40" fmla="*/ 2047954 h 2047954"/>
              <a:gd name="connsiteX41" fmla="*/ 3445614 w 10773063"/>
              <a:gd name="connsiteY41" fmla="*/ 2047954 h 2047954"/>
              <a:gd name="connsiteX42" fmla="*/ 2952965 w 10773063"/>
              <a:gd name="connsiteY42" fmla="*/ 2047954 h 2047954"/>
              <a:gd name="connsiteX43" fmla="*/ 2561220 w 10773063"/>
              <a:gd name="connsiteY43" fmla="*/ 2047954 h 2047954"/>
              <a:gd name="connsiteX44" fmla="*/ 1967667 w 10773063"/>
              <a:gd name="connsiteY44" fmla="*/ 2047954 h 2047954"/>
              <a:gd name="connsiteX45" fmla="*/ 1273210 w 10773063"/>
              <a:gd name="connsiteY45" fmla="*/ 2047954 h 2047954"/>
              <a:gd name="connsiteX46" fmla="*/ 341332 w 10773063"/>
              <a:gd name="connsiteY46" fmla="*/ 2047954 h 2047954"/>
              <a:gd name="connsiteX47" fmla="*/ 0 w 10773063"/>
              <a:gd name="connsiteY47" fmla="*/ 1706622 h 2047954"/>
              <a:gd name="connsiteX48" fmla="*/ 0 w 10773063"/>
              <a:gd name="connsiteY48" fmla="*/ 1278831 h 2047954"/>
              <a:gd name="connsiteX49" fmla="*/ 0 w 10773063"/>
              <a:gd name="connsiteY49" fmla="*/ 837387 h 2047954"/>
              <a:gd name="connsiteX50" fmla="*/ 0 w 10773063"/>
              <a:gd name="connsiteY50" fmla="*/ 341332 h 204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2047954" fill="none" extrusionOk="0">
                <a:moveTo>
                  <a:pt x="0" y="341332"/>
                </a:moveTo>
                <a:cubicBezTo>
                  <a:pt x="11091" y="141334"/>
                  <a:pt x="149872" y="9384"/>
                  <a:pt x="341332" y="0"/>
                </a:cubicBezTo>
                <a:cubicBezTo>
                  <a:pt x="585881" y="-12340"/>
                  <a:pt x="690305" y="56247"/>
                  <a:pt x="833981" y="0"/>
                </a:cubicBezTo>
                <a:cubicBezTo>
                  <a:pt x="977657" y="-56247"/>
                  <a:pt x="1090123" y="42795"/>
                  <a:pt x="1326630" y="0"/>
                </a:cubicBezTo>
                <a:cubicBezTo>
                  <a:pt x="1563137" y="-42795"/>
                  <a:pt x="1510648" y="12667"/>
                  <a:pt x="1617471" y="0"/>
                </a:cubicBezTo>
                <a:cubicBezTo>
                  <a:pt x="1724294" y="-12667"/>
                  <a:pt x="1930085" y="5511"/>
                  <a:pt x="2009216" y="0"/>
                </a:cubicBezTo>
                <a:cubicBezTo>
                  <a:pt x="2088348" y="-5511"/>
                  <a:pt x="2301015" y="17840"/>
                  <a:pt x="2400961" y="0"/>
                </a:cubicBezTo>
                <a:cubicBezTo>
                  <a:pt x="2500908" y="-17840"/>
                  <a:pt x="2663084" y="5746"/>
                  <a:pt x="2792705" y="0"/>
                </a:cubicBezTo>
                <a:cubicBezTo>
                  <a:pt x="2922326" y="-5746"/>
                  <a:pt x="3063873" y="20237"/>
                  <a:pt x="3184450" y="0"/>
                </a:cubicBezTo>
                <a:cubicBezTo>
                  <a:pt x="3305028" y="-20237"/>
                  <a:pt x="3435525" y="46671"/>
                  <a:pt x="3576195" y="0"/>
                </a:cubicBezTo>
                <a:cubicBezTo>
                  <a:pt x="3716866" y="-46671"/>
                  <a:pt x="3774668" y="12835"/>
                  <a:pt x="3967940" y="0"/>
                </a:cubicBezTo>
                <a:cubicBezTo>
                  <a:pt x="4161213" y="-12835"/>
                  <a:pt x="4510868" y="21856"/>
                  <a:pt x="4662397" y="0"/>
                </a:cubicBezTo>
                <a:cubicBezTo>
                  <a:pt x="4813926" y="-21856"/>
                  <a:pt x="4965972" y="7910"/>
                  <a:pt x="5155046" y="0"/>
                </a:cubicBezTo>
                <a:cubicBezTo>
                  <a:pt x="5344120" y="-7910"/>
                  <a:pt x="5440339" y="11765"/>
                  <a:pt x="5546791" y="0"/>
                </a:cubicBezTo>
                <a:cubicBezTo>
                  <a:pt x="5653244" y="-11765"/>
                  <a:pt x="5974396" y="77701"/>
                  <a:pt x="6342152" y="0"/>
                </a:cubicBezTo>
                <a:cubicBezTo>
                  <a:pt x="6709908" y="-77701"/>
                  <a:pt x="6912215" y="14507"/>
                  <a:pt x="7137513" y="0"/>
                </a:cubicBezTo>
                <a:cubicBezTo>
                  <a:pt x="7362811" y="-14507"/>
                  <a:pt x="7648854" y="36698"/>
                  <a:pt x="7932873" y="0"/>
                </a:cubicBezTo>
                <a:cubicBezTo>
                  <a:pt x="8216892" y="-36698"/>
                  <a:pt x="8094617" y="27910"/>
                  <a:pt x="8223714" y="0"/>
                </a:cubicBezTo>
                <a:cubicBezTo>
                  <a:pt x="8352811" y="-27910"/>
                  <a:pt x="8516413" y="28253"/>
                  <a:pt x="8716363" y="0"/>
                </a:cubicBezTo>
                <a:cubicBezTo>
                  <a:pt x="8916313" y="-28253"/>
                  <a:pt x="9064027" y="9787"/>
                  <a:pt x="9309916" y="0"/>
                </a:cubicBezTo>
                <a:cubicBezTo>
                  <a:pt x="9555805" y="-9787"/>
                  <a:pt x="9616510" y="38577"/>
                  <a:pt x="9701661" y="0"/>
                </a:cubicBezTo>
                <a:cubicBezTo>
                  <a:pt x="9786813" y="-38577"/>
                  <a:pt x="10134414" y="86246"/>
                  <a:pt x="10431731" y="0"/>
                </a:cubicBezTo>
                <a:cubicBezTo>
                  <a:pt x="10610981" y="-20069"/>
                  <a:pt x="10777059" y="154846"/>
                  <a:pt x="10773063" y="341332"/>
                </a:cubicBezTo>
                <a:cubicBezTo>
                  <a:pt x="10791036" y="524261"/>
                  <a:pt x="10723268" y="569714"/>
                  <a:pt x="10773063" y="796429"/>
                </a:cubicBezTo>
                <a:cubicBezTo>
                  <a:pt x="10822858" y="1023144"/>
                  <a:pt x="10738432" y="1060643"/>
                  <a:pt x="10773063" y="1224220"/>
                </a:cubicBezTo>
                <a:cubicBezTo>
                  <a:pt x="10807694" y="1387797"/>
                  <a:pt x="10740120" y="1560916"/>
                  <a:pt x="10773063" y="1706622"/>
                </a:cubicBezTo>
                <a:cubicBezTo>
                  <a:pt x="10778009" y="1901027"/>
                  <a:pt x="10628894" y="2029468"/>
                  <a:pt x="10431731" y="2047954"/>
                </a:cubicBezTo>
                <a:cubicBezTo>
                  <a:pt x="10221836" y="2074754"/>
                  <a:pt x="10078794" y="2047936"/>
                  <a:pt x="9939082" y="2047954"/>
                </a:cubicBezTo>
                <a:cubicBezTo>
                  <a:pt x="9799370" y="2047972"/>
                  <a:pt x="9670288" y="2034445"/>
                  <a:pt x="9547337" y="2047954"/>
                </a:cubicBezTo>
                <a:cubicBezTo>
                  <a:pt x="9424386" y="2061463"/>
                  <a:pt x="9198165" y="2047071"/>
                  <a:pt x="8953784" y="2047954"/>
                </a:cubicBezTo>
                <a:cubicBezTo>
                  <a:pt x="8709403" y="2048837"/>
                  <a:pt x="8486360" y="1973664"/>
                  <a:pt x="8259327" y="2047954"/>
                </a:cubicBezTo>
                <a:cubicBezTo>
                  <a:pt x="8032294" y="2122244"/>
                  <a:pt x="8054133" y="2035058"/>
                  <a:pt x="7968487" y="2047954"/>
                </a:cubicBezTo>
                <a:cubicBezTo>
                  <a:pt x="7882841" y="2060850"/>
                  <a:pt x="7738916" y="2025638"/>
                  <a:pt x="7677646" y="2047954"/>
                </a:cubicBezTo>
                <a:cubicBezTo>
                  <a:pt x="7616376" y="2070270"/>
                  <a:pt x="7346728" y="1996278"/>
                  <a:pt x="7084093" y="2047954"/>
                </a:cubicBezTo>
                <a:cubicBezTo>
                  <a:pt x="6821458" y="2099630"/>
                  <a:pt x="6902194" y="2023047"/>
                  <a:pt x="6793252" y="2047954"/>
                </a:cubicBezTo>
                <a:cubicBezTo>
                  <a:pt x="6684310" y="2072861"/>
                  <a:pt x="6533808" y="2031981"/>
                  <a:pt x="6401507" y="2047954"/>
                </a:cubicBezTo>
                <a:cubicBezTo>
                  <a:pt x="6269206" y="2063927"/>
                  <a:pt x="6094292" y="2015914"/>
                  <a:pt x="6009762" y="2047954"/>
                </a:cubicBezTo>
                <a:cubicBezTo>
                  <a:pt x="5925232" y="2079994"/>
                  <a:pt x="5672766" y="1992959"/>
                  <a:pt x="5517113" y="2047954"/>
                </a:cubicBezTo>
                <a:cubicBezTo>
                  <a:pt x="5361460" y="2102949"/>
                  <a:pt x="5300015" y="2028653"/>
                  <a:pt x="5226272" y="2047954"/>
                </a:cubicBezTo>
                <a:cubicBezTo>
                  <a:pt x="5152529" y="2067255"/>
                  <a:pt x="4757670" y="1985760"/>
                  <a:pt x="4531815" y="2047954"/>
                </a:cubicBezTo>
                <a:cubicBezTo>
                  <a:pt x="4305960" y="2110148"/>
                  <a:pt x="4047862" y="1989801"/>
                  <a:pt x="3837358" y="2047954"/>
                </a:cubicBezTo>
                <a:cubicBezTo>
                  <a:pt x="3626854" y="2106107"/>
                  <a:pt x="3564721" y="2027001"/>
                  <a:pt x="3445614" y="2047954"/>
                </a:cubicBezTo>
                <a:cubicBezTo>
                  <a:pt x="3326507" y="2068907"/>
                  <a:pt x="3091006" y="2026998"/>
                  <a:pt x="2952965" y="2047954"/>
                </a:cubicBezTo>
                <a:cubicBezTo>
                  <a:pt x="2814924" y="2068910"/>
                  <a:pt x="2754335" y="2013066"/>
                  <a:pt x="2561220" y="2047954"/>
                </a:cubicBezTo>
                <a:cubicBezTo>
                  <a:pt x="2368106" y="2082842"/>
                  <a:pt x="2135472" y="1996379"/>
                  <a:pt x="1967667" y="2047954"/>
                </a:cubicBezTo>
                <a:cubicBezTo>
                  <a:pt x="1799862" y="2099529"/>
                  <a:pt x="1504552" y="1976089"/>
                  <a:pt x="1273210" y="2047954"/>
                </a:cubicBezTo>
                <a:cubicBezTo>
                  <a:pt x="1041868" y="2119819"/>
                  <a:pt x="535014" y="1983072"/>
                  <a:pt x="341332" y="2047954"/>
                </a:cubicBezTo>
                <a:cubicBezTo>
                  <a:pt x="179599" y="2070137"/>
                  <a:pt x="37264" y="1894756"/>
                  <a:pt x="0" y="1706622"/>
                </a:cubicBezTo>
                <a:cubicBezTo>
                  <a:pt x="-8635" y="1497980"/>
                  <a:pt x="4871" y="1450194"/>
                  <a:pt x="0" y="1278831"/>
                </a:cubicBezTo>
                <a:cubicBezTo>
                  <a:pt x="-4871" y="1107468"/>
                  <a:pt x="16412" y="1048054"/>
                  <a:pt x="0" y="837387"/>
                </a:cubicBezTo>
                <a:cubicBezTo>
                  <a:pt x="-16412" y="626720"/>
                  <a:pt x="2222" y="469995"/>
                  <a:pt x="0" y="341332"/>
                </a:cubicBezTo>
                <a:close/>
              </a:path>
              <a:path w="10773063" h="2047954" stroke="0" extrusionOk="0">
                <a:moveTo>
                  <a:pt x="0" y="341332"/>
                </a:moveTo>
                <a:cubicBezTo>
                  <a:pt x="5604" y="141637"/>
                  <a:pt x="154691" y="5071"/>
                  <a:pt x="341332" y="0"/>
                </a:cubicBezTo>
                <a:cubicBezTo>
                  <a:pt x="660663" y="-55296"/>
                  <a:pt x="800074" y="34309"/>
                  <a:pt x="1136693" y="0"/>
                </a:cubicBezTo>
                <a:cubicBezTo>
                  <a:pt x="1473312" y="-34309"/>
                  <a:pt x="1444115" y="32720"/>
                  <a:pt x="1629342" y="0"/>
                </a:cubicBezTo>
                <a:cubicBezTo>
                  <a:pt x="1814569" y="-32720"/>
                  <a:pt x="2159005" y="77403"/>
                  <a:pt x="2323799" y="0"/>
                </a:cubicBezTo>
                <a:cubicBezTo>
                  <a:pt x="2488593" y="-77403"/>
                  <a:pt x="2676417" y="51806"/>
                  <a:pt x="3018255" y="0"/>
                </a:cubicBezTo>
                <a:cubicBezTo>
                  <a:pt x="3360093" y="-51806"/>
                  <a:pt x="3348001" y="27967"/>
                  <a:pt x="3611808" y="0"/>
                </a:cubicBezTo>
                <a:cubicBezTo>
                  <a:pt x="3875615" y="-27967"/>
                  <a:pt x="4016276" y="54660"/>
                  <a:pt x="4407169" y="0"/>
                </a:cubicBezTo>
                <a:cubicBezTo>
                  <a:pt x="4798062" y="-54660"/>
                  <a:pt x="4604222" y="27722"/>
                  <a:pt x="4698010" y="0"/>
                </a:cubicBezTo>
                <a:cubicBezTo>
                  <a:pt x="4791798" y="-27722"/>
                  <a:pt x="5134173" y="7068"/>
                  <a:pt x="5392467" y="0"/>
                </a:cubicBezTo>
                <a:cubicBezTo>
                  <a:pt x="5650761" y="-7068"/>
                  <a:pt x="5993867" y="58311"/>
                  <a:pt x="6187828" y="0"/>
                </a:cubicBezTo>
                <a:cubicBezTo>
                  <a:pt x="6381789" y="-58311"/>
                  <a:pt x="6669377" y="17414"/>
                  <a:pt x="6983189" y="0"/>
                </a:cubicBezTo>
                <a:cubicBezTo>
                  <a:pt x="7297001" y="-17414"/>
                  <a:pt x="7578452" y="67929"/>
                  <a:pt x="7778550" y="0"/>
                </a:cubicBezTo>
                <a:cubicBezTo>
                  <a:pt x="7978648" y="-67929"/>
                  <a:pt x="8084531" y="8907"/>
                  <a:pt x="8271199" y="0"/>
                </a:cubicBezTo>
                <a:cubicBezTo>
                  <a:pt x="8457867" y="-8907"/>
                  <a:pt x="8656388" y="36608"/>
                  <a:pt x="8763847" y="0"/>
                </a:cubicBezTo>
                <a:cubicBezTo>
                  <a:pt x="8871306" y="-36608"/>
                  <a:pt x="9066857" y="33797"/>
                  <a:pt x="9256496" y="0"/>
                </a:cubicBezTo>
                <a:cubicBezTo>
                  <a:pt x="9446135" y="-33797"/>
                  <a:pt x="10050019" y="128676"/>
                  <a:pt x="10431731" y="0"/>
                </a:cubicBezTo>
                <a:cubicBezTo>
                  <a:pt x="10605274" y="7906"/>
                  <a:pt x="10750873" y="127886"/>
                  <a:pt x="10773063" y="341332"/>
                </a:cubicBezTo>
                <a:cubicBezTo>
                  <a:pt x="10793691" y="559720"/>
                  <a:pt x="10723995" y="614966"/>
                  <a:pt x="10773063" y="810082"/>
                </a:cubicBezTo>
                <a:cubicBezTo>
                  <a:pt x="10822131" y="1005198"/>
                  <a:pt x="10730411" y="1137091"/>
                  <a:pt x="10773063" y="1251525"/>
                </a:cubicBezTo>
                <a:cubicBezTo>
                  <a:pt x="10815715" y="1365959"/>
                  <a:pt x="10722208" y="1503642"/>
                  <a:pt x="10773063" y="1706622"/>
                </a:cubicBezTo>
                <a:cubicBezTo>
                  <a:pt x="10796019" y="1863103"/>
                  <a:pt x="10605362" y="2043669"/>
                  <a:pt x="10431731" y="2047954"/>
                </a:cubicBezTo>
                <a:cubicBezTo>
                  <a:pt x="10290689" y="2052628"/>
                  <a:pt x="10281269" y="2026683"/>
                  <a:pt x="10140890" y="2047954"/>
                </a:cubicBezTo>
                <a:cubicBezTo>
                  <a:pt x="10000511" y="2069225"/>
                  <a:pt x="9776126" y="2012839"/>
                  <a:pt x="9547337" y="2047954"/>
                </a:cubicBezTo>
                <a:cubicBezTo>
                  <a:pt x="9318548" y="2083069"/>
                  <a:pt x="9335169" y="2003558"/>
                  <a:pt x="9155592" y="2047954"/>
                </a:cubicBezTo>
                <a:cubicBezTo>
                  <a:pt x="8976015" y="2092350"/>
                  <a:pt x="8731566" y="2039053"/>
                  <a:pt x="8461135" y="2047954"/>
                </a:cubicBezTo>
                <a:cubicBezTo>
                  <a:pt x="8190704" y="2056855"/>
                  <a:pt x="8102642" y="2008325"/>
                  <a:pt x="7968487" y="2047954"/>
                </a:cubicBezTo>
                <a:cubicBezTo>
                  <a:pt x="7834332" y="2087583"/>
                  <a:pt x="7419031" y="2039409"/>
                  <a:pt x="7173126" y="2047954"/>
                </a:cubicBezTo>
                <a:cubicBezTo>
                  <a:pt x="6927221" y="2056499"/>
                  <a:pt x="6796514" y="1990573"/>
                  <a:pt x="6579573" y="2047954"/>
                </a:cubicBezTo>
                <a:cubicBezTo>
                  <a:pt x="6362632" y="2105335"/>
                  <a:pt x="6020555" y="1962407"/>
                  <a:pt x="5784212" y="2047954"/>
                </a:cubicBezTo>
                <a:cubicBezTo>
                  <a:pt x="5547869" y="2133501"/>
                  <a:pt x="5605278" y="2014407"/>
                  <a:pt x="5493371" y="2047954"/>
                </a:cubicBezTo>
                <a:cubicBezTo>
                  <a:pt x="5381464" y="2081501"/>
                  <a:pt x="4989712" y="1974712"/>
                  <a:pt x="4698010" y="2047954"/>
                </a:cubicBezTo>
                <a:cubicBezTo>
                  <a:pt x="4406308" y="2121196"/>
                  <a:pt x="4161899" y="2006799"/>
                  <a:pt x="3902649" y="2047954"/>
                </a:cubicBezTo>
                <a:cubicBezTo>
                  <a:pt x="3643399" y="2089109"/>
                  <a:pt x="3589913" y="2047794"/>
                  <a:pt x="3510904" y="2047954"/>
                </a:cubicBezTo>
                <a:cubicBezTo>
                  <a:pt x="3431896" y="2048114"/>
                  <a:pt x="3130001" y="1991001"/>
                  <a:pt x="3018255" y="2047954"/>
                </a:cubicBezTo>
                <a:cubicBezTo>
                  <a:pt x="2906509" y="2104907"/>
                  <a:pt x="2704994" y="2012349"/>
                  <a:pt x="2626511" y="2047954"/>
                </a:cubicBezTo>
                <a:cubicBezTo>
                  <a:pt x="2548028" y="2083559"/>
                  <a:pt x="2430528" y="2008916"/>
                  <a:pt x="2234766" y="2047954"/>
                </a:cubicBezTo>
                <a:cubicBezTo>
                  <a:pt x="2039004" y="2086992"/>
                  <a:pt x="1680180" y="2011487"/>
                  <a:pt x="1540309" y="2047954"/>
                </a:cubicBezTo>
                <a:cubicBezTo>
                  <a:pt x="1400438" y="2084421"/>
                  <a:pt x="1272617" y="2021784"/>
                  <a:pt x="1148564" y="2047954"/>
                </a:cubicBezTo>
                <a:cubicBezTo>
                  <a:pt x="1024512" y="2074124"/>
                  <a:pt x="634110" y="1967932"/>
                  <a:pt x="341332" y="2047954"/>
                </a:cubicBezTo>
                <a:cubicBezTo>
                  <a:pt x="168745" y="2031566"/>
                  <a:pt x="11457" y="1855937"/>
                  <a:pt x="0" y="1706622"/>
                </a:cubicBezTo>
                <a:cubicBezTo>
                  <a:pt x="-24127" y="1600134"/>
                  <a:pt x="19096" y="1345619"/>
                  <a:pt x="0" y="1237872"/>
                </a:cubicBezTo>
                <a:cubicBezTo>
                  <a:pt x="-19096" y="1130125"/>
                  <a:pt x="18180" y="927037"/>
                  <a:pt x="0" y="755470"/>
                </a:cubicBezTo>
                <a:cubicBezTo>
                  <a:pt x="-18180" y="583903"/>
                  <a:pt x="15373" y="433455"/>
                  <a:pt x="0" y="3413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F53599-940E-B75E-FE0A-01033ECA863D}"/>
              </a:ext>
            </a:extLst>
          </p:cNvPr>
          <p:cNvSpPr txBox="1"/>
          <p:nvPr/>
        </p:nvSpPr>
        <p:spPr>
          <a:xfrm>
            <a:off x="1074395" y="3999933"/>
            <a:ext cx="9673553" cy="1323439"/>
          </a:xfrm>
          <a:prstGeom prst="rect">
            <a:avLst/>
          </a:prstGeom>
          <a:noFill/>
        </p:spPr>
        <p:txBody>
          <a:bodyPr wrap="square">
            <a:spAutoFit/>
          </a:bodyPr>
          <a:lstStyle/>
          <a:p>
            <a:pPr lvl="0" algn="just"/>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 đen lũ lượt kéo về, mặt trời chui vào trong mây.</a:t>
            </a:r>
            <a:endParaRPr kumimoji="0" lang="en-US" sz="4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7E4F632-5103-7114-C12A-6C73C150F1F0}"/>
              </a:ext>
            </a:extLst>
          </p:cNvPr>
          <p:cNvPicPr>
            <a:picLocks noChangeAspect="1"/>
          </p:cNvPicPr>
          <p:nvPr/>
        </p:nvPicPr>
        <p:blipFill rotWithShape="1">
          <a:blip r:embed="rId3"/>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9217094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D88054-6DF2-F787-75F7-50E9E54DFA40}"/>
              </a:ext>
            </a:extLst>
          </p:cNvPr>
          <p:cNvGrpSpPr/>
          <p:nvPr/>
        </p:nvGrpSpPr>
        <p:grpSpPr>
          <a:xfrm>
            <a:off x="0" y="-28014"/>
            <a:ext cx="11399113" cy="1196274"/>
            <a:chOff x="-347937" y="1323421"/>
            <a:chExt cx="11399113" cy="1196274"/>
          </a:xfrm>
        </p:grpSpPr>
        <p:sp>
          <p:nvSpPr>
            <p:cNvPr id="3" name="Rectangle: Rounded Corners 2">
              <a:extLst>
                <a:ext uri="{FF2B5EF4-FFF2-40B4-BE49-F238E27FC236}">
                  <a16:creationId xmlns:a16="http://schemas.microsoft.com/office/drawing/2014/main" id="{FD4186EB-A522-1A36-F587-138E371F6C45}"/>
                </a:ext>
              </a:extLst>
            </p:cNvPr>
            <p:cNvSpPr/>
            <p:nvPr/>
          </p:nvSpPr>
          <p:spPr>
            <a:xfrm>
              <a:off x="371591" y="1323421"/>
              <a:ext cx="10679585" cy="1196274"/>
            </a:xfrm>
            <a:custGeom>
              <a:avLst/>
              <a:gdLst>
                <a:gd name="connsiteX0" fmla="*/ 0 w 11026973"/>
                <a:gd name="connsiteY0" fmla="*/ 198992 h 814839"/>
                <a:gd name="connsiteX1" fmla="*/ 198992 w 11026973"/>
                <a:gd name="connsiteY1" fmla="*/ 0 h 814839"/>
                <a:gd name="connsiteX2" fmla="*/ 10827981 w 11026973"/>
                <a:gd name="connsiteY2" fmla="*/ 0 h 814839"/>
                <a:gd name="connsiteX3" fmla="*/ 11026973 w 11026973"/>
                <a:gd name="connsiteY3" fmla="*/ 198992 h 814839"/>
                <a:gd name="connsiteX4" fmla="*/ 11026973 w 11026973"/>
                <a:gd name="connsiteY4" fmla="*/ 615847 h 814839"/>
                <a:gd name="connsiteX5" fmla="*/ 10827981 w 11026973"/>
                <a:gd name="connsiteY5" fmla="*/ 814839 h 814839"/>
                <a:gd name="connsiteX6" fmla="*/ 198992 w 11026973"/>
                <a:gd name="connsiteY6" fmla="*/ 814839 h 814839"/>
                <a:gd name="connsiteX7" fmla="*/ 0 w 11026973"/>
                <a:gd name="connsiteY7" fmla="*/ 615847 h 814839"/>
                <a:gd name="connsiteX8" fmla="*/ 0 w 1102697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6973" h="814839" fill="none" extrusionOk="0">
                  <a:moveTo>
                    <a:pt x="0" y="198992"/>
                  </a:moveTo>
                  <a:cubicBezTo>
                    <a:pt x="-5419" y="108080"/>
                    <a:pt x="82170" y="-4651"/>
                    <a:pt x="198992" y="0"/>
                  </a:cubicBezTo>
                  <a:cubicBezTo>
                    <a:pt x="2128357" y="-35273"/>
                    <a:pt x="6914165" y="-144294"/>
                    <a:pt x="10827981" y="0"/>
                  </a:cubicBezTo>
                  <a:cubicBezTo>
                    <a:pt x="10958401" y="6246"/>
                    <a:pt x="11013899" y="78069"/>
                    <a:pt x="11026973" y="198992"/>
                  </a:cubicBezTo>
                  <a:cubicBezTo>
                    <a:pt x="10997676" y="346148"/>
                    <a:pt x="11054087" y="534884"/>
                    <a:pt x="11026973" y="615847"/>
                  </a:cubicBezTo>
                  <a:cubicBezTo>
                    <a:pt x="11033706" y="720655"/>
                    <a:pt x="10942872" y="809429"/>
                    <a:pt x="10827981" y="814839"/>
                  </a:cubicBezTo>
                  <a:cubicBezTo>
                    <a:pt x="8645097" y="892364"/>
                    <a:pt x="2667642" y="771136"/>
                    <a:pt x="198992" y="814839"/>
                  </a:cubicBezTo>
                  <a:cubicBezTo>
                    <a:pt x="81260" y="812669"/>
                    <a:pt x="-13594" y="725561"/>
                    <a:pt x="0" y="615847"/>
                  </a:cubicBezTo>
                  <a:cubicBezTo>
                    <a:pt x="-22587" y="544243"/>
                    <a:pt x="-31970" y="384799"/>
                    <a:pt x="0" y="198992"/>
                  </a:cubicBezTo>
                  <a:close/>
                </a:path>
                <a:path w="11026973" h="814839" stroke="0" extrusionOk="0">
                  <a:moveTo>
                    <a:pt x="0" y="198992"/>
                  </a:moveTo>
                  <a:cubicBezTo>
                    <a:pt x="-4934" y="72044"/>
                    <a:pt x="83608" y="4442"/>
                    <a:pt x="198992" y="0"/>
                  </a:cubicBezTo>
                  <a:cubicBezTo>
                    <a:pt x="1538295" y="-95379"/>
                    <a:pt x="7909771" y="58096"/>
                    <a:pt x="10827981" y="0"/>
                  </a:cubicBezTo>
                  <a:cubicBezTo>
                    <a:pt x="10921299" y="-11672"/>
                    <a:pt x="11010156" y="77006"/>
                    <a:pt x="11026973" y="198992"/>
                  </a:cubicBezTo>
                  <a:cubicBezTo>
                    <a:pt x="11032396" y="302086"/>
                    <a:pt x="11057569" y="525888"/>
                    <a:pt x="11026973" y="615847"/>
                  </a:cubicBezTo>
                  <a:cubicBezTo>
                    <a:pt x="11036137" y="714854"/>
                    <a:pt x="10928247" y="805242"/>
                    <a:pt x="10827981" y="814839"/>
                  </a:cubicBezTo>
                  <a:cubicBezTo>
                    <a:pt x="9339325" y="754933"/>
                    <a:pt x="462319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custGeom>
                      <a:avLst/>
                      <a:gdLst>
                        <a:gd name="connsiteX0" fmla="*/ 0 w 10679585"/>
                        <a:gd name="connsiteY0" fmla="*/ 292142 h 1196274"/>
                        <a:gd name="connsiteX1" fmla="*/ 192723 w 10679585"/>
                        <a:gd name="connsiteY1" fmla="*/ 0 h 1196274"/>
                        <a:gd name="connsiteX2" fmla="*/ 10486861 w 10679585"/>
                        <a:gd name="connsiteY2" fmla="*/ 0 h 1196274"/>
                        <a:gd name="connsiteX3" fmla="*/ 10679585 w 10679585"/>
                        <a:gd name="connsiteY3" fmla="*/ 292142 h 1196274"/>
                        <a:gd name="connsiteX4" fmla="*/ 10679585 w 10679585"/>
                        <a:gd name="connsiteY4" fmla="*/ 904131 h 1196274"/>
                        <a:gd name="connsiteX5" fmla="*/ 10486861 w 10679585"/>
                        <a:gd name="connsiteY5" fmla="*/ 1196274 h 1196274"/>
                        <a:gd name="connsiteX6" fmla="*/ 192723 w 10679585"/>
                        <a:gd name="connsiteY6" fmla="*/ 1196274 h 1196274"/>
                        <a:gd name="connsiteX7" fmla="*/ 0 w 10679585"/>
                        <a:gd name="connsiteY7" fmla="*/ 904131 h 1196274"/>
                        <a:gd name="connsiteX8" fmla="*/ 0 w 10679585"/>
                        <a:gd name="connsiteY8" fmla="*/ 292142 h 1196274"/>
                        <a:gd name="connsiteX0" fmla="*/ 0 w 10679585"/>
                        <a:gd name="connsiteY0" fmla="*/ 292142 h 1196274"/>
                        <a:gd name="connsiteX1" fmla="*/ 192723 w 10679585"/>
                        <a:gd name="connsiteY1" fmla="*/ 0 h 1196274"/>
                        <a:gd name="connsiteX2" fmla="*/ 10486861 w 10679585"/>
                        <a:gd name="connsiteY2" fmla="*/ 0 h 1196274"/>
                        <a:gd name="connsiteX3" fmla="*/ 10679585 w 10679585"/>
                        <a:gd name="connsiteY3" fmla="*/ 292142 h 1196274"/>
                        <a:gd name="connsiteX4" fmla="*/ 10679585 w 10679585"/>
                        <a:gd name="connsiteY4" fmla="*/ 904131 h 1196274"/>
                        <a:gd name="connsiteX5" fmla="*/ 10486861 w 10679585"/>
                        <a:gd name="connsiteY5" fmla="*/ 1196274 h 1196274"/>
                        <a:gd name="connsiteX6" fmla="*/ 192723 w 10679585"/>
                        <a:gd name="connsiteY6" fmla="*/ 1196274 h 1196274"/>
                        <a:gd name="connsiteX7" fmla="*/ 0 w 10679585"/>
                        <a:gd name="connsiteY7" fmla="*/ 904131 h 1196274"/>
                        <a:gd name="connsiteX8" fmla="*/ 0 w 10679585"/>
                        <a:gd name="connsiteY8" fmla="*/ 292142 h 119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79585" h="1196274" fill="none" extrusionOk="0">
                          <a:moveTo>
                            <a:pt x="0" y="292142"/>
                          </a:moveTo>
                          <a:cubicBezTo>
                            <a:pt x="-8098" y="168655"/>
                            <a:pt x="76546" y="-8868"/>
                            <a:pt x="192723" y="0"/>
                          </a:cubicBezTo>
                          <a:cubicBezTo>
                            <a:pt x="1736627" y="43981"/>
                            <a:pt x="6692884" y="-321641"/>
                            <a:pt x="10486861" y="0"/>
                          </a:cubicBezTo>
                          <a:cubicBezTo>
                            <a:pt x="10634842" y="15765"/>
                            <a:pt x="10650516" y="100781"/>
                            <a:pt x="10679585" y="292142"/>
                          </a:cubicBezTo>
                          <a:cubicBezTo>
                            <a:pt x="10654214" y="507861"/>
                            <a:pt x="10710974" y="804303"/>
                            <a:pt x="10679585" y="904131"/>
                          </a:cubicBezTo>
                          <a:cubicBezTo>
                            <a:pt x="10696036" y="1050491"/>
                            <a:pt x="10607668" y="1177994"/>
                            <a:pt x="10486861" y="1196274"/>
                          </a:cubicBezTo>
                          <a:cubicBezTo>
                            <a:pt x="8134447" y="1298177"/>
                            <a:pt x="2213062" y="971168"/>
                            <a:pt x="192723" y="1196274"/>
                          </a:cubicBezTo>
                          <a:cubicBezTo>
                            <a:pt x="50321" y="1185225"/>
                            <a:pt x="-42449" y="1064803"/>
                            <a:pt x="0" y="904131"/>
                          </a:cubicBezTo>
                          <a:cubicBezTo>
                            <a:pt x="-20175" y="773007"/>
                            <a:pt x="-27900" y="540397"/>
                            <a:pt x="0" y="292142"/>
                          </a:cubicBezTo>
                          <a:close/>
                        </a:path>
                        <a:path w="10679585" h="1196274" stroke="0" extrusionOk="0">
                          <a:moveTo>
                            <a:pt x="0" y="292142"/>
                          </a:moveTo>
                          <a:cubicBezTo>
                            <a:pt x="-15782" y="102419"/>
                            <a:pt x="67024" y="5658"/>
                            <a:pt x="192723" y="0"/>
                          </a:cubicBezTo>
                          <a:cubicBezTo>
                            <a:pt x="1782907" y="-395870"/>
                            <a:pt x="7631335" y="156676"/>
                            <a:pt x="10486861" y="0"/>
                          </a:cubicBezTo>
                          <a:cubicBezTo>
                            <a:pt x="10580023" y="-38587"/>
                            <a:pt x="10642606" y="121375"/>
                            <a:pt x="10679585" y="292142"/>
                          </a:cubicBezTo>
                          <a:cubicBezTo>
                            <a:pt x="10660126" y="435092"/>
                            <a:pt x="10721243" y="761924"/>
                            <a:pt x="10679585" y="904131"/>
                          </a:cubicBezTo>
                          <a:cubicBezTo>
                            <a:pt x="10690228" y="1040532"/>
                            <a:pt x="10601030" y="1177166"/>
                            <a:pt x="10486861" y="1196274"/>
                          </a:cubicBezTo>
                          <a:cubicBezTo>
                            <a:pt x="8564984" y="1139112"/>
                            <a:pt x="3864870" y="1189470"/>
                            <a:pt x="192723" y="1196274"/>
                          </a:cubicBezTo>
                          <a:cubicBezTo>
                            <a:pt x="75478" y="1207687"/>
                            <a:pt x="-11818" y="1087956"/>
                            <a:pt x="0" y="904131"/>
                          </a:cubicBezTo>
                          <a:cubicBezTo>
                            <a:pt x="-12819" y="693556"/>
                            <a:pt x="30178" y="518224"/>
                            <a:pt x="0" y="292142"/>
                          </a:cubicBezTo>
                          <a:close/>
                        </a:path>
                        <a:path w="10679585" h="1196274" fill="none" stroke="0" extrusionOk="0">
                          <a:moveTo>
                            <a:pt x="0" y="292142"/>
                          </a:moveTo>
                          <a:cubicBezTo>
                            <a:pt x="-8347" y="147968"/>
                            <a:pt x="76901" y="-4659"/>
                            <a:pt x="192723" y="0"/>
                          </a:cubicBezTo>
                          <a:cubicBezTo>
                            <a:pt x="2225159" y="48025"/>
                            <a:pt x="7093629" y="-130941"/>
                            <a:pt x="10486861" y="0"/>
                          </a:cubicBezTo>
                          <a:cubicBezTo>
                            <a:pt x="10601514" y="962"/>
                            <a:pt x="10656480" y="107108"/>
                            <a:pt x="10679585" y="292142"/>
                          </a:cubicBezTo>
                          <a:cubicBezTo>
                            <a:pt x="10663455" y="518367"/>
                            <a:pt x="10718554" y="774570"/>
                            <a:pt x="10679585" y="904131"/>
                          </a:cubicBezTo>
                          <a:cubicBezTo>
                            <a:pt x="10691463" y="1051632"/>
                            <a:pt x="10586408" y="1176651"/>
                            <a:pt x="10486861" y="1196274"/>
                          </a:cubicBezTo>
                          <a:cubicBezTo>
                            <a:pt x="8408451" y="1476243"/>
                            <a:pt x="2273427" y="1086198"/>
                            <a:pt x="192723" y="1196274"/>
                          </a:cubicBezTo>
                          <a:cubicBezTo>
                            <a:pt x="61826" y="1197259"/>
                            <a:pt x="-21578" y="1073741"/>
                            <a:pt x="0" y="904131"/>
                          </a:cubicBezTo>
                          <a:cubicBezTo>
                            <a:pt x="-30673" y="836222"/>
                            <a:pt x="-58400" y="557151"/>
                            <a:pt x="0" y="2921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Dựa vào khổ thơ 2 và 3, em hãy tả lại từng sự vật trong mưa.</a:t>
              </a:r>
            </a:p>
          </p:txBody>
        </p:sp>
        <p:grpSp>
          <p:nvGrpSpPr>
            <p:cNvPr id="4" name="Group 3">
              <a:extLst>
                <a:ext uri="{FF2B5EF4-FFF2-40B4-BE49-F238E27FC236}">
                  <a16:creationId xmlns:a16="http://schemas.microsoft.com/office/drawing/2014/main" id="{68DC8F61-D9F3-83CF-554B-63647F983857}"/>
                </a:ext>
              </a:extLst>
            </p:cNvPr>
            <p:cNvGrpSpPr/>
            <p:nvPr/>
          </p:nvGrpSpPr>
          <p:grpSpPr>
            <a:xfrm>
              <a:off x="-347937" y="1552059"/>
              <a:ext cx="893338" cy="952652"/>
              <a:chOff x="3485577" y="1847789"/>
              <a:chExt cx="893338" cy="952652"/>
            </a:xfrm>
          </p:grpSpPr>
          <p:pic>
            <p:nvPicPr>
              <p:cNvPr id="5" name="Picture 4">
                <a:extLst>
                  <a:ext uri="{FF2B5EF4-FFF2-40B4-BE49-F238E27FC236}">
                    <a16:creationId xmlns:a16="http://schemas.microsoft.com/office/drawing/2014/main" id="{DCD35856-5D7E-59D0-6CE2-23B61B21487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85577" y="1896044"/>
                <a:ext cx="555069" cy="904397"/>
              </a:xfrm>
              <a:prstGeom prst="rect">
                <a:avLst/>
              </a:prstGeom>
            </p:spPr>
          </p:pic>
          <p:sp>
            <p:nvSpPr>
              <p:cNvPr id="6" name="Oval 5">
                <a:extLst>
                  <a:ext uri="{FF2B5EF4-FFF2-40B4-BE49-F238E27FC236}">
                    <a16:creationId xmlns:a16="http://schemas.microsoft.com/office/drawing/2014/main" id="{71608E0C-9B4E-93D3-8C48-E0838AB876DE}"/>
                  </a:ext>
                </a:extLst>
              </p:cNvPr>
              <p:cNvSpPr/>
              <p:nvPr/>
            </p:nvSpPr>
            <p:spPr>
              <a:xfrm>
                <a:off x="3964549" y="184778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9" name="Picture 8">
            <a:extLst>
              <a:ext uri="{FF2B5EF4-FFF2-40B4-BE49-F238E27FC236}">
                <a16:creationId xmlns:a16="http://schemas.microsoft.com/office/drawing/2014/main" id="{DDCAB9FF-0BD6-47F5-91F6-9C65CA3A9AEA}"/>
              </a:ext>
            </a:extLst>
          </p:cNvPr>
          <p:cNvPicPr>
            <a:picLocks noChangeAspect="1"/>
          </p:cNvPicPr>
          <p:nvPr/>
        </p:nvPicPr>
        <p:blipFill>
          <a:blip r:embed="rId3"/>
          <a:stretch>
            <a:fillRect/>
          </a:stretch>
        </p:blipFill>
        <p:spPr>
          <a:xfrm>
            <a:off x="2619929" y="1557559"/>
            <a:ext cx="7052660" cy="1196274"/>
          </a:xfrm>
          <a:prstGeom prst="rect">
            <a:avLst/>
          </a:prstGeom>
        </p:spPr>
      </p:pic>
      <p:pic>
        <p:nvPicPr>
          <p:cNvPr id="11" name="Picture 10">
            <a:extLst>
              <a:ext uri="{FF2B5EF4-FFF2-40B4-BE49-F238E27FC236}">
                <a16:creationId xmlns:a16="http://schemas.microsoft.com/office/drawing/2014/main" id="{C0EBFE0F-4F3F-4B44-956E-6779D0C24F42}"/>
              </a:ext>
            </a:extLst>
          </p:cNvPr>
          <p:cNvPicPr>
            <a:picLocks noChangeAspect="1"/>
          </p:cNvPicPr>
          <p:nvPr/>
        </p:nvPicPr>
        <p:blipFill>
          <a:blip r:embed="rId4"/>
          <a:stretch>
            <a:fillRect/>
          </a:stretch>
        </p:blipFill>
        <p:spPr>
          <a:xfrm>
            <a:off x="304261" y="3214472"/>
            <a:ext cx="11177265" cy="2293193"/>
          </a:xfrm>
          <a:prstGeom prst="rect">
            <a:avLst/>
          </a:prstGeom>
          <a:noFill/>
          <a:ln>
            <a:noFill/>
          </a:ln>
        </p:spPr>
      </p:pic>
      <p:pic>
        <p:nvPicPr>
          <p:cNvPr id="10" name="Picture 9">
            <a:extLst>
              <a:ext uri="{FF2B5EF4-FFF2-40B4-BE49-F238E27FC236}">
                <a16:creationId xmlns:a16="http://schemas.microsoft.com/office/drawing/2014/main" id="{C7E4F632-5103-7114-C12A-6C73C150F1F0}"/>
              </a:ext>
            </a:extLst>
          </p:cNvPr>
          <p:cNvPicPr>
            <a:picLocks noChangeAspect="1"/>
          </p:cNvPicPr>
          <p:nvPr/>
        </p:nvPicPr>
        <p:blipFill rotWithShape="1">
          <a:blip r:embed="rId5"/>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62453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D88054-6DF2-F787-75F7-50E9E54DFA40}"/>
              </a:ext>
            </a:extLst>
          </p:cNvPr>
          <p:cNvGrpSpPr/>
          <p:nvPr/>
        </p:nvGrpSpPr>
        <p:grpSpPr>
          <a:xfrm>
            <a:off x="626050" y="0"/>
            <a:ext cx="10655093" cy="1599013"/>
            <a:chOff x="278113" y="1435101"/>
            <a:chExt cx="10655093" cy="1515347"/>
          </a:xfrm>
        </p:grpSpPr>
        <p:sp>
          <p:nvSpPr>
            <p:cNvPr id="3" name="Rectangle: Rounded Corners 2">
              <a:extLst>
                <a:ext uri="{FF2B5EF4-FFF2-40B4-BE49-F238E27FC236}">
                  <a16:creationId xmlns:a16="http://schemas.microsoft.com/office/drawing/2014/main" id="{FD4186EB-A522-1A36-F587-138E371F6C45}"/>
                </a:ext>
              </a:extLst>
            </p:cNvPr>
            <p:cNvSpPr/>
            <p:nvPr/>
          </p:nvSpPr>
          <p:spPr>
            <a:xfrm>
              <a:off x="726457" y="1704855"/>
              <a:ext cx="10206749" cy="1245593"/>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custGeom>
                      <a:avLst/>
                      <a:gdLst>
                        <a:gd name="connsiteX0" fmla="*/ 0 w 10206749"/>
                        <a:gd name="connsiteY0" fmla="*/ 320981 h 1314365"/>
                        <a:gd name="connsiteX1" fmla="*/ 189958 w 10206749"/>
                        <a:gd name="connsiteY1" fmla="*/ 0 h 1314365"/>
                        <a:gd name="connsiteX2" fmla="*/ 10016790 w 10206749"/>
                        <a:gd name="connsiteY2" fmla="*/ 0 h 1314365"/>
                        <a:gd name="connsiteX3" fmla="*/ 10206749 w 10206749"/>
                        <a:gd name="connsiteY3" fmla="*/ 320981 h 1314365"/>
                        <a:gd name="connsiteX4" fmla="*/ 10206749 w 10206749"/>
                        <a:gd name="connsiteY4" fmla="*/ 993383 h 1314365"/>
                        <a:gd name="connsiteX5" fmla="*/ 10016790 w 10206749"/>
                        <a:gd name="connsiteY5" fmla="*/ 1314365 h 1314365"/>
                        <a:gd name="connsiteX6" fmla="*/ 189958 w 10206749"/>
                        <a:gd name="connsiteY6" fmla="*/ 1314365 h 1314365"/>
                        <a:gd name="connsiteX7" fmla="*/ 0 w 10206749"/>
                        <a:gd name="connsiteY7" fmla="*/ 993383 h 1314365"/>
                        <a:gd name="connsiteX8" fmla="*/ 0 w 10206749"/>
                        <a:gd name="connsiteY8" fmla="*/ 320981 h 1314365"/>
                        <a:gd name="connsiteX0" fmla="*/ 0 w 10206749"/>
                        <a:gd name="connsiteY0" fmla="*/ 320981 h 1314365"/>
                        <a:gd name="connsiteX1" fmla="*/ 189958 w 10206749"/>
                        <a:gd name="connsiteY1" fmla="*/ 0 h 1314365"/>
                        <a:gd name="connsiteX2" fmla="*/ 10016790 w 10206749"/>
                        <a:gd name="connsiteY2" fmla="*/ 0 h 1314365"/>
                        <a:gd name="connsiteX3" fmla="*/ 10206749 w 10206749"/>
                        <a:gd name="connsiteY3" fmla="*/ 320981 h 1314365"/>
                        <a:gd name="connsiteX4" fmla="*/ 10206749 w 10206749"/>
                        <a:gd name="connsiteY4" fmla="*/ 993383 h 1314365"/>
                        <a:gd name="connsiteX5" fmla="*/ 10016790 w 10206749"/>
                        <a:gd name="connsiteY5" fmla="*/ 1314365 h 1314365"/>
                        <a:gd name="connsiteX6" fmla="*/ 189958 w 10206749"/>
                        <a:gd name="connsiteY6" fmla="*/ 1314365 h 1314365"/>
                        <a:gd name="connsiteX7" fmla="*/ 0 w 10206749"/>
                        <a:gd name="connsiteY7" fmla="*/ 993383 h 1314365"/>
                        <a:gd name="connsiteX8" fmla="*/ 0 w 10206749"/>
                        <a:gd name="connsiteY8" fmla="*/ 320981 h 131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749" h="1314365" fill="none" extrusionOk="0">
                          <a:moveTo>
                            <a:pt x="0" y="320981"/>
                          </a:moveTo>
                          <a:cubicBezTo>
                            <a:pt x="-7052" y="180922"/>
                            <a:pt x="74308" y="-10279"/>
                            <a:pt x="189958" y="0"/>
                          </a:cubicBezTo>
                          <a:cubicBezTo>
                            <a:pt x="2159716" y="28409"/>
                            <a:pt x="6313574" y="-518921"/>
                            <a:pt x="10016790" y="0"/>
                          </a:cubicBezTo>
                          <a:cubicBezTo>
                            <a:pt x="10163459" y="16823"/>
                            <a:pt x="10180481" y="114303"/>
                            <a:pt x="10206749" y="320981"/>
                          </a:cubicBezTo>
                          <a:cubicBezTo>
                            <a:pt x="10192847" y="556841"/>
                            <a:pt x="10235828" y="874645"/>
                            <a:pt x="10206749" y="993383"/>
                          </a:cubicBezTo>
                          <a:cubicBezTo>
                            <a:pt x="10230174" y="1149588"/>
                            <a:pt x="10133716" y="1297777"/>
                            <a:pt x="10016790" y="1314365"/>
                          </a:cubicBezTo>
                          <a:cubicBezTo>
                            <a:pt x="5642391" y="1435244"/>
                            <a:pt x="2567892" y="1139031"/>
                            <a:pt x="189958" y="1314365"/>
                          </a:cubicBezTo>
                          <a:cubicBezTo>
                            <a:pt x="63721" y="1307027"/>
                            <a:pt x="-27839" y="1170153"/>
                            <a:pt x="0" y="993383"/>
                          </a:cubicBezTo>
                          <a:cubicBezTo>
                            <a:pt x="-19129" y="840703"/>
                            <a:pt x="-27088" y="593218"/>
                            <a:pt x="0" y="320981"/>
                          </a:cubicBezTo>
                          <a:close/>
                        </a:path>
                        <a:path w="10206749" h="1314365" stroke="0" extrusionOk="0">
                          <a:moveTo>
                            <a:pt x="0" y="320981"/>
                          </a:moveTo>
                          <a:cubicBezTo>
                            <a:pt x="-19587" y="111681"/>
                            <a:pt x="67405" y="6397"/>
                            <a:pt x="189958" y="0"/>
                          </a:cubicBezTo>
                          <a:cubicBezTo>
                            <a:pt x="3406935" y="-331298"/>
                            <a:pt x="6079374" y="350426"/>
                            <a:pt x="10016790" y="0"/>
                          </a:cubicBezTo>
                          <a:cubicBezTo>
                            <a:pt x="10109669" y="-48093"/>
                            <a:pt x="10181628" y="127860"/>
                            <a:pt x="10206749" y="320981"/>
                          </a:cubicBezTo>
                          <a:cubicBezTo>
                            <a:pt x="10188574" y="479334"/>
                            <a:pt x="10243972" y="841519"/>
                            <a:pt x="10206749" y="993383"/>
                          </a:cubicBezTo>
                          <a:cubicBezTo>
                            <a:pt x="10216777" y="1146602"/>
                            <a:pt x="10123126" y="1295760"/>
                            <a:pt x="10016790" y="1314365"/>
                          </a:cubicBezTo>
                          <a:cubicBezTo>
                            <a:pt x="5787582" y="1249321"/>
                            <a:pt x="3652934" y="1418624"/>
                            <a:pt x="189958" y="1314365"/>
                          </a:cubicBezTo>
                          <a:cubicBezTo>
                            <a:pt x="74251" y="1326315"/>
                            <a:pt x="-6063" y="1181471"/>
                            <a:pt x="0" y="993383"/>
                          </a:cubicBezTo>
                          <a:cubicBezTo>
                            <a:pt x="-12580" y="760202"/>
                            <a:pt x="35340" y="573346"/>
                            <a:pt x="0" y="320981"/>
                          </a:cubicBezTo>
                          <a:close/>
                        </a:path>
                        <a:path w="10206749" h="1314365" fill="none" stroke="0" extrusionOk="0">
                          <a:moveTo>
                            <a:pt x="0" y="320981"/>
                          </a:moveTo>
                          <a:cubicBezTo>
                            <a:pt x="-10119" y="157248"/>
                            <a:pt x="75714" y="-5296"/>
                            <a:pt x="189958" y="0"/>
                          </a:cubicBezTo>
                          <a:cubicBezTo>
                            <a:pt x="3068288" y="320379"/>
                            <a:pt x="6438344" y="-209181"/>
                            <a:pt x="10016790" y="0"/>
                          </a:cubicBezTo>
                          <a:cubicBezTo>
                            <a:pt x="10132820" y="4113"/>
                            <a:pt x="10182993" y="117825"/>
                            <a:pt x="10206749" y="320981"/>
                          </a:cubicBezTo>
                          <a:cubicBezTo>
                            <a:pt x="10193441" y="570541"/>
                            <a:pt x="10248432" y="849487"/>
                            <a:pt x="10206749" y="993383"/>
                          </a:cubicBezTo>
                          <a:cubicBezTo>
                            <a:pt x="10222387" y="1151493"/>
                            <a:pt x="10121132" y="1300325"/>
                            <a:pt x="10016790" y="1314365"/>
                          </a:cubicBezTo>
                          <a:cubicBezTo>
                            <a:pt x="5744859" y="1527986"/>
                            <a:pt x="2702299" y="1228037"/>
                            <a:pt x="189958" y="1314365"/>
                          </a:cubicBezTo>
                          <a:cubicBezTo>
                            <a:pt x="53181" y="1316894"/>
                            <a:pt x="-22199" y="1179715"/>
                            <a:pt x="0" y="993383"/>
                          </a:cubicBezTo>
                          <a:cubicBezTo>
                            <a:pt x="-26039" y="896822"/>
                            <a:pt x="-52698" y="614408"/>
                            <a:pt x="0" y="32098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Buổi chiều mưa, mọi người trong gia đình làm gì?</a:t>
              </a:r>
            </a:p>
          </p:txBody>
        </p:sp>
        <p:grpSp>
          <p:nvGrpSpPr>
            <p:cNvPr id="4" name="Group 3">
              <a:extLst>
                <a:ext uri="{FF2B5EF4-FFF2-40B4-BE49-F238E27FC236}">
                  <a16:creationId xmlns:a16="http://schemas.microsoft.com/office/drawing/2014/main" id="{68DC8F61-D9F3-83CF-554B-63647F983857}"/>
                </a:ext>
              </a:extLst>
            </p:cNvPr>
            <p:cNvGrpSpPr/>
            <p:nvPr/>
          </p:nvGrpSpPr>
          <p:grpSpPr>
            <a:xfrm>
              <a:off x="278113" y="1435101"/>
              <a:ext cx="862711" cy="984549"/>
              <a:chOff x="4111627" y="1730831"/>
              <a:chExt cx="862711" cy="984549"/>
            </a:xfrm>
          </p:grpSpPr>
          <p:pic>
            <p:nvPicPr>
              <p:cNvPr id="5" name="Picture 4">
                <a:extLst>
                  <a:ext uri="{FF2B5EF4-FFF2-40B4-BE49-F238E27FC236}">
                    <a16:creationId xmlns:a16="http://schemas.microsoft.com/office/drawing/2014/main" id="{DCD35856-5D7E-59D0-6CE2-23B61B21487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6" name="Oval 5">
                <a:extLst>
                  <a:ext uri="{FF2B5EF4-FFF2-40B4-BE49-F238E27FC236}">
                    <a16:creationId xmlns:a16="http://schemas.microsoft.com/office/drawing/2014/main" id="{71608E0C-9B4E-93D3-8C48-E0838AB876DE}"/>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8" name="Rectangle: Rounded Corners 7">
            <a:extLst>
              <a:ext uri="{FF2B5EF4-FFF2-40B4-BE49-F238E27FC236}">
                <a16:creationId xmlns:a16="http://schemas.microsoft.com/office/drawing/2014/main" id="{A657F60F-593C-5D20-61CF-02F5A55F5E0F}"/>
              </a:ext>
            </a:extLst>
          </p:cNvPr>
          <p:cNvSpPr/>
          <p:nvPr/>
        </p:nvSpPr>
        <p:spPr>
          <a:xfrm>
            <a:off x="508080" y="3035607"/>
            <a:ext cx="10773063" cy="2824131"/>
          </a:xfrm>
          <a:custGeom>
            <a:avLst/>
            <a:gdLst>
              <a:gd name="connsiteX0" fmla="*/ 0 w 10773063"/>
              <a:gd name="connsiteY0" fmla="*/ 470698 h 2824131"/>
              <a:gd name="connsiteX1" fmla="*/ 470698 w 10773063"/>
              <a:gd name="connsiteY1" fmla="*/ 0 h 2824131"/>
              <a:gd name="connsiteX2" fmla="*/ 754081 w 10773063"/>
              <a:gd name="connsiteY2" fmla="*/ 0 h 2824131"/>
              <a:gd name="connsiteX3" fmla="*/ 1037465 w 10773063"/>
              <a:gd name="connsiteY3" fmla="*/ 0 h 2824131"/>
              <a:gd name="connsiteX4" fmla="*/ 1419165 w 10773063"/>
              <a:gd name="connsiteY4" fmla="*/ 0 h 2824131"/>
              <a:gd name="connsiteX5" fmla="*/ 1800865 w 10773063"/>
              <a:gd name="connsiteY5" fmla="*/ 0 h 2824131"/>
              <a:gd name="connsiteX6" fmla="*/ 2182565 w 10773063"/>
              <a:gd name="connsiteY6" fmla="*/ 0 h 2824131"/>
              <a:gd name="connsiteX7" fmla="*/ 2564265 w 10773063"/>
              <a:gd name="connsiteY7" fmla="*/ 0 h 2824131"/>
              <a:gd name="connsiteX8" fmla="*/ 2945965 w 10773063"/>
              <a:gd name="connsiteY8" fmla="*/ 0 h 2824131"/>
              <a:gd name="connsiteX9" fmla="*/ 3327665 w 10773063"/>
              <a:gd name="connsiteY9" fmla="*/ 0 h 2824131"/>
              <a:gd name="connsiteX10" fmla="*/ 4004315 w 10773063"/>
              <a:gd name="connsiteY10" fmla="*/ 0 h 2824131"/>
              <a:gd name="connsiteX11" fmla="*/ 4484331 w 10773063"/>
              <a:gd name="connsiteY11" fmla="*/ 0 h 2824131"/>
              <a:gd name="connsiteX12" fmla="*/ 4866031 w 10773063"/>
              <a:gd name="connsiteY12" fmla="*/ 0 h 2824131"/>
              <a:gd name="connsiteX13" fmla="*/ 5640998 w 10773063"/>
              <a:gd name="connsiteY13" fmla="*/ 0 h 2824131"/>
              <a:gd name="connsiteX14" fmla="*/ 6415965 w 10773063"/>
              <a:gd name="connsiteY14" fmla="*/ 0 h 2824131"/>
              <a:gd name="connsiteX15" fmla="*/ 7190932 w 10773063"/>
              <a:gd name="connsiteY15" fmla="*/ 0 h 2824131"/>
              <a:gd name="connsiteX16" fmla="*/ 7474315 w 10773063"/>
              <a:gd name="connsiteY16" fmla="*/ 0 h 2824131"/>
              <a:gd name="connsiteX17" fmla="*/ 7954332 w 10773063"/>
              <a:gd name="connsiteY17" fmla="*/ 0 h 2824131"/>
              <a:gd name="connsiteX18" fmla="*/ 8532665 w 10773063"/>
              <a:gd name="connsiteY18" fmla="*/ 0 h 2824131"/>
              <a:gd name="connsiteX19" fmla="*/ 8914365 w 10773063"/>
              <a:gd name="connsiteY19" fmla="*/ 0 h 2824131"/>
              <a:gd name="connsiteX20" fmla="*/ 9591015 w 10773063"/>
              <a:gd name="connsiteY20" fmla="*/ 0 h 2824131"/>
              <a:gd name="connsiteX21" fmla="*/ 10302365 w 10773063"/>
              <a:gd name="connsiteY21" fmla="*/ 0 h 2824131"/>
              <a:gd name="connsiteX22" fmla="*/ 10773063 w 10773063"/>
              <a:gd name="connsiteY22" fmla="*/ 470698 h 2824131"/>
              <a:gd name="connsiteX23" fmla="*/ 10773063 w 10773063"/>
              <a:gd name="connsiteY23" fmla="*/ 922554 h 2824131"/>
              <a:gd name="connsiteX24" fmla="*/ 10773063 w 10773063"/>
              <a:gd name="connsiteY24" fmla="*/ 1336756 h 2824131"/>
              <a:gd name="connsiteX25" fmla="*/ 10773063 w 10773063"/>
              <a:gd name="connsiteY25" fmla="*/ 1788613 h 2824131"/>
              <a:gd name="connsiteX26" fmla="*/ 10773063 w 10773063"/>
              <a:gd name="connsiteY26" fmla="*/ 2353433 h 2824131"/>
              <a:gd name="connsiteX27" fmla="*/ 10302365 w 10773063"/>
              <a:gd name="connsiteY27" fmla="*/ 2824131 h 2824131"/>
              <a:gd name="connsiteX28" fmla="*/ 10018982 w 10773063"/>
              <a:gd name="connsiteY28" fmla="*/ 2824131 h 2824131"/>
              <a:gd name="connsiteX29" fmla="*/ 9342332 w 10773063"/>
              <a:gd name="connsiteY29" fmla="*/ 2824131 h 2824131"/>
              <a:gd name="connsiteX30" fmla="*/ 9058948 w 10773063"/>
              <a:gd name="connsiteY30" fmla="*/ 2824131 h 2824131"/>
              <a:gd name="connsiteX31" fmla="*/ 8775565 w 10773063"/>
              <a:gd name="connsiteY31" fmla="*/ 2824131 h 2824131"/>
              <a:gd name="connsiteX32" fmla="*/ 8197232 w 10773063"/>
              <a:gd name="connsiteY32" fmla="*/ 2824131 h 2824131"/>
              <a:gd name="connsiteX33" fmla="*/ 7913848 w 10773063"/>
              <a:gd name="connsiteY33" fmla="*/ 2824131 h 2824131"/>
              <a:gd name="connsiteX34" fmla="*/ 7532148 w 10773063"/>
              <a:gd name="connsiteY34" fmla="*/ 2824131 h 2824131"/>
              <a:gd name="connsiteX35" fmla="*/ 7150448 w 10773063"/>
              <a:gd name="connsiteY35" fmla="*/ 2824131 h 2824131"/>
              <a:gd name="connsiteX36" fmla="*/ 6670432 w 10773063"/>
              <a:gd name="connsiteY36" fmla="*/ 2824131 h 2824131"/>
              <a:gd name="connsiteX37" fmla="*/ 6387048 w 10773063"/>
              <a:gd name="connsiteY37" fmla="*/ 2824131 h 2824131"/>
              <a:gd name="connsiteX38" fmla="*/ 5710398 w 10773063"/>
              <a:gd name="connsiteY38" fmla="*/ 2824131 h 2824131"/>
              <a:gd name="connsiteX39" fmla="*/ 5033748 w 10773063"/>
              <a:gd name="connsiteY39" fmla="*/ 2824131 h 2824131"/>
              <a:gd name="connsiteX40" fmla="*/ 4652048 w 10773063"/>
              <a:gd name="connsiteY40" fmla="*/ 2824131 h 2824131"/>
              <a:gd name="connsiteX41" fmla="*/ 4172031 w 10773063"/>
              <a:gd name="connsiteY41" fmla="*/ 2824131 h 2824131"/>
              <a:gd name="connsiteX42" fmla="*/ 3790331 w 10773063"/>
              <a:gd name="connsiteY42" fmla="*/ 2824131 h 2824131"/>
              <a:gd name="connsiteX43" fmla="*/ 3211998 w 10773063"/>
              <a:gd name="connsiteY43" fmla="*/ 2824131 h 2824131"/>
              <a:gd name="connsiteX44" fmla="*/ 2535348 w 10773063"/>
              <a:gd name="connsiteY44" fmla="*/ 2824131 h 2824131"/>
              <a:gd name="connsiteX45" fmla="*/ 1858698 w 10773063"/>
              <a:gd name="connsiteY45" fmla="*/ 2824131 h 2824131"/>
              <a:gd name="connsiteX46" fmla="*/ 1378681 w 10773063"/>
              <a:gd name="connsiteY46" fmla="*/ 2824131 h 2824131"/>
              <a:gd name="connsiteX47" fmla="*/ 1095298 w 10773063"/>
              <a:gd name="connsiteY47" fmla="*/ 2824131 h 2824131"/>
              <a:gd name="connsiteX48" fmla="*/ 470698 w 10773063"/>
              <a:gd name="connsiteY48" fmla="*/ 2824131 h 2824131"/>
              <a:gd name="connsiteX49" fmla="*/ 0 w 10773063"/>
              <a:gd name="connsiteY49" fmla="*/ 2353433 h 2824131"/>
              <a:gd name="connsiteX50" fmla="*/ 0 w 10773063"/>
              <a:gd name="connsiteY50" fmla="*/ 1863922 h 2824131"/>
              <a:gd name="connsiteX51" fmla="*/ 0 w 10773063"/>
              <a:gd name="connsiteY51" fmla="*/ 1393238 h 2824131"/>
              <a:gd name="connsiteX52" fmla="*/ 0 w 10773063"/>
              <a:gd name="connsiteY52" fmla="*/ 960209 h 2824131"/>
              <a:gd name="connsiteX53" fmla="*/ 0 w 10773063"/>
              <a:gd name="connsiteY53" fmla="*/ 470698 h 282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24131" fill="none" extrusionOk="0">
                <a:moveTo>
                  <a:pt x="0" y="470698"/>
                </a:moveTo>
                <a:cubicBezTo>
                  <a:pt x="2657" y="204230"/>
                  <a:pt x="198562" y="-61310"/>
                  <a:pt x="470698" y="0"/>
                </a:cubicBezTo>
                <a:cubicBezTo>
                  <a:pt x="593341" y="-15419"/>
                  <a:pt x="654021" y="29026"/>
                  <a:pt x="754081" y="0"/>
                </a:cubicBezTo>
                <a:cubicBezTo>
                  <a:pt x="854141" y="-29026"/>
                  <a:pt x="950027" y="14666"/>
                  <a:pt x="1037465" y="0"/>
                </a:cubicBezTo>
                <a:cubicBezTo>
                  <a:pt x="1124903" y="-14666"/>
                  <a:pt x="1321162" y="1517"/>
                  <a:pt x="1419165" y="0"/>
                </a:cubicBezTo>
                <a:cubicBezTo>
                  <a:pt x="1517168" y="-1517"/>
                  <a:pt x="1689508" y="31107"/>
                  <a:pt x="1800865" y="0"/>
                </a:cubicBezTo>
                <a:cubicBezTo>
                  <a:pt x="1912222" y="-31107"/>
                  <a:pt x="2005651" y="4201"/>
                  <a:pt x="2182565" y="0"/>
                </a:cubicBezTo>
                <a:cubicBezTo>
                  <a:pt x="2359479" y="-4201"/>
                  <a:pt x="2474684" y="22731"/>
                  <a:pt x="2564265" y="0"/>
                </a:cubicBezTo>
                <a:cubicBezTo>
                  <a:pt x="2653846" y="-22731"/>
                  <a:pt x="2799649" y="8420"/>
                  <a:pt x="2945965" y="0"/>
                </a:cubicBezTo>
                <a:cubicBezTo>
                  <a:pt x="3092281" y="-8420"/>
                  <a:pt x="3237145" y="2733"/>
                  <a:pt x="3327665" y="0"/>
                </a:cubicBezTo>
                <a:cubicBezTo>
                  <a:pt x="3418185" y="-2733"/>
                  <a:pt x="3820857" y="13314"/>
                  <a:pt x="4004315" y="0"/>
                </a:cubicBezTo>
                <a:cubicBezTo>
                  <a:pt x="4187773" y="-13314"/>
                  <a:pt x="4292779" y="37886"/>
                  <a:pt x="4484331" y="0"/>
                </a:cubicBezTo>
                <a:cubicBezTo>
                  <a:pt x="4675883" y="-37886"/>
                  <a:pt x="4770704" y="1925"/>
                  <a:pt x="4866031" y="0"/>
                </a:cubicBezTo>
                <a:cubicBezTo>
                  <a:pt x="4961358" y="-1925"/>
                  <a:pt x="5265259" y="87797"/>
                  <a:pt x="5640998" y="0"/>
                </a:cubicBezTo>
                <a:cubicBezTo>
                  <a:pt x="6016737" y="-87797"/>
                  <a:pt x="6225410" y="24778"/>
                  <a:pt x="6415965" y="0"/>
                </a:cubicBezTo>
                <a:cubicBezTo>
                  <a:pt x="6606520" y="-24778"/>
                  <a:pt x="6885168" y="39941"/>
                  <a:pt x="7190932" y="0"/>
                </a:cubicBezTo>
                <a:cubicBezTo>
                  <a:pt x="7496696" y="-39941"/>
                  <a:pt x="7385721" y="27464"/>
                  <a:pt x="7474315" y="0"/>
                </a:cubicBezTo>
                <a:cubicBezTo>
                  <a:pt x="7562909" y="-27464"/>
                  <a:pt x="7714334" y="26545"/>
                  <a:pt x="7954332" y="0"/>
                </a:cubicBezTo>
                <a:cubicBezTo>
                  <a:pt x="8194330" y="-26545"/>
                  <a:pt x="8347892" y="24580"/>
                  <a:pt x="8532665" y="0"/>
                </a:cubicBezTo>
                <a:cubicBezTo>
                  <a:pt x="8717438" y="-24580"/>
                  <a:pt x="8756713" y="12159"/>
                  <a:pt x="8914365" y="0"/>
                </a:cubicBezTo>
                <a:cubicBezTo>
                  <a:pt x="9072017" y="-12159"/>
                  <a:pt x="9331092" y="13707"/>
                  <a:pt x="9591015" y="0"/>
                </a:cubicBezTo>
                <a:cubicBezTo>
                  <a:pt x="9850938" y="-13707"/>
                  <a:pt x="9971706" y="24377"/>
                  <a:pt x="10302365" y="0"/>
                </a:cubicBezTo>
                <a:cubicBezTo>
                  <a:pt x="10530656" y="-11833"/>
                  <a:pt x="10792787" y="248701"/>
                  <a:pt x="10773063" y="470698"/>
                </a:cubicBezTo>
                <a:cubicBezTo>
                  <a:pt x="10798921" y="592101"/>
                  <a:pt x="10730171" y="732571"/>
                  <a:pt x="10773063" y="922554"/>
                </a:cubicBezTo>
                <a:cubicBezTo>
                  <a:pt x="10815955" y="1112537"/>
                  <a:pt x="10739546" y="1165119"/>
                  <a:pt x="10773063" y="1336756"/>
                </a:cubicBezTo>
                <a:cubicBezTo>
                  <a:pt x="10806580" y="1508393"/>
                  <a:pt x="10768866" y="1604431"/>
                  <a:pt x="10773063" y="1788613"/>
                </a:cubicBezTo>
                <a:cubicBezTo>
                  <a:pt x="10777260" y="1972795"/>
                  <a:pt x="10753187" y="2085718"/>
                  <a:pt x="10773063" y="2353433"/>
                </a:cubicBezTo>
                <a:cubicBezTo>
                  <a:pt x="10819383" y="2639596"/>
                  <a:pt x="10540580" y="2831894"/>
                  <a:pt x="10302365" y="2824131"/>
                </a:cubicBezTo>
                <a:cubicBezTo>
                  <a:pt x="10188905" y="2857399"/>
                  <a:pt x="10143009" y="2806825"/>
                  <a:pt x="10018982" y="2824131"/>
                </a:cubicBezTo>
                <a:cubicBezTo>
                  <a:pt x="9894955" y="2841437"/>
                  <a:pt x="9606595" y="2758302"/>
                  <a:pt x="9342332" y="2824131"/>
                </a:cubicBezTo>
                <a:cubicBezTo>
                  <a:pt x="9078069" y="2889960"/>
                  <a:pt x="9198685" y="2802530"/>
                  <a:pt x="9058948" y="2824131"/>
                </a:cubicBezTo>
                <a:cubicBezTo>
                  <a:pt x="8919211" y="2845732"/>
                  <a:pt x="8847847" y="2819175"/>
                  <a:pt x="8775565" y="2824131"/>
                </a:cubicBezTo>
                <a:cubicBezTo>
                  <a:pt x="8703283" y="2829087"/>
                  <a:pt x="8468512" y="2807889"/>
                  <a:pt x="8197232" y="2824131"/>
                </a:cubicBezTo>
                <a:cubicBezTo>
                  <a:pt x="7925952" y="2840373"/>
                  <a:pt x="8019695" y="2812147"/>
                  <a:pt x="7913848" y="2824131"/>
                </a:cubicBezTo>
                <a:cubicBezTo>
                  <a:pt x="7808001" y="2836115"/>
                  <a:pt x="7679989" y="2800768"/>
                  <a:pt x="7532148" y="2824131"/>
                </a:cubicBezTo>
                <a:cubicBezTo>
                  <a:pt x="7384307" y="2847494"/>
                  <a:pt x="7274504" y="2787566"/>
                  <a:pt x="7150448" y="2824131"/>
                </a:cubicBezTo>
                <a:cubicBezTo>
                  <a:pt x="7026392" y="2860696"/>
                  <a:pt x="6768618" y="2798363"/>
                  <a:pt x="6670432" y="2824131"/>
                </a:cubicBezTo>
                <a:cubicBezTo>
                  <a:pt x="6572246" y="2849899"/>
                  <a:pt x="6446833" y="2820885"/>
                  <a:pt x="6387048" y="2824131"/>
                </a:cubicBezTo>
                <a:cubicBezTo>
                  <a:pt x="6327263" y="2827377"/>
                  <a:pt x="6016436" y="2755611"/>
                  <a:pt x="5710398" y="2824131"/>
                </a:cubicBezTo>
                <a:cubicBezTo>
                  <a:pt x="5404360" y="2892651"/>
                  <a:pt x="5335762" y="2749931"/>
                  <a:pt x="5033748" y="2824131"/>
                </a:cubicBezTo>
                <a:cubicBezTo>
                  <a:pt x="4731734" y="2898331"/>
                  <a:pt x="4825874" y="2823963"/>
                  <a:pt x="4652048" y="2824131"/>
                </a:cubicBezTo>
                <a:cubicBezTo>
                  <a:pt x="4478222" y="2824299"/>
                  <a:pt x="4323068" y="2769857"/>
                  <a:pt x="4172031" y="2824131"/>
                </a:cubicBezTo>
                <a:cubicBezTo>
                  <a:pt x="4020994" y="2878405"/>
                  <a:pt x="3959958" y="2799519"/>
                  <a:pt x="3790331" y="2824131"/>
                </a:cubicBezTo>
                <a:cubicBezTo>
                  <a:pt x="3620704" y="2848743"/>
                  <a:pt x="3437956" y="2791883"/>
                  <a:pt x="3211998" y="2824131"/>
                </a:cubicBezTo>
                <a:cubicBezTo>
                  <a:pt x="2986040" y="2856379"/>
                  <a:pt x="2795117" y="2807376"/>
                  <a:pt x="2535348" y="2824131"/>
                </a:cubicBezTo>
                <a:cubicBezTo>
                  <a:pt x="2275579" y="2840886"/>
                  <a:pt x="2182517" y="2820246"/>
                  <a:pt x="1858698" y="2824131"/>
                </a:cubicBezTo>
                <a:cubicBezTo>
                  <a:pt x="1534879" y="2828016"/>
                  <a:pt x="1551369" y="2809615"/>
                  <a:pt x="1378681" y="2824131"/>
                </a:cubicBezTo>
                <a:cubicBezTo>
                  <a:pt x="1205993" y="2838647"/>
                  <a:pt x="1223886" y="2808719"/>
                  <a:pt x="1095298" y="2824131"/>
                </a:cubicBezTo>
                <a:cubicBezTo>
                  <a:pt x="966710" y="2839543"/>
                  <a:pt x="614842" y="2790079"/>
                  <a:pt x="470698" y="2824131"/>
                </a:cubicBezTo>
                <a:cubicBezTo>
                  <a:pt x="211976" y="2850846"/>
                  <a:pt x="-71879" y="2638711"/>
                  <a:pt x="0" y="2353433"/>
                </a:cubicBezTo>
                <a:cubicBezTo>
                  <a:pt x="-18768" y="2123621"/>
                  <a:pt x="56979" y="2007883"/>
                  <a:pt x="0" y="1863922"/>
                </a:cubicBezTo>
                <a:cubicBezTo>
                  <a:pt x="-56979" y="1719961"/>
                  <a:pt x="23574" y="1584346"/>
                  <a:pt x="0" y="1393238"/>
                </a:cubicBezTo>
                <a:cubicBezTo>
                  <a:pt x="-23574" y="1202130"/>
                  <a:pt x="39605" y="1092616"/>
                  <a:pt x="0" y="960209"/>
                </a:cubicBezTo>
                <a:cubicBezTo>
                  <a:pt x="-39605" y="827802"/>
                  <a:pt x="17708" y="581596"/>
                  <a:pt x="0" y="470698"/>
                </a:cubicBezTo>
                <a:close/>
              </a:path>
              <a:path w="10773063" h="2824131" stroke="0" extrusionOk="0">
                <a:moveTo>
                  <a:pt x="0" y="470698"/>
                </a:moveTo>
                <a:cubicBezTo>
                  <a:pt x="21497" y="167840"/>
                  <a:pt x="225195" y="39179"/>
                  <a:pt x="470698" y="0"/>
                </a:cubicBezTo>
                <a:cubicBezTo>
                  <a:pt x="853463" y="-84610"/>
                  <a:pt x="955996" y="22723"/>
                  <a:pt x="1245665" y="0"/>
                </a:cubicBezTo>
                <a:cubicBezTo>
                  <a:pt x="1535334" y="-22723"/>
                  <a:pt x="1515684" y="17015"/>
                  <a:pt x="1725681" y="0"/>
                </a:cubicBezTo>
                <a:cubicBezTo>
                  <a:pt x="1935678" y="-17015"/>
                  <a:pt x="2146871" y="17497"/>
                  <a:pt x="2402331" y="0"/>
                </a:cubicBezTo>
                <a:cubicBezTo>
                  <a:pt x="2657791" y="-17497"/>
                  <a:pt x="2753469" y="50534"/>
                  <a:pt x="3078981" y="0"/>
                </a:cubicBezTo>
                <a:cubicBezTo>
                  <a:pt x="3404493" y="-50534"/>
                  <a:pt x="3494118" y="60257"/>
                  <a:pt x="3657315" y="0"/>
                </a:cubicBezTo>
                <a:cubicBezTo>
                  <a:pt x="3820512" y="-60257"/>
                  <a:pt x="4233048" y="539"/>
                  <a:pt x="4432281" y="0"/>
                </a:cubicBezTo>
                <a:cubicBezTo>
                  <a:pt x="4631514" y="-539"/>
                  <a:pt x="4634474" y="12880"/>
                  <a:pt x="4715665" y="0"/>
                </a:cubicBezTo>
                <a:cubicBezTo>
                  <a:pt x="4796856" y="-12880"/>
                  <a:pt x="5229629" y="80122"/>
                  <a:pt x="5392315" y="0"/>
                </a:cubicBezTo>
                <a:cubicBezTo>
                  <a:pt x="5555001" y="-80122"/>
                  <a:pt x="5946978" y="56435"/>
                  <a:pt x="6167282" y="0"/>
                </a:cubicBezTo>
                <a:cubicBezTo>
                  <a:pt x="6387586" y="-56435"/>
                  <a:pt x="6657721" y="81060"/>
                  <a:pt x="6942248" y="0"/>
                </a:cubicBezTo>
                <a:cubicBezTo>
                  <a:pt x="7226775" y="-81060"/>
                  <a:pt x="7533464" y="4780"/>
                  <a:pt x="7717215" y="0"/>
                </a:cubicBezTo>
                <a:cubicBezTo>
                  <a:pt x="7900966" y="-4780"/>
                  <a:pt x="7971181" y="54171"/>
                  <a:pt x="8197232" y="0"/>
                </a:cubicBezTo>
                <a:cubicBezTo>
                  <a:pt x="8423283" y="-54171"/>
                  <a:pt x="8469561" y="29029"/>
                  <a:pt x="8677248" y="0"/>
                </a:cubicBezTo>
                <a:cubicBezTo>
                  <a:pt x="8884935" y="-29029"/>
                  <a:pt x="8947072" y="4964"/>
                  <a:pt x="9157265" y="0"/>
                </a:cubicBezTo>
                <a:cubicBezTo>
                  <a:pt x="9367458" y="-4964"/>
                  <a:pt x="9909863" y="64049"/>
                  <a:pt x="10302365" y="0"/>
                </a:cubicBezTo>
                <a:cubicBezTo>
                  <a:pt x="10505585" y="29965"/>
                  <a:pt x="10765092" y="201782"/>
                  <a:pt x="10773063" y="470698"/>
                </a:cubicBezTo>
                <a:cubicBezTo>
                  <a:pt x="10829310" y="661693"/>
                  <a:pt x="10714455" y="787311"/>
                  <a:pt x="10773063" y="960209"/>
                </a:cubicBezTo>
                <a:cubicBezTo>
                  <a:pt x="10831671" y="1133107"/>
                  <a:pt x="10720990" y="1309508"/>
                  <a:pt x="10773063" y="1412066"/>
                </a:cubicBezTo>
                <a:cubicBezTo>
                  <a:pt x="10825136" y="1514624"/>
                  <a:pt x="10754909" y="1683891"/>
                  <a:pt x="10773063" y="1826267"/>
                </a:cubicBezTo>
                <a:cubicBezTo>
                  <a:pt x="10791217" y="1968643"/>
                  <a:pt x="10756590" y="2112279"/>
                  <a:pt x="10773063" y="2353433"/>
                </a:cubicBezTo>
                <a:cubicBezTo>
                  <a:pt x="10828963" y="2582338"/>
                  <a:pt x="10597339" y="2813188"/>
                  <a:pt x="10302365" y="2824131"/>
                </a:cubicBezTo>
                <a:cubicBezTo>
                  <a:pt x="10001015" y="2827380"/>
                  <a:pt x="9936736" y="2747400"/>
                  <a:pt x="9625715" y="2824131"/>
                </a:cubicBezTo>
                <a:cubicBezTo>
                  <a:pt x="9314694" y="2900862"/>
                  <a:pt x="9413824" y="2795501"/>
                  <a:pt x="9244015" y="2824131"/>
                </a:cubicBezTo>
                <a:cubicBezTo>
                  <a:pt x="9074206" y="2852761"/>
                  <a:pt x="8785639" y="2754880"/>
                  <a:pt x="8567365" y="2824131"/>
                </a:cubicBezTo>
                <a:cubicBezTo>
                  <a:pt x="8349091" y="2893382"/>
                  <a:pt x="8292937" y="2801685"/>
                  <a:pt x="8087348" y="2824131"/>
                </a:cubicBezTo>
                <a:cubicBezTo>
                  <a:pt x="7881759" y="2846577"/>
                  <a:pt x="7580726" y="2820401"/>
                  <a:pt x="7312382" y="2824131"/>
                </a:cubicBezTo>
                <a:cubicBezTo>
                  <a:pt x="7044038" y="2827861"/>
                  <a:pt x="6989713" y="2810590"/>
                  <a:pt x="6734048" y="2824131"/>
                </a:cubicBezTo>
                <a:cubicBezTo>
                  <a:pt x="6478383" y="2837672"/>
                  <a:pt x="6322696" y="2738701"/>
                  <a:pt x="5959082" y="2824131"/>
                </a:cubicBezTo>
                <a:cubicBezTo>
                  <a:pt x="5595468" y="2909561"/>
                  <a:pt x="5802582" y="2812380"/>
                  <a:pt x="5675698" y="2824131"/>
                </a:cubicBezTo>
                <a:cubicBezTo>
                  <a:pt x="5548814" y="2835882"/>
                  <a:pt x="5273975" y="2738003"/>
                  <a:pt x="4900731" y="2824131"/>
                </a:cubicBezTo>
                <a:cubicBezTo>
                  <a:pt x="4527487" y="2910259"/>
                  <a:pt x="4366356" y="2799244"/>
                  <a:pt x="4125765" y="2824131"/>
                </a:cubicBezTo>
                <a:cubicBezTo>
                  <a:pt x="3885174" y="2849018"/>
                  <a:pt x="3914259" y="2812244"/>
                  <a:pt x="3744065" y="2824131"/>
                </a:cubicBezTo>
                <a:cubicBezTo>
                  <a:pt x="3573871" y="2836018"/>
                  <a:pt x="3476139" y="2774836"/>
                  <a:pt x="3264048" y="2824131"/>
                </a:cubicBezTo>
                <a:cubicBezTo>
                  <a:pt x="3051957" y="2873426"/>
                  <a:pt x="3032135" y="2802540"/>
                  <a:pt x="2882348" y="2824131"/>
                </a:cubicBezTo>
                <a:cubicBezTo>
                  <a:pt x="2732561" y="2845722"/>
                  <a:pt x="2602236" y="2806953"/>
                  <a:pt x="2500648" y="2824131"/>
                </a:cubicBezTo>
                <a:cubicBezTo>
                  <a:pt x="2399060" y="2841309"/>
                  <a:pt x="1985965" y="2746653"/>
                  <a:pt x="1823998" y="2824131"/>
                </a:cubicBezTo>
                <a:cubicBezTo>
                  <a:pt x="1662031" y="2901609"/>
                  <a:pt x="1566349" y="2794351"/>
                  <a:pt x="1442298" y="2824131"/>
                </a:cubicBezTo>
                <a:cubicBezTo>
                  <a:pt x="1318247" y="2853911"/>
                  <a:pt x="845247" y="2788090"/>
                  <a:pt x="470698" y="2824131"/>
                </a:cubicBezTo>
                <a:cubicBezTo>
                  <a:pt x="220248" y="2814345"/>
                  <a:pt x="14280" y="2564537"/>
                  <a:pt x="0" y="2353433"/>
                </a:cubicBezTo>
                <a:cubicBezTo>
                  <a:pt x="-29277" y="2191460"/>
                  <a:pt x="11425" y="2000954"/>
                  <a:pt x="0" y="1863922"/>
                </a:cubicBezTo>
                <a:cubicBezTo>
                  <a:pt x="-11425" y="1726890"/>
                  <a:pt x="47748" y="1534878"/>
                  <a:pt x="0" y="1355583"/>
                </a:cubicBezTo>
                <a:cubicBezTo>
                  <a:pt x="-47748" y="1176288"/>
                  <a:pt x="29509" y="1110088"/>
                  <a:pt x="0" y="941382"/>
                </a:cubicBezTo>
                <a:cubicBezTo>
                  <a:pt x="-29509" y="772676"/>
                  <a:pt x="34406" y="701506"/>
                  <a:pt x="0" y="470698"/>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F53599-940E-B75E-FE0A-01033ECA863D}"/>
              </a:ext>
            </a:extLst>
          </p:cNvPr>
          <p:cNvSpPr txBox="1"/>
          <p:nvPr/>
        </p:nvSpPr>
        <p:spPr>
          <a:xfrm>
            <a:off x="791236" y="3429000"/>
            <a:ext cx="10206749" cy="2062103"/>
          </a:xfrm>
          <a:prstGeom prst="rect">
            <a:avLst/>
          </a:prstGeom>
          <a:noFill/>
        </p:spPr>
        <p:txBody>
          <a:bodyPr wrap="square">
            <a:spAutoFit/>
          </a:bodyPr>
          <a:lstStyle/>
          <a:p>
            <a:pPr lvl="0" algn="just"/>
            <a:r>
              <a:rPr kumimoji="0" lang="vi-VN"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 kéo về, mặt trời chui vào trong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 Cả nhà ngồi bên bếp lửa, bà xâu kim, chị ngồi đọc sách, mẹ làm bánh khoai. Khung cảnh gia đ</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ình</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thật ấm áp, mặc dù bên ngoài trời mưa gió.</a:t>
            </a:r>
            <a:endPar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7E4F632-5103-7114-C12A-6C73C150F1F0}"/>
              </a:ext>
            </a:extLst>
          </p:cNvPr>
          <p:cNvPicPr>
            <a:picLocks noChangeAspect="1"/>
          </p:cNvPicPr>
          <p:nvPr/>
        </p:nvPicPr>
        <p:blipFill rotWithShape="1">
          <a:blip r:embed="rId3"/>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4016653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D88054-6DF2-F787-75F7-50E9E54DFA40}"/>
              </a:ext>
            </a:extLst>
          </p:cNvPr>
          <p:cNvGrpSpPr/>
          <p:nvPr/>
        </p:nvGrpSpPr>
        <p:grpSpPr>
          <a:xfrm>
            <a:off x="626050" y="83666"/>
            <a:ext cx="10773063" cy="1541531"/>
            <a:chOff x="278113" y="1435101"/>
            <a:chExt cx="10773063" cy="1541531"/>
          </a:xfrm>
        </p:grpSpPr>
        <p:sp>
          <p:nvSpPr>
            <p:cNvPr id="3" name="Rectangle: Rounded Corners 2">
              <a:extLst>
                <a:ext uri="{FF2B5EF4-FFF2-40B4-BE49-F238E27FC236}">
                  <a16:creationId xmlns:a16="http://schemas.microsoft.com/office/drawing/2014/main" id="{FD4186EB-A522-1A36-F587-138E371F6C45}"/>
                </a:ext>
              </a:extLst>
            </p:cNvPr>
            <p:cNvSpPr/>
            <p:nvPr/>
          </p:nvSpPr>
          <p:spPr>
            <a:xfrm>
              <a:off x="359043" y="1704855"/>
              <a:ext cx="10692133" cy="1271777"/>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custGeom>
                      <a:avLst/>
                      <a:gdLst>
                        <a:gd name="connsiteX0" fmla="*/ 0 w 10692133"/>
                        <a:gd name="connsiteY0" fmla="*/ 310581 h 1271777"/>
                        <a:gd name="connsiteX1" fmla="*/ 310581 w 10692133"/>
                        <a:gd name="connsiteY1" fmla="*/ 0 h 1271777"/>
                        <a:gd name="connsiteX2" fmla="*/ 10381552 w 10692133"/>
                        <a:gd name="connsiteY2" fmla="*/ 0 h 1271777"/>
                        <a:gd name="connsiteX3" fmla="*/ 10692133 w 10692133"/>
                        <a:gd name="connsiteY3" fmla="*/ 310581 h 1271777"/>
                        <a:gd name="connsiteX4" fmla="*/ 10692133 w 10692133"/>
                        <a:gd name="connsiteY4" fmla="*/ 961196 h 1271777"/>
                        <a:gd name="connsiteX5" fmla="*/ 10381552 w 10692133"/>
                        <a:gd name="connsiteY5" fmla="*/ 1271777 h 1271777"/>
                        <a:gd name="connsiteX6" fmla="*/ 310581 w 10692133"/>
                        <a:gd name="connsiteY6" fmla="*/ 1271777 h 1271777"/>
                        <a:gd name="connsiteX7" fmla="*/ 0 w 10692133"/>
                        <a:gd name="connsiteY7" fmla="*/ 961196 h 1271777"/>
                        <a:gd name="connsiteX8" fmla="*/ 0 w 10692133"/>
                        <a:gd name="connsiteY8" fmla="*/ 310581 h 127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1271777" fill="none" extrusionOk="0">
                          <a:moveTo>
                            <a:pt x="0" y="310581"/>
                          </a:moveTo>
                          <a:cubicBezTo>
                            <a:pt x="-5897" y="159716"/>
                            <a:pt x="125202" y="-9308"/>
                            <a:pt x="310581" y="0"/>
                          </a:cubicBezTo>
                          <a:cubicBezTo>
                            <a:pt x="4607444" y="-35273"/>
                            <a:pt x="8319206" y="-144294"/>
                            <a:pt x="10381552" y="0"/>
                          </a:cubicBezTo>
                          <a:cubicBezTo>
                            <a:pt x="10572556" y="5928"/>
                            <a:pt x="10688406" y="135910"/>
                            <a:pt x="10692133" y="310581"/>
                          </a:cubicBezTo>
                          <a:cubicBezTo>
                            <a:pt x="10654710" y="452361"/>
                            <a:pt x="10652374" y="646464"/>
                            <a:pt x="10692133" y="961196"/>
                          </a:cubicBezTo>
                          <a:cubicBezTo>
                            <a:pt x="10703062" y="1124460"/>
                            <a:pt x="10571530" y="1251777"/>
                            <a:pt x="10381552" y="1271777"/>
                          </a:cubicBezTo>
                          <a:cubicBezTo>
                            <a:pt x="6734659" y="1349302"/>
                            <a:pt x="2820664" y="1228074"/>
                            <a:pt x="310581" y="1271777"/>
                          </a:cubicBezTo>
                          <a:cubicBezTo>
                            <a:pt x="136787" y="1271149"/>
                            <a:pt x="-4111" y="1132669"/>
                            <a:pt x="0" y="961196"/>
                          </a:cubicBezTo>
                          <a:cubicBezTo>
                            <a:pt x="48155" y="748988"/>
                            <a:pt x="-20596" y="615722"/>
                            <a:pt x="0" y="310581"/>
                          </a:cubicBezTo>
                          <a:close/>
                        </a:path>
                        <a:path w="10692133" h="1271777" stroke="0" extrusionOk="0">
                          <a:moveTo>
                            <a:pt x="0" y="310581"/>
                          </a:moveTo>
                          <a:cubicBezTo>
                            <a:pt x="-763" y="136414"/>
                            <a:pt x="127218" y="9585"/>
                            <a:pt x="310581" y="0"/>
                          </a:cubicBezTo>
                          <a:cubicBezTo>
                            <a:pt x="3623618" y="-95379"/>
                            <a:pt x="5775477" y="58096"/>
                            <a:pt x="10381552" y="0"/>
                          </a:cubicBezTo>
                          <a:cubicBezTo>
                            <a:pt x="10541291" y="-8299"/>
                            <a:pt x="10686415" y="134943"/>
                            <a:pt x="10692133" y="310581"/>
                          </a:cubicBezTo>
                          <a:cubicBezTo>
                            <a:pt x="10646306" y="426578"/>
                            <a:pt x="10710510" y="800089"/>
                            <a:pt x="10692133" y="961196"/>
                          </a:cubicBezTo>
                          <a:cubicBezTo>
                            <a:pt x="10700933" y="1122265"/>
                            <a:pt x="10538834" y="1257585"/>
                            <a:pt x="10381552" y="1271777"/>
                          </a:cubicBezTo>
                          <a:cubicBezTo>
                            <a:pt x="9045284" y="1211871"/>
                            <a:pt x="5009440" y="1354291"/>
                            <a:pt x="310581" y="1271777"/>
                          </a:cubicBezTo>
                          <a:cubicBezTo>
                            <a:pt x="134489" y="1272905"/>
                            <a:pt x="-7542" y="1140380"/>
                            <a:pt x="0" y="961196"/>
                          </a:cubicBezTo>
                          <a:cubicBezTo>
                            <a:pt x="3945" y="800450"/>
                            <a:pt x="11370" y="567617"/>
                            <a:pt x="0" y="31058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Em thích khổ thơ nào nhất bài? Vì sao?</a:t>
              </a:r>
            </a:p>
          </p:txBody>
        </p:sp>
        <p:grpSp>
          <p:nvGrpSpPr>
            <p:cNvPr id="4" name="Group 3">
              <a:extLst>
                <a:ext uri="{FF2B5EF4-FFF2-40B4-BE49-F238E27FC236}">
                  <a16:creationId xmlns:a16="http://schemas.microsoft.com/office/drawing/2014/main" id="{68DC8F61-D9F3-83CF-554B-63647F983857}"/>
                </a:ext>
              </a:extLst>
            </p:cNvPr>
            <p:cNvGrpSpPr/>
            <p:nvPr/>
          </p:nvGrpSpPr>
          <p:grpSpPr>
            <a:xfrm>
              <a:off x="278113" y="1435101"/>
              <a:ext cx="862711" cy="984549"/>
              <a:chOff x="4111627" y="1730831"/>
              <a:chExt cx="862711" cy="984549"/>
            </a:xfrm>
          </p:grpSpPr>
          <p:pic>
            <p:nvPicPr>
              <p:cNvPr id="5" name="Picture 4">
                <a:extLst>
                  <a:ext uri="{FF2B5EF4-FFF2-40B4-BE49-F238E27FC236}">
                    <a16:creationId xmlns:a16="http://schemas.microsoft.com/office/drawing/2014/main" id="{DCD35856-5D7E-59D0-6CE2-23B61B21487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6" name="Oval 5">
                <a:extLst>
                  <a:ext uri="{FF2B5EF4-FFF2-40B4-BE49-F238E27FC236}">
                    <a16:creationId xmlns:a16="http://schemas.microsoft.com/office/drawing/2014/main" id="{71608E0C-9B4E-93D3-8C48-E0838AB876DE}"/>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7" name="Picture 6">
            <a:extLst>
              <a:ext uri="{FF2B5EF4-FFF2-40B4-BE49-F238E27FC236}">
                <a16:creationId xmlns:a16="http://schemas.microsoft.com/office/drawing/2014/main" id="{C7E4F632-5103-7114-C12A-6C73C150F1F0}"/>
              </a:ext>
            </a:extLst>
          </p:cNvPr>
          <p:cNvPicPr>
            <a:picLocks noChangeAspect="1"/>
          </p:cNvPicPr>
          <p:nvPr/>
        </p:nvPicPr>
        <p:blipFill rotWithShape="1">
          <a:blip r:embed="rId3"/>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3725813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E6B94B4-187D-A9BE-E833-ACD993A697FA}"/>
              </a:ext>
            </a:extLst>
          </p:cNvPr>
          <p:cNvSpPr/>
          <p:nvPr/>
        </p:nvSpPr>
        <p:spPr>
          <a:xfrm>
            <a:off x="286997" y="719091"/>
            <a:ext cx="11586258" cy="6005868"/>
          </a:xfrm>
          <a:custGeom>
            <a:avLst/>
            <a:gdLst>
              <a:gd name="connsiteX0" fmla="*/ 0 w 11586258"/>
              <a:gd name="connsiteY0" fmla="*/ 1000998 h 6005868"/>
              <a:gd name="connsiteX1" fmla="*/ 1000998 w 11586258"/>
              <a:gd name="connsiteY1" fmla="*/ 0 h 6005868"/>
              <a:gd name="connsiteX2" fmla="*/ 1791700 w 11586258"/>
              <a:gd name="connsiteY2" fmla="*/ 0 h 6005868"/>
              <a:gd name="connsiteX3" fmla="*/ 2199031 w 11586258"/>
              <a:gd name="connsiteY3" fmla="*/ 0 h 6005868"/>
              <a:gd name="connsiteX4" fmla="*/ 2606362 w 11586258"/>
              <a:gd name="connsiteY4" fmla="*/ 0 h 6005868"/>
              <a:gd name="connsiteX5" fmla="*/ 3301221 w 11586258"/>
              <a:gd name="connsiteY5" fmla="*/ 0 h 6005868"/>
              <a:gd name="connsiteX6" fmla="*/ 3804395 w 11586258"/>
              <a:gd name="connsiteY6" fmla="*/ 0 h 6005868"/>
              <a:gd name="connsiteX7" fmla="*/ 4211726 w 11586258"/>
              <a:gd name="connsiteY7" fmla="*/ 0 h 6005868"/>
              <a:gd name="connsiteX8" fmla="*/ 5002427 w 11586258"/>
              <a:gd name="connsiteY8" fmla="*/ 0 h 6005868"/>
              <a:gd name="connsiteX9" fmla="*/ 5793129 w 11586258"/>
              <a:gd name="connsiteY9" fmla="*/ 0 h 6005868"/>
              <a:gd name="connsiteX10" fmla="*/ 6583831 w 11586258"/>
              <a:gd name="connsiteY10" fmla="*/ 0 h 6005868"/>
              <a:gd name="connsiteX11" fmla="*/ 6895319 w 11586258"/>
              <a:gd name="connsiteY11" fmla="*/ 0 h 6005868"/>
              <a:gd name="connsiteX12" fmla="*/ 7398493 w 11586258"/>
              <a:gd name="connsiteY12" fmla="*/ 0 h 6005868"/>
              <a:gd name="connsiteX13" fmla="*/ 7997509 w 11586258"/>
              <a:gd name="connsiteY13" fmla="*/ 0 h 6005868"/>
              <a:gd name="connsiteX14" fmla="*/ 8404840 w 11586258"/>
              <a:gd name="connsiteY14" fmla="*/ 0 h 6005868"/>
              <a:gd name="connsiteX15" fmla="*/ 9099699 w 11586258"/>
              <a:gd name="connsiteY15" fmla="*/ 0 h 6005868"/>
              <a:gd name="connsiteX16" fmla="*/ 9602873 w 11586258"/>
              <a:gd name="connsiteY16" fmla="*/ 0 h 6005868"/>
              <a:gd name="connsiteX17" fmla="*/ 10585260 w 11586258"/>
              <a:gd name="connsiteY17" fmla="*/ 0 h 6005868"/>
              <a:gd name="connsiteX18" fmla="*/ 11586258 w 11586258"/>
              <a:gd name="connsiteY18" fmla="*/ 1000998 h 6005868"/>
              <a:gd name="connsiteX19" fmla="*/ 11586258 w 11586258"/>
              <a:gd name="connsiteY19" fmla="*/ 1492902 h 6005868"/>
              <a:gd name="connsiteX20" fmla="*/ 11586258 w 11586258"/>
              <a:gd name="connsiteY20" fmla="*/ 2024845 h 6005868"/>
              <a:gd name="connsiteX21" fmla="*/ 11586258 w 11586258"/>
              <a:gd name="connsiteY21" fmla="*/ 2556788 h 6005868"/>
              <a:gd name="connsiteX22" fmla="*/ 11586258 w 11586258"/>
              <a:gd name="connsiteY22" fmla="*/ 3208847 h 6005868"/>
              <a:gd name="connsiteX23" fmla="*/ 11586258 w 11586258"/>
              <a:gd name="connsiteY23" fmla="*/ 3700752 h 6005868"/>
              <a:gd name="connsiteX24" fmla="*/ 11586258 w 11586258"/>
              <a:gd name="connsiteY24" fmla="*/ 4272733 h 6005868"/>
              <a:gd name="connsiteX25" fmla="*/ 11586258 w 11586258"/>
              <a:gd name="connsiteY25" fmla="*/ 5004870 h 6005868"/>
              <a:gd name="connsiteX26" fmla="*/ 10585260 w 11586258"/>
              <a:gd name="connsiteY26" fmla="*/ 6005868 h 6005868"/>
              <a:gd name="connsiteX27" fmla="*/ 10082086 w 11586258"/>
              <a:gd name="connsiteY27" fmla="*/ 6005868 h 6005868"/>
              <a:gd name="connsiteX28" fmla="*/ 9770598 w 11586258"/>
              <a:gd name="connsiteY28" fmla="*/ 6005868 h 6005868"/>
              <a:gd name="connsiteX29" fmla="*/ 9363267 w 11586258"/>
              <a:gd name="connsiteY29" fmla="*/ 6005868 h 6005868"/>
              <a:gd name="connsiteX30" fmla="*/ 8955935 w 11586258"/>
              <a:gd name="connsiteY30" fmla="*/ 6005868 h 6005868"/>
              <a:gd name="connsiteX31" fmla="*/ 8452762 w 11586258"/>
              <a:gd name="connsiteY31" fmla="*/ 6005868 h 6005868"/>
              <a:gd name="connsiteX32" fmla="*/ 8141273 w 11586258"/>
              <a:gd name="connsiteY32" fmla="*/ 6005868 h 6005868"/>
              <a:gd name="connsiteX33" fmla="*/ 7446414 w 11586258"/>
              <a:gd name="connsiteY33" fmla="*/ 6005868 h 6005868"/>
              <a:gd name="connsiteX34" fmla="*/ 6751555 w 11586258"/>
              <a:gd name="connsiteY34" fmla="*/ 6005868 h 6005868"/>
              <a:gd name="connsiteX35" fmla="*/ 6344224 w 11586258"/>
              <a:gd name="connsiteY35" fmla="*/ 6005868 h 6005868"/>
              <a:gd name="connsiteX36" fmla="*/ 5841050 w 11586258"/>
              <a:gd name="connsiteY36" fmla="*/ 6005868 h 6005868"/>
              <a:gd name="connsiteX37" fmla="*/ 5433719 w 11586258"/>
              <a:gd name="connsiteY37" fmla="*/ 6005868 h 6005868"/>
              <a:gd name="connsiteX38" fmla="*/ 4834703 w 11586258"/>
              <a:gd name="connsiteY38" fmla="*/ 6005868 h 6005868"/>
              <a:gd name="connsiteX39" fmla="*/ 4139844 w 11586258"/>
              <a:gd name="connsiteY39" fmla="*/ 6005868 h 6005868"/>
              <a:gd name="connsiteX40" fmla="*/ 3444985 w 11586258"/>
              <a:gd name="connsiteY40" fmla="*/ 6005868 h 6005868"/>
              <a:gd name="connsiteX41" fmla="*/ 2941811 w 11586258"/>
              <a:gd name="connsiteY41" fmla="*/ 6005868 h 6005868"/>
              <a:gd name="connsiteX42" fmla="*/ 2630323 w 11586258"/>
              <a:gd name="connsiteY42" fmla="*/ 6005868 h 6005868"/>
              <a:gd name="connsiteX43" fmla="*/ 1935464 w 11586258"/>
              <a:gd name="connsiteY43" fmla="*/ 6005868 h 6005868"/>
              <a:gd name="connsiteX44" fmla="*/ 1000998 w 11586258"/>
              <a:gd name="connsiteY44" fmla="*/ 6005868 h 6005868"/>
              <a:gd name="connsiteX45" fmla="*/ 0 w 11586258"/>
              <a:gd name="connsiteY45" fmla="*/ 5004870 h 6005868"/>
              <a:gd name="connsiteX46" fmla="*/ 0 w 11586258"/>
              <a:gd name="connsiteY46" fmla="*/ 4472927 h 6005868"/>
              <a:gd name="connsiteX47" fmla="*/ 0 w 11586258"/>
              <a:gd name="connsiteY47" fmla="*/ 3981023 h 6005868"/>
              <a:gd name="connsiteX48" fmla="*/ 0 w 11586258"/>
              <a:gd name="connsiteY48" fmla="*/ 3529157 h 6005868"/>
              <a:gd name="connsiteX49" fmla="*/ 0 w 11586258"/>
              <a:gd name="connsiteY49" fmla="*/ 3077292 h 6005868"/>
              <a:gd name="connsiteX50" fmla="*/ 0 w 11586258"/>
              <a:gd name="connsiteY50" fmla="*/ 2585387 h 6005868"/>
              <a:gd name="connsiteX51" fmla="*/ 0 w 11586258"/>
              <a:gd name="connsiteY51" fmla="*/ 2013406 h 6005868"/>
              <a:gd name="connsiteX52" fmla="*/ 0 w 11586258"/>
              <a:gd name="connsiteY52" fmla="*/ 1561540 h 6005868"/>
              <a:gd name="connsiteX53" fmla="*/ 0 w 11586258"/>
              <a:gd name="connsiteY53" fmla="*/ 1000998 h 600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005868" fill="none" extrusionOk="0">
                <a:moveTo>
                  <a:pt x="0" y="1000998"/>
                </a:moveTo>
                <a:cubicBezTo>
                  <a:pt x="-61316" y="361433"/>
                  <a:pt x="551885" y="-9894"/>
                  <a:pt x="1000998" y="0"/>
                </a:cubicBezTo>
                <a:cubicBezTo>
                  <a:pt x="1258675" y="-2500"/>
                  <a:pt x="1554863" y="55546"/>
                  <a:pt x="1791700" y="0"/>
                </a:cubicBezTo>
                <a:cubicBezTo>
                  <a:pt x="2028537" y="-55546"/>
                  <a:pt x="2114656" y="21947"/>
                  <a:pt x="2199031" y="0"/>
                </a:cubicBezTo>
                <a:cubicBezTo>
                  <a:pt x="2283406" y="-21947"/>
                  <a:pt x="2420375" y="10051"/>
                  <a:pt x="2606362" y="0"/>
                </a:cubicBezTo>
                <a:cubicBezTo>
                  <a:pt x="2792349" y="-10051"/>
                  <a:pt x="3147519" y="16549"/>
                  <a:pt x="3301221" y="0"/>
                </a:cubicBezTo>
                <a:cubicBezTo>
                  <a:pt x="3454923" y="-16549"/>
                  <a:pt x="3555124" y="55537"/>
                  <a:pt x="3804395" y="0"/>
                </a:cubicBezTo>
                <a:cubicBezTo>
                  <a:pt x="4053666" y="-55537"/>
                  <a:pt x="4057290" y="46622"/>
                  <a:pt x="4211726" y="0"/>
                </a:cubicBezTo>
                <a:cubicBezTo>
                  <a:pt x="4366162" y="-46622"/>
                  <a:pt x="4617478" y="26810"/>
                  <a:pt x="5002427" y="0"/>
                </a:cubicBezTo>
                <a:cubicBezTo>
                  <a:pt x="5387376" y="-26810"/>
                  <a:pt x="5502208" y="70987"/>
                  <a:pt x="5793129" y="0"/>
                </a:cubicBezTo>
                <a:cubicBezTo>
                  <a:pt x="6084050" y="-70987"/>
                  <a:pt x="6237778" y="70862"/>
                  <a:pt x="6583831" y="0"/>
                </a:cubicBezTo>
                <a:cubicBezTo>
                  <a:pt x="6929884" y="-70862"/>
                  <a:pt x="6800687" y="17397"/>
                  <a:pt x="6895319" y="0"/>
                </a:cubicBezTo>
                <a:cubicBezTo>
                  <a:pt x="6989951" y="-17397"/>
                  <a:pt x="7279972" y="29654"/>
                  <a:pt x="7398493" y="0"/>
                </a:cubicBezTo>
                <a:cubicBezTo>
                  <a:pt x="7517014" y="-29654"/>
                  <a:pt x="7711260" y="47149"/>
                  <a:pt x="7997509" y="0"/>
                </a:cubicBezTo>
                <a:cubicBezTo>
                  <a:pt x="8283758" y="-47149"/>
                  <a:pt x="8316161" y="21542"/>
                  <a:pt x="8404840" y="0"/>
                </a:cubicBezTo>
                <a:cubicBezTo>
                  <a:pt x="8493519" y="-21542"/>
                  <a:pt x="8897873" y="68727"/>
                  <a:pt x="9099699" y="0"/>
                </a:cubicBezTo>
                <a:cubicBezTo>
                  <a:pt x="9301525" y="-68727"/>
                  <a:pt x="9499721" y="59465"/>
                  <a:pt x="9602873" y="0"/>
                </a:cubicBezTo>
                <a:cubicBezTo>
                  <a:pt x="9706025" y="-59465"/>
                  <a:pt x="10112806" y="48845"/>
                  <a:pt x="10585260" y="0"/>
                </a:cubicBezTo>
                <a:cubicBezTo>
                  <a:pt x="11130421" y="-71716"/>
                  <a:pt x="11685980" y="352602"/>
                  <a:pt x="11586258" y="1000998"/>
                </a:cubicBezTo>
                <a:cubicBezTo>
                  <a:pt x="11615723" y="1141939"/>
                  <a:pt x="11554532" y="1289066"/>
                  <a:pt x="11586258" y="1492902"/>
                </a:cubicBezTo>
                <a:cubicBezTo>
                  <a:pt x="11617984" y="1696738"/>
                  <a:pt x="11531563" y="1804318"/>
                  <a:pt x="11586258" y="2024845"/>
                </a:cubicBezTo>
                <a:cubicBezTo>
                  <a:pt x="11640953" y="2245372"/>
                  <a:pt x="11545949" y="2325814"/>
                  <a:pt x="11586258" y="2556788"/>
                </a:cubicBezTo>
                <a:cubicBezTo>
                  <a:pt x="11626567" y="2787762"/>
                  <a:pt x="11577290" y="2959889"/>
                  <a:pt x="11586258" y="3208847"/>
                </a:cubicBezTo>
                <a:cubicBezTo>
                  <a:pt x="11595226" y="3457805"/>
                  <a:pt x="11575448" y="3497509"/>
                  <a:pt x="11586258" y="3700752"/>
                </a:cubicBezTo>
                <a:cubicBezTo>
                  <a:pt x="11597068" y="3903995"/>
                  <a:pt x="11544606" y="4089663"/>
                  <a:pt x="11586258" y="4272733"/>
                </a:cubicBezTo>
                <a:cubicBezTo>
                  <a:pt x="11627910" y="4455803"/>
                  <a:pt x="11550866" y="4791851"/>
                  <a:pt x="11586258" y="5004870"/>
                </a:cubicBezTo>
                <a:cubicBezTo>
                  <a:pt x="11632973" y="5625365"/>
                  <a:pt x="11166788" y="5987139"/>
                  <a:pt x="10585260" y="6005868"/>
                </a:cubicBezTo>
                <a:cubicBezTo>
                  <a:pt x="10380859" y="6060379"/>
                  <a:pt x="10317886" y="5992198"/>
                  <a:pt x="10082086" y="6005868"/>
                </a:cubicBezTo>
                <a:cubicBezTo>
                  <a:pt x="9846286" y="6019538"/>
                  <a:pt x="9902866" y="5984536"/>
                  <a:pt x="9770598" y="6005868"/>
                </a:cubicBezTo>
                <a:cubicBezTo>
                  <a:pt x="9638330" y="6027200"/>
                  <a:pt x="9564301" y="5978110"/>
                  <a:pt x="9363267" y="6005868"/>
                </a:cubicBezTo>
                <a:cubicBezTo>
                  <a:pt x="9162233" y="6033626"/>
                  <a:pt x="9038051" y="5984600"/>
                  <a:pt x="8955935" y="6005868"/>
                </a:cubicBezTo>
                <a:cubicBezTo>
                  <a:pt x="8873819" y="6027136"/>
                  <a:pt x="8632725" y="5961447"/>
                  <a:pt x="8452762" y="6005868"/>
                </a:cubicBezTo>
                <a:cubicBezTo>
                  <a:pt x="8272799" y="6050289"/>
                  <a:pt x="8256960" y="6002300"/>
                  <a:pt x="8141273" y="6005868"/>
                </a:cubicBezTo>
                <a:cubicBezTo>
                  <a:pt x="8025586" y="6009436"/>
                  <a:pt x="7671007" y="5985565"/>
                  <a:pt x="7446414" y="6005868"/>
                </a:cubicBezTo>
                <a:cubicBezTo>
                  <a:pt x="7221821" y="6026171"/>
                  <a:pt x="7019898" y="5986834"/>
                  <a:pt x="6751555" y="6005868"/>
                </a:cubicBezTo>
                <a:cubicBezTo>
                  <a:pt x="6483212" y="6024902"/>
                  <a:pt x="6442607" y="6000144"/>
                  <a:pt x="6344224" y="6005868"/>
                </a:cubicBezTo>
                <a:cubicBezTo>
                  <a:pt x="6245841" y="6011592"/>
                  <a:pt x="6052756" y="5993849"/>
                  <a:pt x="5841050" y="6005868"/>
                </a:cubicBezTo>
                <a:cubicBezTo>
                  <a:pt x="5629344" y="6017887"/>
                  <a:pt x="5561234" y="5994301"/>
                  <a:pt x="5433719" y="6005868"/>
                </a:cubicBezTo>
                <a:cubicBezTo>
                  <a:pt x="5306204" y="6017435"/>
                  <a:pt x="4994613" y="5971579"/>
                  <a:pt x="4834703" y="6005868"/>
                </a:cubicBezTo>
                <a:cubicBezTo>
                  <a:pt x="4674793" y="6040157"/>
                  <a:pt x="4448451" y="5942950"/>
                  <a:pt x="4139844" y="6005868"/>
                </a:cubicBezTo>
                <a:cubicBezTo>
                  <a:pt x="3831237" y="6068786"/>
                  <a:pt x="3708643" y="5984776"/>
                  <a:pt x="3444985" y="6005868"/>
                </a:cubicBezTo>
                <a:cubicBezTo>
                  <a:pt x="3181327" y="6026960"/>
                  <a:pt x="3091724" y="5960837"/>
                  <a:pt x="2941811" y="6005868"/>
                </a:cubicBezTo>
                <a:cubicBezTo>
                  <a:pt x="2791898" y="6050899"/>
                  <a:pt x="2720316" y="6004849"/>
                  <a:pt x="2630323" y="6005868"/>
                </a:cubicBezTo>
                <a:cubicBezTo>
                  <a:pt x="2540330" y="6006887"/>
                  <a:pt x="2095435" y="5965405"/>
                  <a:pt x="1935464" y="6005868"/>
                </a:cubicBezTo>
                <a:cubicBezTo>
                  <a:pt x="1775493" y="6046331"/>
                  <a:pt x="1301778" y="5957865"/>
                  <a:pt x="1000998" y="6005868"/>
                </a:cubicBezTo>
                <a:cubicBezTo>
                  <a:pt x="408522" y="6127127"/>
                  <a:pt x="36765" y="5563811"/>
                  <a:pt x="0" y="5004870"/>
                </a:cubicBezTo>
                <a:cubicBezTo>
                  <a:pt x="-11888" y="4789852"/>
                  <a:pt x="40640" y="4670820"/>
                  <a:pt x="0" y="4472927"/>
                </a:cubicBezTo>
                <a:cubicBezTo>
                  <a:pt x="-40640" y="4275034"/>
                  <a:pt x="19452" y="4208485"/>
                  <a:pt x="0" y="3981023"/>
                </a:cubicBezTo>
                <a:cubicBezTo>
                  <a:pt x="-19452" y="3753561"/>
                  <a:pt x="49550" y="3751999"/>
                  <a:pt x="0" y="3529157"/>
                </a:cubicBezTo>
                <a:cubicBezTo>
                  <a:pt x="-49550" y="3306315"/>
                  <a:pt x="51015" y="3251466"/>
                  <a:pt x="0" y="3077292"/>
                </a:cubicBezTo>
                <a:cubicBezTo>
                  <a:pt x="-51015" y="2903119"/>
                  <a:pt x="27376" y="2750996"/>
                  <a:pt x="0" y="2585387"/>
                </a:cubicBezTo>
                <a:cubicBezTo>
                  <a:pt x="-27376" y="2419778"/>
                  <a:pt x="51928" y="2187367"/>
                  <a:pt x="0" y="2013406"/>
                </a:cubicBezTo>
                <a:cubicBezTo>
                  <a:pt x="-51928" y="1839445"/>
                  <a:pt x="36753" y="1668788"/>
                  <a:pt x="0" y="1561540"/>
                </a:cubicBezTo>
                <a:cubicBezTo>
                  <a:pt x="-36753" y="1454292"/>
                  <a:pt x="11379" y="1231389"/>
                  <a:pt x="0" y="1000998"/>
                </a:cubicBezTo>
                <a:close/>
              </a:path>
              <a:path w="11586258" h="6005868" stroke="0" extrusionOk="0">
                <a:moveTo>
                  <a:pt x="0" y="1000998"/>
                </a:moveTo>
                <a:cubicBezTo>
                  <a:pt x="63997" y="320450"/>
                  <a:pt x="493553" y="123015"/>
                  <a:pt x="1000998" y="0"/>
                </a:cubicBezTo>
                <a:cubicBezTo>
                  <a:pt x="1319413" y="-68882"/>
                  <a:pt x="1632685" y="4267"/>
                  <a:pt x="1791700" y="0"/>
                </a:cubicBezTo>
                <a:cubicBezTo>
                  <a:pt x="1950715" y="-4267"/>
                  <a:pt x="2048757" y="40059"/>
                  <a:pt x="2294873" y="0"/>
                </a:cubicBezTo>
                <a:cubicBezTo>
                  <a:pt x="2540989" y="-40059"/>
                  <a:pt x="2792012" y="27842"/>
                  <a:pt x="2989732" y="0"/>
                </a:cubicBezTo>
                <a:cubicBezTo>
                  <a:pt x="3187452" y="-27842"/>
                  <a:pt x="3455985" y="83259"/>
                  <a:pt x="3684591" y="0"/>
                </a:cubicBezTo>
                <a:cubicBezTo>
                  <a:pt x="3913197" y="-83259"/>
                  <a:pt x="3985580" y="60617"/>
                  <a:pt x="4283608" y="0"/>
                </a:cubicBezTo>
                <a:cubicBezTo>
                  <a:pt x="4581636" y="-60617"/>
                  <a:pt x="4703572" y="46045"/>
                  <a:pt x="5074309" y="0"/>
                </a:cubicBezTo>
                <a:cubicBezTo>
                  <a:pt x="5445046" y="-46045"/>
                  <a:pt x="5264850" y="16802"/>
                  <a:pt x="5385798" y="0"/>
                </a:cubicBezTo>
                <a:cubicBezTo>
                  <a:pt x="5506746" y="-16802"/>
                  <a:pt x="5794616" y="39221"/>
                  <a:pt x="6080657" y="0"/>
                </a:cubicBezTo>
                <a:cubicBezTo>
                  <a:pt x="6366698" y="-39221"/>
                  <a:pt x="6599192" y="3419"/>
                  <a:pt x="6871358" y="0"/>
                </a:cubicBezTo>
                <a:cubicBezTo>
                  <a:pt x="7143524" y="-3419"/>
                  <a:pt x="7457775" y="63619"/>
                  <a:pt x="7662060" y="0"/>
                </a:cubicBezTo>
                <a:cubicBezTo>
                  <a:pt x="7866345" y="-63619"/>
                  <a:pt x="8228410" y="43901"/>
                  <a:pt x="8452762" y="0"/>
                </a:cubicBezTo>
                <a:cubicBezTo>
                  <a:pt x="8677114" y="-43901"/>
                  <a:pt x="8846979" y="31855"/>
                  <a:pt x="8955935" y="0"/>
                </a:cubicBezTo>
                <a:cubicBezTo>
                  <a:pt x="9064891" y="-31855"/>
                  <a:pt x="9315226" y="2801"/>
                  <a:pt x="9459109" y="0"/>
                </a:cubicBezTo>
                <a:cubicBezTo>
                  <a:pt x="9602992" y="-2801"/>
                  <a:pt x="9813616" y="8536"/>
                  <a:pt x="9962283" y="0"/>
                </a:cubicBezTo>
                <a:cubicBezTo>
                  <a:pt x="10110950" y="-8536"/>
                  <a:pt x="10433142" y="22438"/>
                  <a:pt x="10585260" y="0"/>
                </a:cubicBezTo>
                <a:cubicBezTo>
                  <a:pt x="11043135" y="50150"/>
                  <a:pt x="11487379" y="337057"/>
                  <a:pt x="11586258" y="1000998"/>
                </a:cubicBezTo>
                <a:cubicBezTo>
                  <a:pt x="11621575" y="1194428"/>
                  <a:pt x="11573825" y="1337821"/>
                  <a:pt x="11586258" y="1613018"/>
                </a:cubicBezTo>
                <a:cubicBezTo>
                  <a:pt x="11598691" y="1888215"/>
                  <a:pt x="11544918" y="1969300"/>
                  <a:pt x="11586258" y="2144961"/>
                </a:cubicBezTo>
                <a:cubicBezTo>
                  <a:pt x="11627598" y="2320622"/>
                  <a:pt x="11534622" y="2420359"/>
                  <a:pt x="11586258" y="2596827"/>
                </a:cubicBezTo>
                <a:cubicBezTo>
                  <a:pt x="11637894" y="2773295"/>
                  <a:pt x="11561185" y="3021636"/>
                  <a:pt x="11586258" y="3208847"/>
                </a:cubicBezTo>
                <a:cubicBezTo>
                  <a:pt x="11611331" y="3396058"/>
                  <a:pt x="11567275" y="3572676"/>
                  <a:pt x="11586258" y="3860907"/>
                </a:cubicBezTo>
                <a:cubicBezTo>
                  <a:pt x="11605241" y="4149138"/>
                  <a:pt x="11561749" y="4147909"/>
                  <a:pt x="11586258" y="4392850"/>
                </a:cubicBezTo>
                <a:cubicBezTo>
                  <a:pt x="11610767" y="4637791"/>
                  <a:pt x="11568016" y="4875590"/>
                  <a:pt x="11586258" y="5004870"/>
                </a:cubicBezTo>
                <a:cubicBezTo>
                  <a:pt x="11699557" y="5598282"/>
                  <a:pt x="11285025" y="6048843"/>
                  <a:pt x="10585260" y="6005868"/>
                </a:cubicBezTo>
                <a:cubicBezTo>
                  <a:pt x="10352107" y="6057867"/>
                  <a:pt x="9983708" y="5982806"/>
                  <a:pt x="9794558" y="6005868"/>
                </a:cubicBezTo>
                <a:cubicBezTo>
                  <a:pt x="9605408" y="6028930"/>
                  <a:pt x="9303252" y="5964350"/>
                  <a:pt x="9003857" y="6005868"/>
                </a:cubicBezTo>
                <a:cubicBezTo>
                  <a:pt x="8704462" y="6047386"/>
                  <a:pt x="8599681" y="6001122"/>
                  <a:pt x="8404840" y="6005868"/>
                </a:cubicBezTo>
                <a:cubicBezTo>
                  <a:pt x="8209999" y="6010614"/>
                  <a:pt x="7928876" y="5952028"/>
                  <a:pt x="7614139" y="6005868"/>
                </a:cubicBezTo>
                <a:cubicBezTo>
                  <a:pt x="7299402" y="6059708"/>
                  <a:pt x="7368677" y="5989589"/>
                  <a:pt x="7302650" y="6005868"/>
                </a:cubicBezTo>
                <a:cubicBezTo>
                  <a:pt x="7236623" y="6022147"/>
                  <a:pt x="6768029" y="5973354"/>
                  <a:pt x="6511949" y="6005868"/>
                </a:cubicBezTo>
                <a:cubicBezTo>
                  <a:pt x="6255869" y="6038382"/>
                  <a:pt x="5979249" y="5932339"/>
                  <a:pt x="5721247" y="6005868"/>
                </a:cubicBezTo>
                <a:cubicBezTo>
                  <a:pt x="5463245" y="6079397"/>
                  <a:pt x="5477048" y="5990460"/>
                  <a:pt x="5313916" y="6005868"/>
                </a:cubicBezTo>
                <a:cubicBezTo>
                  <a:pt x="5150784" y="6021276"/>
                  <a:pt x="4961737" y="6003833"/>
                  <a:pt x="4810742" y="6005868"/>
                </a:cubicBezTo>
                <a:cubicBezTo>
                  <a:pt x="4659747" y="6007903"/>
                  <a:pt x="4511469" y="5994562"/>
                  <a:pt x="4403411" y="6005868"/>
                </a:cubicBezTo>
                <a:cubicBezTo>
                  <a:pt x="4295353" y="6017174"/>
                  <a:pt x="4155401" y="5996981"/>
                  <a:pt x="3996080" y="6005868"/>
                </a:cubicBezTo>
                <a:cubicBezTo>
                  <a:pt x="3836759" y="6014755"/>
                  <a:pt x="3459252" y="5984710"/>
                  <a:pt x="3301221" y="6005868"/>
                </a:cubicBezTo>
                <a:cubicBezTo>
                  <a:pt x="3143190" y="6027026"/>
                  <a:pt x="3061206" y="5962293"/>
                  <a:pt x="2893890" y="6005868"/>
                </a:cubicBezTo>
                <a:cubicBezTo>
                  <a:pt x="2726574" y="6049443"/>
                  <a:pt x="2590567" y="5988403"/>
                  <a:pt x="2390716" y="6005868"/>
                </a:cubicBezTo>
                <a:cubicBezTo>
                  <a:pt x="2190865" y="6023333"/>
                  <a:pt x="1959542" y="5940545"/>
                  <a:pt x="1695857" y="6005868"/>
                </a:cubicBezTo>
                <a:cubicBezTo>
                  <a:pt x="1432172" y="6071191"/>
                  <a:pt x="1184253" y="5957350"/>
                  <a:pt x="1000998" y="6005868"/>
                </a:cubicBezTo>
                <a:cubicBezTo>
                  <a:pt x="587828" y="5942146"/>
                  <a:pt x="-76732" y="5451115"/>
                  <a:pt x="0" y="5004870"/>
                </a:cubicBezTo>
                <a:cubicBezTo>
                  <a:pt x="-10517" y="4812329"/>
                  <a:pt x="31752" y="4679561"/>
                  <a:pt x="0" y="4553004"/>
                </a:cubicBezTo>
                <a:cubicBezTo>
                  <a:pt x="-31752" y="4426447"/>
                  <a:pt x="26858" y="4145173"/>
                  <a:pt x="0" y="4021061"/>
                </a:cubicBezTo>
                <a:cubicBezTo>
                  <a:pt x="-26858" y="3896949"/>
                  <a:pt x="23084" y="3571041"/>
                  <a:pt x="0" y="3409041"/>
                </a:cubicBezTo>
                <a:cubicBezTo>
                  <a:pt x="-23084" y="3247041"/>
                  <a:pt x="32740" y="3102116"/>
                  <a:pt x="0" y="2957175"/>
                </a:cubicBezTo>
                <a:cubicBezTo>
                  <a:pt x="-32740" y="2812234"/>
                  <a:pt x="29967" y="2670873"/>
                  <a:pt x="0" y="2425232"/>
                </a:cubicBezTo>
                <a:cubicBezTo>
                  <a:pt x="-29967" y="2179591"/>
                  <a:pt x="50874" y="2069468"/>
                  <a:pt x="0" y="1973367"/>
                </a:cubicBezTo>
                <a:cubicBezTo>
                  <a:pt x="-50874" y="1877266"/>
                  <a:pt x="101260" y="1404650"/>
                  <a:pt x="0" y="1000998"/>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9C30AFC2-A117-AFE9-D2ED-3C15848CCE21}"/>
              </a:ext>
            </a:extLst>
          </p:cNvPr>
          <p:cNvSpPr/>
          <p:nvPr/>
        </p:nvSpPr>
        <p:spPr>
          <a:xfrm>
            <a:off x="1099930" y="77625"/>
            <a:ext cx="9992139" cy="1471926"/>
          </a:xfrm>
          <a:custGeom>
            <a:avLst/>
            <a:gdLst>
              <a:gd name="connsiteX0" fmla="*/ 0 w 9992139"/>
              <a:gd name="connsiteY0" fmla="*/ 735963 h 1471926"/>
              <a:gd name="connsiteX1" fmla="*/ 735963 w 9992139"/>
              <a:gd name="connsiteY1" fmla="*/ 0 h 1471926"/>
              <a:gd name="connsiteX2" fmla="*/ 1391364 w 9992139"/>
              <a:gd name="connsiteY2" fmla="*/ 0 h 1471926"/>
              <a:gd name="connsiteX3" fmla="*/ 2046765 w 9992139"/>
              <a:gd name="connsiteY3" fmla="*/ 0 h 1471926"/>
              <a:gd name="connsiteX4" fmla="*/ 2531762 w 9992139"/>
              <a:gd name="connsiteY4" fmla="*/ 0 h 1471926"/>
              <a:gd name="connsiteX5" fmla="*/ 3016758 w 9992139"/>
              <a:gd name="connsiteY5" fmla="*/ 0 h 1471926"/>
              <a:gd name="connsiteX6" fmla="*/ 3416553 w 9992139"/>
              <a:gd name="connsiteY6" fmla="*/ 0 h 1471926"/>
              <a:gd name="connsiteX7" fmla="*/ 4157156 w 9992139"/>
              <a:gd name="connsiteY7" fmla="*/ 0 h 1471926"/>
              <a:gd name="connsiteX8" fmla="*/ 4727355 w 9992139"/>
              <a:gd name="connsiteY8" fmla="*/ 0 h 1471926"/>
              <a:gd name="connsiteX9" fmla="*/ 5467958 w 9992139"/>
              <a:gd name="connsiteY9" fmla="*/ 0 h 1471926"/>
              <a:gd name="connsiteX10" fmla="*/ 5952955 w 9992139"/>
              <a:gd name="connsiteY10" fmla="*/ 0 h 1471926"/>
              <a:gd name="connsiteX11" fmla="*/ 6608356 w 9992139"/>
              <a:gd name="connsiteY11" fmla="*/ 0 h 1471926"/>
              <a:gd name="connsiteX12" fmla="*/ 7348959 w 9992139"/>
              <a:gd name="connsiteY12" fmla="*/ 0 h 1471926"/>
              <a:gd name="connsiteX13" fmla="*/ 7919158 w 9992139"/>
              <a:gd name="connsiteY13" fmla="*/ 0 h 1471926"/>
              <a:gd name="connsiteX14" fmla="*/ 8489357 w 9992139"/>
              <a:gd name="connsiteY14" fmla="*/ 0 h 1471926"/>
              <a:gd name="connsiteX15" fmla="*/ 9256176 w 9992139"/>
              <a:gd name="connsiteY15" fmla="*/ 0 h 1471926"/>
              <a:gd name="connsiteX16" fmla="*/ 9992139 w 9992139"/>
              <a:gd name="connsiteY16" fmla="*/ 735963 h 1471926"/>
              <a:gd name="connsiteX17" fmla="*/ 9992139 w 9992139"/>
              <a:gd name="connsiteY17" fmla="*/ 735963 h 1471926"/>
              <a:gd name="connsiteX18" fmla="*/ 9256176 w 9992139"/>
              <a:gd name="connsiteY18" fmla="*/ 1471926 h 1471926"/>
              <a:gd name="connsiteX19" fmla="*/ 8685977 w 9992139"/>
              <a:gd name="connsiteY19" fmla="*/ 1471926 h 1471926"/>
              <a:gd name="connsiteX20" fmla="*/ 8030576 w 9992139"/>
              <a:gd name="connsiteY20" fmla="*/ 1471926 h 1471926"/>
              <a:gd name="connsiteX21" fmla="*/ 7375175 w 9992139"/>
              <a:gd name="connsiteY21" fmla="*/ 1471926 h 1471926"/>
              <a:gd name="connsiteX22" fmla="*/ 6719774 w 9992139"/>
              <a:gd name="connsiteY22" fmla="*/ 1471926 h 1471926"/>
              <a:gd name="connsiteX23" fmla="*/ 5979171 w 9992139"/>
              <a:gd name="connsiteY23" fmla="*/ 1471926 h 1471926"/>
              <a:gd name="connsiteX24" fmla="*/ 5408972 w 9992139"/>
              <a:gd name="connsiteY24" fmla="*/ 1471926 h 1471926"/>
              <a:gd name="connsiteX25" fmla="*/ 4753571 w 9992139"/>
              <a:gd name="connsiteY25" fmla="*/ 1471926 h 1471926"/>
              <a:gd name="connsiteX26" fmla="*/ 4268574 w 9992139"/>
              <a:gd name="connsiteY26" fmla="*/ 1471926 h 1471926"/>
              <a:gd name="connsiteX27" fmla="*/ 3698376 w 9992139"/>
              <a:gd name="connsiteY27" fmla="*/ 1471926 h 1471926"/>
              <a:gd name="connsiteX28" fmla="*/ 3213379 w 9992139"/>
              <a:gd name="connsiteY28" fmla="*/ 1471926 h 1471926"/>
              <a:gd name="connsiteX29" fmla="*/ 2728382 w 9992139"/>
              <a:gd name="connsiteY29" fmla="*/ 1471926 h 1471926"/>
              <a:gd name="connsiteX30" fmla="*/ 1987779 w 9992139"/>
              <a:gd name="connsiteY30" fmla="*/ 1471926 h 1471926"/>
              <a:gd name="connsiteX31" fmla="*/ 735963 w 9992139"/>
              <a:gd name="connsiteY31" fmla="*/ 1471926 h 1471926"/>
              <a:gd name="connsiteX32" fmla="*/ 0 w 9992139"/>
              <a:gd name="connsiteY32" fmla="*/ 735963 h 147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992139" h="1471926" fill="none" extrusionOk="0">
                <a:moveTo>
                  <a:pt x="0" y="735963"/>
                </a:moveTo>
                <a:cubicBezTo>
                  <a:pt x="-17346" y="324588"/>
                  <a:pt x="382060" y="43313"/>
                  <a:pt x="735963" y="0"/>
                </a:cubicBezTo>
                <a:cubicBezTo>
                  <a:pt x="1030128" y="-22957"/>
                  <a:pt x="1241663" y="6249"/>
                  <a:pt x="1391364" y="0"/>
                </a:cubicBezTo>
                <a:cubicBezTo>
                  <a:pt x="1541065" y="-6249"/>
                  <a:pt x="1745441" y="-15492"/>
                  <a:pt x="2046765" y="0"/>
                </a:cubicBezTo>
                <a:cubicBezTo>
                  <a:pt x="2348089" y="15492"/>
                  <a:pt x="2329073" y="-5614"/>
                  <a:pt x="2531762" y="0"/>
                </a:cubicBezTo>
                <a:cubicBezTo>
                  <a:pt x="2734451" y="5614"/>
                  <a:pt x="2779870" y="-21166"/>
                  <a:pt x="3016758" y="0"/>
                </a:cubicBezTo>
                <a:cubicBezTo>
                  <a:pt x="3253646" y="21166"/>
                  <a:pt x="3261672" y="-3409"/>
                  <a:pt x="3416553" y="0"/>
                </a:cubicBezTo>
                <a:cubicBezTo>
                  <a:pt x="3571434" y="3409"/>
                  <a:pt x="4001457" y="-36896"/>
                  <a:pt x="4157156" y="0"/>
                </a:cubicBezTo>
                <a:cubicBezTo>
                  <a:pt x="4312855" y="36896"/>
                  <a:pt x="4590386" y="-24973"/>
                  <a:pt x="4727355" y="0"/>
                </a:cubicBezTo>
                <a:cubicBezTo>
                  <a:pt x="4864324" y="24973"/>
                  <a:pt x="5104266" y="-17275"/>
                  <a:pt x="5467958" y="0"/>
                </a:cubicBezTo>
                <a:cubicBezTo>
                  <a:pt x="5831650" y="17275"/>
                  <a:pt x="5819043" y="-6467"/>
                  <a:pt x="5952955" y="0"/>
                </a:cubicBezTo>
                <a:cubicBezTo>
                  <a:pt x="6086867" y="6467"/>
                  <a:pt x="6361015" y="9951"/>
                  <a:pt x="6608356" y="0"/>
                </a:cubicBezTo>
                <a:cubicBezTo>
                  <a:pt x="6855697" y="-9951"/>
                  <a:pt x="7148665" y="-20213"/>
                  <a:pt x="7348959" y="0"/>
                </a:cubicBezTo>
                <a:cubicBezTo>
                  <a:pt x="7549253" y="20213"/>
                  <a:pt x="7802460" y="-11327"/>
                  <a:pt x="7919158" y="0"/>
                </a:cubicBezTo>
                <a:cubicBezTo>
                  <a:pt x="8035856" y="11327"/>
                  <a:pt x="8216331" y="11507"/>
                  <a:pt x="8489357" y="0"/>
                </a:cubicBezTo>
                <a:cubicBezTo>
                  <a:pt x="8762383" y="-11507"/>
                  <a:pt x="9068769" y="35484"/>
                  <a:pt x="9256176" y="0"/>
                </a:cubicBezTo>
                <a:cubicBezTo>
                  <a:pt x="9582932" y="39702"/>
                  <a:pt x="9979599" y="325897"/>
                  <a:pt x="9992139" y="735963"/>
                </a:cubicBezTo>
                <a:lnTo>
                  <a:pt x="9992139" y="735963"/>
                </a:lnTo>
                <a:cubicBezTo>
                  <a:pt x="9895102" y="1138272"/>
                  <a:pt x="9585754" y="1425885"/>
                  <a:pt x="9256176" y="1471926"/>
                </a:cubicBezTo>
                <a:cubicBezTo>
                  <a:pt x="9120005" y="1478600"/>
                  <a:pt x="8838583" y="1452663"/>
                  <a:pt x="8685977" y="1471926"/>
                </a:cubicBezTo>
                <a:cubicBezTo>
                  <a:pt x="8533371" y="1491189"/>
                  <a:pt x="8255094" y="1490561"/>
                  <a:pt x="8030576" y="1471926"/>
                </a:cubicBezTo>
                <a:cubicBezTo>
                  <a:pt x="7806058" y="1453291"/>
                  <a:pt x="7621724" y="1441234"/>
                  <a:pt x="7375175" y="1471926"/>
                </a:cubicBezTo>
                <a:cubicBezTo>
                  <a:pt x="7128626" y="1502618"/>
                  <a:pt x="6873208" y="1459480"/>
                  <a:pt x="6719774" y="1471926"/>
                </a:cubicBezTo>
                <a:cubicBezTo>
                  <a:pt x="6566340" y="1484372"/>
                  <a:pt x="6190785" y="1501215"/>
                  <a:pt x="5979171" y="1471926"/>
                </a:cubicBezTo>
                <a:cubicBezTo>
                  <a:pt x="5767557" y="1442637"/>
                  <a:pt x="5634149" y="1494922"/>
                  <a:pt x="5408972" y="1471926"/>
                </a:cubicBezTo>
                <a:cubicBezTo>
                  <a:pt x="5183795" y="1448930"/>
                  <a:pt x="5023220" y="1449257"/>
                  <a:pt x="4753571" y="1471926"/>
                </a:cubicBezTo>
                <a:cubicBezTo>
                  <a:pt x="4483922" y="1494595"/>
                  <a:pt x="4442734" y="1458229"/>
                  <a:pt x="4268574" y="1471926"/>
                </a:cubicBezTo>
                <a:cubicBezTo>
                  <a:pt x="4094414" y="1485623"/>
                  <a:pt x="3978965" y="1467872"/>
                  <a:pt x="3698376" y="1471926"/>
                </a:cubicBezTo>
                <a:cubicBezTo>
                  <a:pt x="3417787" y="1475980"/>
                  <a:pt x="3380771" y="1491462"/>
                  <a:pt x="3213379" y="1471926"/>
                </a:cubicBezTo>
                <a:cubicBezTo>
                  <a:pt x="3045987" y="1452390"/>
                  <a:pt x="2855505" y="1471630"/>
                  <a:pt x="2728382" y="1471926"/>
                </a:cubicBezTo>
                <a:cubicBezTo>
                  <a:pt x="2601259" y="1472222"/>
                  <a:pt x="2142949" y="1476187"/>
                  <a:pt x="1987779" y="1471926"/>
                </a:cubicBezTo>
                <a:cubicBezTo>
                  <a:pt x="1832609" y="1467665"/>
                  <a:pt x="1288319" y="1437522"/>
                  <a:pt x="735963" y="1471926"/>
                </a:cubicBezTo>
                <a:cubicBezTo>
                  <a:pt x="310767" y="1484662"/>
                  <a:pt x="95449" y="1118322"/>
                  <a:pt x="0" y="735963"/>
                </a:cubicBezTo>
                <a:close/>
              </a:path>
              <a:path w="9992139" h="1471926" stroke="0" extrusionOk="0">
                <a:moveTo>
                  <a:pt x="0" y="735963"/>
                </a:moveTo>
                <a:cubicBezTo>
                  <a:pt x="-47193" y="379034"/>
                  <a:pt x="336728" y="30568"/>
                  <a:pt x="735963" y="0"/>
                </a:cubicBezTo>
                <a:cubicBezTo>
                  <a:pt x="897202" y="-12401"/>
                  <a:pt x="1037081" y="10359"/>
                  <a:pt x="1220960" y="0"/>
                </a:cubicBezTo>
                <a:cubicBezTo>
                  <a:pt x="1404839" y="-10359"/>
                  <a:pt x="1666995" y="-16232"/>
                  <a:pt x="1791159" y="0"/>
                </a:cubicBezTo>
                <a:cubicBezTo>
                  <a:pt x="1915323" y="16232"/>
                  <a:pt x="2079188" y="-973"/>
                  <a:pt x="2190953" y="0"/>
                </a:cubicBezTo>
                <a:cubicBezTo>
                  <a:pt x="2302718" y="973"/>
                  <a:pt x="2646181" y="-18790"/>
                  <a:pt x="2931556" y="0"/>
                </a:cubicBezTo>
                <a:cubicBezTo>
                  <a:pt x="3216931" y="18790"/>
                  <a:pt x="3155988" y="-3725"/>
                  <a:pt x="3331351" y="0"/>
                </a:cubicBezTo>
                <a:cubicBezTo>
                  <a:pt x="3506715" y="3725"/>
                  <a:pt x="3690738" y="-7240"/>
                  <a:pt x="3986752" y="0"/>
                </a:cubicBezTo>
                <a:cubicBezTo>
                  <a:pt x="4282766" y="7240"/>
                  <a:pt x="4344870" y="20174"/>
                  <a:pt x="4471749" y="0"/>
                </a:cubicBezTo>
                <a:cubicBezTo>
                  <a:pt x="4598628" y="-20174"/>
                  <a:pt x="4715224" y="9311"/>
                  <a:pt x="4956745" y="0"/>
                </a:cubicBezTo>
                <a:cubicBezTo>
                  <a:pt x="5198266" y="-9311"/>
                  <a:pt x="5168166" y="5723"/>
                  <a:pt x="5356540" y="0"/>
                </a:cubicBezTo>
                <a:cubicBezTo>
                  <a:pt x="5544915" y="-5723"/>
                  <a:pt x="5645070" y="4174"/>
                  <a:pt x="5756335" y="0"/>
                </a:cubicBezTo>
                <a:cubicBezTo>
                  <a:pt x="5867601" y="-4174"/>
                  <a:pt x="6137809" y="-7637"/>
                  <a:pt x="6241331" y="0"/>
                </a:cubicBezTo>
                <a:cubicBezTo>
                  <a:pt x="6344853" y="7637"/>
                  <a:pt x="6661184" y="-256"/>
                  <a:pt x="6811530" y="0"/>
                </a:cubicBezTo>
                <a:cubicBezTo>
                  <a:pt x="6961876" y="256"/>
                  <a:pt x="7316994" y="20812"/>
                  <a:pt x="7552133" y="0"/>
                </a:cubicBezTo>
                <a:cubicBezTo>
                  <a:pt x="7787272" y="-20812"/>
                  <a:pt x="8065467" y="-1610"/>
                  <a:pt x="8207534" y="0"/>
                </a:cubicBezTo>
                <a:cubicBezTo>
                  <a:pt x="8349601" y="1610"/>
                  <a:pt x="8909544" y="-34076"/>
                  <a:pt x="9256176" y="0"/>
                </a:cubicBezTo>
                <a:cubicBezTo>
                  <a:pt x="9618693" y="-11802"/>
                  <a:pt x="10070040" y="333212"/>
                  <a:pt x="9992139" y="735963"/>
                </a:cubicBezTo>
                <a:lnTo>
                  <a:pt x="9992139" y="735963"/>
                </a:lnTo>
                <a:cubicBezTo>
                  <a:pt x="9971550" y="1090138"/>
                  <a:pt x="9575404" y="1513495"/>
                  <a:pt x="9256176" y="1471926"/>
                </a:cubicBezTo>
                <a:cubicBezTo>
                  <a:pt x="9032517" y="1459000"/>
                  <a:pt x="8827616" y="1493623"/>
                  <a:pt x="8685977" y="1471926"/>
                </a:cubicBezTo>
                <a:cubicBezTo>
                  <a:pt x="8544338" y="1450229"/>
                  <a:pt x="8256537" y="1437452"/>
                  <a:pt x="7945374" y="1471926"/>
                </a:cubicBezTo>
                <a:cubicBezTo>
                  <a:pt x="7634211" y="1506400"/>
                  <a:pt x="7454333" y="1453120"/>
                  <a:pt x="7204771" y="1471926"/>
                </a:cubicBezTo>
                <a:cubicBezTo>
                  <a:pt x="6955209" y="1490732"/>
                  <a:pt x="6682310" y="1465893"/>
                  <a:pt x="6378966" y="1471926"/>
                </a:cubicBezTo>
                <a:cubicBezTo>
                  <a:pt x="6075622" y="1477959"/>
                  <a:pt x="5999567" y="1440311"/>
                  <a:pt x="5723565" y="1471926"/>
                </a:cubicBezTo>
                <a:cubicBezTo>
                  <a:pt x="5447563" y="1503541"/>
                  <a:pt x="5072461" y="1437866"/>
                  <a:pt x="4897759" y="1471926"/>
                </a:cubicBezTo>
                <a:cubicBezTo>
                  <a:pt x="4723057" y="1505986"/>
                  <a:pt x="4627853" y="1458003"/>
                  <a:pt x="4412763" y="1471926"/>
                </a:cubicBezTo>
                <a:cubicBezTo>
                  <a:pt x="4197673" y="1485849"/>
                  <a:pt x="3978178" y="1459670"/>
                  <a:pt x="3842564" y="1471926"/>
                </a:cubicBezTo>
                <a:cubicBezTo>
                  <a:pt x="3706950" y="1484182"/>
                  <a:pt x="3450215" y="1507271"/>
                  <a:pt x="3101961" y="1471926"/>
                </a:cubicBezTo>
                <a:cubicBezTo>
                  <a:pt x="2753707" y="1436581"/>
                  <a:pt x="2580106" y="1500914"/>
                  <a:pt x="2361357" y="1471926"/>
                </a:cubicBezTo>
                <a:cubicBezTo>
                  <a:pt x="2142608" y="1442938"/>
                  <a:pt x="1872826" y="1465679"/>
                  <a:pt x="1705956" y="1471926"/>
                </a:cubicBezTo>
                <a:cubicBezTo>
                  <a:pt x="1539086" y="1478173"/>
                  <a:pt x="1476042" y="1487163"/>
                  <a:pt x="1306162" y="1471926"/>
                </a:cubicBezTo>
                <a:cubicBezTo>
                  <a:pt x="1136282" y="1456689"/>
                  <a:pt x="932518" y="1497951"/>
                  <a:pt x="735963" y="1471926"/>
                </a:cubicBezTo>
                <a:cubicBezTo>
                  <a:pt x="330691" y="1485009"/>
                  <a:pt x="65759" y="1148011"/>
                  <a:pt x="0" y="735963"/>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C000">
                    <a:lumMod val="50000"/>
                  </a:srgbClr>
                </a:solidFill>
                <a:effectLst/>
                <a:uLnTx/>
                <a:uFillTx/>
                <a:latin typeface="Calibri" panose="020F0502020204030204"/>
                <a:ea typeface="+mn-ea"/>
                <a:cs typeface="+mn-cs"/>
              </a:rPr>
              <a:t>Tìm</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lời</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giải</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cho</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câu</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đố</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sau</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a:t>
            </a:r>
            <a:endParaRPr kumimoji="0" lang="en-US" sz="48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53DBD1C2-6E73-6550-37EA-1C9FB4A7E1EA}"/>
              </a:ext>
            </a:extLst>
          </p:cNvPr>
          <p:cNvSpPr/>
          <p:nvPr/>
        </p:nvSpPr>
        <p:spPr>
          <a:xfrm>
            <a:off x="2212443" y="1799888"/>
            <a:ext cx="7856590" cy="3771571"/>
          </a:xfrm>
          <a:custGeom>
            <a:avLst/>
            <a:gdLst>
              <a:gd name="connsiteX0" fmla="*/ 0 w 7856590"/>
              <a:gd name="connsiteY0" fmla="*/ 852186 h 3771571"/>
              <a:gd name="connsiteX1" fmla="*/ 852186 w 7856590"/>
              <a:gd name="connsiteY1" fmla="*/ 0 h 3771571"/>
              <a:gd name="connsiteX2" fmla="*/ 1474244 w 7856590"/>
              <a:gd name="connsiteY2" fmla="*/ 0 h 3771571"/>
              <a:gd name="connsiteX3" fmla="*/ 2157823 w 7856590"/>
              <a:gd name="connsiteY3" fmla="*/ 0 h 3771571"/>
              <a:gd name="connsiteX4" fmla="*/ 2779881 w 7856590"/>
              <a:gd name="connsiteY4" fmla="*/ 0 h 3771571"/>
              <a:gd name="connsiteX5" fmla="*/ 3401939 w 7856590"/>
              <a:gd name="connsiteY5" fmla="*/ 0 h 3771571"/>
              <a:gd name="connsiteX6" fmla="*/ 4023996 w 7856590"/>
              <a:gd name="connsiteY6" fmla="*/ 0 h 3771571"/>
              <a:gd name="connsiteX7" fmla="*/ 4707576 w 7856590"/>
              <a:gd name="connsiteY7" fmla="*/ 0 h 3771571"/>
              <a:gd name="connsiteX8" fmla="*/ 5514200 w 7856590"/>
              <a:gd name="connsiteY8" fmla="*/ 0 h 3771571"/>
              <a:gd name="connsiteX9" fmla="*/ 6074736 w 7856590"/>
              <a:gd name="connsiteY9" fmla="*/ 0 h 3771571"/>
              <a:gd name="connsiteX10" fmla="*/ 7004404 w 7856590"/>
              <a:gd name="connsiteY10" fmla="*/ 0 h 3771571"/>
              <a:gd name="connsiteX11" fmla="*/ 7856590 w 7856590"/>
              <a:gd name="connsiteY11" fmla="*/ 852186 h 3771571"/>
              <a:gd name="connsiteX12" fmla="*/ 7856590 w 7856590"/>
              <a:gd name="connsiteY12" fmla="*/ 1520580 h 3771571"/>
              <a:gd name="connsiteX13" fmla="*/ 7856590 w 7856590"/>
              <a:gd name="connsiteY13" fmla="*/ 2250991 h 3771571"/>
              <a:gd name="connsiteX14" fmla="*/ 7856590 w 7856590"/>
              <a:gd name="connsiteY14" fmla="*/ 2919385 h 3771571"/>
              <a:gd name="connsiteX15" fmla="*/ 7004404 w 7856590"/>
              <a:gd name="connsiteY15" fmla="*/ 3771571 h 3771571"/>
              <a:gd name="connsiteX16" fmla="*/ 6382346 w 7856590"/>
              <a:gd name="connsiteY16" fmla="*/ 3771571 h 3771571"/>
              <a:gd name="connsiteX17" fmla="*/ 5698767 w 7856590"/>
              <a:gd name="connsiteY17" fmla="*/ 3771571 h 3771571"/>
              <a:gd name="connsiteX18" fmla="*/ 5199753 w 7856590"/>
              <a:gd name="connsiteY18" fmla="*/ 3771571 h 3771571"/>
              <a:gd name="connsiteX19" fmla="*/ 4516174 w 7856590"/>
              <a:gd name="connsiteY19" fmla="*/ 3771571 h 3771571"/>
              <a:gd name="connsiteX20" fmla="*/ 3832594 w 7856590"/>
              <a:gd name="connsiteY20" fmla="*/ 3771571 h 3771571"/>
              <a:gd name="connsiteX21" fmla="*/ 3149014 w 7856590"/>
              <a:gd name="connsiteY21" fmla="*/ 3771571 h 3771571"/>
              <a:gd name="connsiteX22" fmla="*/ 2465434 w 7856590"/>
              <a:gd name="connsiteY22" fmla="*/ 3771571 h 3771571"/>
              <a:gd name="connsiteX23" fmla="*/ 1720332 w 7856590"/>
              <a:gd name="connsiteY23" fmla="*/ 3771571 h 3771571"/>
              <a:gd name="connsiteX24" fmla="*/ 852186 w 7856590"/>
              <a:gd name="connsiteY24" fmla="*/ 3771571 h 3771571"/>
              <a:gd name="connsiteX25" fmla="*/ 0 w 7856590"/>
              <a:gd name="connsiteY25" fmla="*/ 2919385 h 3771571"/>
              <a:gd name="connsiteX26" fmla="*/ 0 w 7856590"/>
              <a:gd name="connsiteY26" fmla="*/ 2188975 h 3771571"/>
              <a:gd name="connsiteX27" fmla="*/ 0 w 7856590"/>
              <a:gd name="connsiteY27" fmla="*/ 1541252 h 3771571"/>
              <a:gd name="connsiteX28" fmla="*/ 0 w 7856590"/>
              <a:gd name="connsiteY28" fmla="*/ 852186 h 377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56590" h="3771571" fill="none" extrusionOk="0">
                <a:moveTo>
                  <a:pt x="0" y="852186"/>
                </a:moveTo>
                <a:cubicBezTo>
                  <a:pt x="6818" y="454846"/>
                  <a:pt x="397485" y="33072"/>
                  <a:pt x="852186" y="0"/>
                </a:cubicBezTo>
                <a:cubicBezTo>
                  <a:pt x="1022338" y="8848"/>
                  <a:pt x="1279192" y="2865"/>
                  <a:pt x="1474244" y="0"/>
                </a:cubicBezTo>
                <a:cubicBezTo>
                  <a:pt x="1669296" y="-2865"/>
                  <a:pt x="1912010" y="23055"/>
                  <a:pt x="2157823" y="0"/>
                </a:cubicBezTo>
                <a:cubicBezTo>
                  <a:pt x="2403636" y="-23055"/>
                  <a:pt x="2636368" y="-30705"/>
                  <a:pt x="2779881" y="0"/>
                </a:cubicBezTo>
                <a:cubicBezTo>
                  <a:pt x="2923394" y="30705"/>
                  <a:pt x="3138007" y="8106"/>
                  <a:pt x="3401939" y="0"/>
                </a:cubicBezTo>
                <a:cubicBezTo>
                  <a:pt x="3665871" y="-8106"/>
                  <a:pt x="3729448" y="9008"/>
                  <a:pt x="4023996" y="0"/>
                </a:cubicBezTo>
                <a:cubicBezTo>
                  <a:pt x="4318544" y="-9008"/>
                  <a:pt x="4477951" y="-10461"/>
                  <a:pt x="4707576" y="0"/>
                </a:cubicBezTo>
                <a:cubicBezTo>
                  <a:pt x="4937201" y="10461"/>
                  <a:pt x="5124825" y="-35422"/>
                  <a:pt x="5514200" y="0"/>
                </a:cubicBezTo>
                <a:cubicBezTo>
                  <a:pt x="5903575" y="35422"/>
                  <a:pt x="5938580" y="10981"/>
                  <a:pt x="6074736" y="0"/>
                </a:cubicBezTo>
                <a:cubicBezTo>
                  <a:pt x="6210892" y="-10981"/>
                  <a:pt x="6629207" y="8763"/>
                  <a:pt x="7004404" y="0"/>
                </a:cubicBezTo>
                <a:cubicBezTo>
                  <a:pt x="7489400" y="114170"/>
                  <a:pt x="7826887" y="368424"/>
                  <a:pt x="7856590" y="852186"/>
                </a:cubicBezTo>
                <a:cubicBezTo>
                  <a:pt x="7858029" y="1000364"/>
                  <a:pt x="7842216" y="1311467"/>
                  <a:pt x="7856590" y="1520580"/>
                </a:cubicBezTo>
                <a:cubicBezTo>
                  <a:pt x="7870964" y="1729693"/>
                  <a:pt x="7881878" y="2064395"/>
                  <a:pt x="7856590" y="2250991"/>
                </a:cubicBezTo>
                <a:cubicBezTo>
                  <a:pt x="7831302" y="2437587"/>
                  <a:pt x="7883967" y="2709893"/>
                  <a:pt x="7856590" y="2919385"/>
                </a:cubicBezTo>
                <a:cubicBezTo>
                  <a:pt x="7826893" y="3365743"/>
                  <a:pt x="7546702" y="3798880"/>
                  <a:pt x="7004404" y="3771571"/>
                </a:cubicBezTo>
                <a:cubicBezTo>
                  <a:pt x="6870759" y="3742993"/>
                  <a:pt x="6558185" y="3800286"/>
                  <a:pt x="6382346" y="3771571"/>
                </a:cubicBezTo>
                <a:cubicBezTo>
                  <a:pt x="6206507" y="3742856"/>
                  <a:pt x="6031139" y="3740432"/>
                  <a:pt x="5698767" y="3771571"/>
                </a:cubicBezTo>
                <a:cubicBezTo>
                  <a:pt x="5366395" y="3802710"/>
                  <a:pt x="5444653" y="3790303"/>
                  <a:pt x="5199753" y="3771571"/>
                </a:cubicBezTo>
                <a:cubicBezTo>
                  <a:pt x="4954853" y="3752839"/>
                  <a:pt x="4781938" y="3761960"/>
                  <a:pt x="4516174" y="3771571"/>
                </a:cubicBezTo>
                <a:cubicBezTo>
                  <a:pt x="4250410" y="3781182"/>
                  <a:pt x="4038284" y="3758125"/>
                  <a:pt x="3832594" y="3771571"/>
                </a:cubicBezTo>
                <a:cubicBezTo>
                  <a:pt x="3626904" y="3785017"/>
                  <a:pt x="3300829" y="3739752"/>
                  <a:pt x="3149014" y="3771571"/>
                </a:cubicBezTo>
                <a:cubicBezTo>
                  <a:pt x="2997199" y="3803390"/>
                  <a:pt x="2645694" y="3781115"/>
                  <a:pt x="2465434" y="3771571"/>
                </a:cubicBezTo>
                <a:cubicBezTo>
                  <a:pt x="2285174" y="3762027"/>
                  <a:pt x="2035928" y="3796125"/>
                  <a:pt x="1720332" y="3771571"/>
                </a:cubicBezTo>
                <a:cubicBezTo>
                  <a:pt x="1404736" y="3747017"/>
                  <a:pt x="1101256" y="3806161"/>
                  <a:pt x="852186" y="3771571"/>
                </a:cubicBezTo>
                <a:cubicBezTo>
                  <a:pt x="398982" y="3839330"/>
                  <a:pt x="39287" y="3356947"/>
                  <a:pt x="0" y="2919385"/>
                </a:cubicBezTo>
                <a:cubicBezTo>
                  <a:pt x="34402" y="2554290"/>
                  <a:pt x="21924" y="2467601"/>
                  <a:pt x="0" y="2188975"/>
                </a:cubicBezTo>
                <a:cubicBezTo>
                  <a:pt x="-21924" y="1910349"/>
                  <a:pt x="11518" y="1819161"/>
                  <a:pt x="0" y="1541252"/>
                </a:cubicBezTo>
                <a:cubicBezTo>
                  <a:pt x="-11518" y="1263343"/>
                  <a:pt x="-780" y="1093579"/>
                  <a:pt x="0" y="852186"/>
                </a:cubicBezTo>
                <a:close/>
              </a:path>
              <a:path w="7856590" h="3771571" stroke="0" extrusionOk="0">
                <a:moveTo>
                  <a:pt x="0" y="852186"/>
                </a:moveTo>
                <a:cubicBezTo>
                  <a:pt x="-23137" y="405821"/>
                  <a:pt x="387447" y="25000"/>
                  <a:pt x="852186" y="0"/>
                </a:cubicBezTo>
                <a:cubicBezTo>
                  <a:pt x="1049152" y="-362"/>
                  <a:pt x="1142497" y="-596"/>
                  <a:pt x="1412721" y="0"/>
                </a:cubicBezTo>
                <a:cubicBezTo>
                  <a:pt x="1682945" y="596"/>
                  <a:pt x="1811958" y="-24626"/>
                  <a:pt x="2034779" y="0"/>
                </a:cubicBezTo>
                <a:cubicBezTo>
                  <a:pt x="2257600" y="24626"/>
                  <a:pt x="2377739" y="19063"/>
                  <a:pt x="2533792" y="0"/>
                </a:cubicBezTo>
                <a:cubicBezTo>
                  <a:pt x="2689845" y="-19063"/>
                  <a:pt x="3071440" y="-1349"/>
                  <a:pt x="3278894" y="0"/>
                </a:cubicBezTo>
                <a:cubicBezTo>
                  <a:pt x="3486348" y="1349"/>
                  <a:pt x="3658469" y="7195"/>
                  <a:pt x="3777907" y="0"/>
                </a:cubicBezTo>
                <a:cubicBezTo>
                  <a:pt x="3897345" y="-7195"/>
                  <a:pt x="4124686" y="-6385"/>
                  <a:pt x="4461487" y="0"/>
                </a:cubicBezTo>
                <a:cubicBezTo>
                  <a:pt x="4798288" y="6385"/>
                  <a:pt x="4819859" y="-24601"/>
                  <a:pt x="5022023" y="0"/>
                </a:cubicBezTo>
                <a:cubicBezTo>
                  <a:pt x="5224187" y="24601"/>
                  <a:pt x="5326118" y="-26791"/>
                  <a:pt x="5582558" y="0"/>
                </a:cubicBezTo>
                <a:cubicBezTo>
                  <a:pt x="5838998" y="26791"/>
                  <a:pt x="5966235" y="12740"/>
                  <a:pt x="6081571" y="0"/>
                </a:cubicBezTo>
                <a:cubicBezTo>
                  <a:pt x="6196907" y="-12740"/>
                  <a:pt x="6779082" y="-19678"/>
                  <a:pt x="7004404" y="0"/>
                </a:cubicBezTo>
                <a:cubicBezTo>
                  <a:pt x="7512606" y="-27005"/>
                  <a:pt x="7883766" y="415817"/>
                  <a:pt x="7856590" y="852186"/>
                </a:cubicBezTo>
                <a:cubicBezTo>
                  <a:pt x="7831907" y="1099754"/>
                  <a:pt x="7862321" y="1267377"/>
                  <a:pt x="7856590" y="1499908"/>
                </a:cubicBezTo>
                <a:cubicBezTo>
                  <a:pt x="7850859" y="1732439"/>
                  <a:pt x="7879757" y="1966600"/>
                  <a:pt x="7856590" y="2188975"/>
                </a:cubicBezTo>
                <a:cubicBezTo>
                  <a:pt x="7833423" y="2411350"/>
                  <a:pt x="7856915" y="2555683"/>
                  <a:pt x="7856590" y="2919385"/>
                </a:cubicBezTo>
                <a:cubicBezTo>
                  <a:pt x="7781548" y="3369880"/>
                  <a:pt x="7536849" y="3774514"/>
                  <a:pt x="7004404" y="3771571"/>
                </a:cubicBezTo>
                <a:cubicBezTo>
                  <a:pt x="6818375" y="3781338"/>
                  <a:pt x="6414562" y="3801520"/>
                  <a:pt x="6259302" y="3771571"/>
                </a:cubicBezTo>
                <a:cubicBezTo>
                  <a:pt x="6104042" y="3741622"/>
                  <a:pt x="5699192" y="3781057"/>
                  <a:pt x="5514200" y="3771571"/>
                </a:cubicBezTo>
                <a:cubicBezTo>
                  <a:pt x="5329208" y="3762085"/>
                  <a:pt x="5077588" y="3765102"/>
                  <a:pt x="4953665" y="3771571"/>
                </a:cubicBezTo>
                <a:cubicBezTo>
                  <a:pt x="4829743" y="3778040"/>
                  <a:pt x="4439192" y="3757395"/>
                  <a:pt x="4147041" y="3771571"/>
                </a:cubicBezTo>
                <a:cubicBezTo>
                  <a:pt x="3854890" y="3785747"/>
                  <a:pt x="3700689" y="3803372"/>
                  <a:pt x="3463461" y="3771571"/>
                </a:cubicBezTo>
                <a:cubicBezTo>
                  <a:pt x="3226233" y="3739770"/>
                  <a:pt x="3028609" y="3788531"/>
                  <a:pt x="2902925" y="3771571"/>
                </a:cubicBezTo>
                <a:cubicBezTo>
                  <a:pt x="2777241" y="3754611"/>
                  <a:pt x="2358638" y="3809108"/>
                  <a:pt x="2096301" y="3771571"/>
                </a:cubicBezTo>
                <a:cubicBezTo>
                  <a:pt x="1833964" y="3734034"/>
                  <a:pt x="1743644" y="3759184"/>
                  <a:pt x="1474244" y="3771571"/>
                </a:cubicBezTo>
                <a:cubicBezTo>
                  <a:pt x="1204844" y="3783958"/>
                  <a:pt x="1039050" y="3761002"/>
                  <a:pt x="852186" y="3771571"/>
                </a:cubicBezTo>
                <a:cubicBezTo>
                  <a:pt x="327302" y="3746724"/>
                  <a:pt x="35435" y="3334986"/>
                  <a:pt x="0" y="2919385"/>
                </a:cubicBezTo>
                <a:cubicBezTo>
                  <a:pt x="24815" y="2668867"/>
                  <a:pt x="5536" y="2453754"/>
                  <a:pt x="0" y="2209647"/>
                </a:cubicBezTo>
                <a:cubicBezTo>
                  <a:pt x="-5536" y="1965540"/>
                  <a:pt x="-11305" y="1814824"/>
                  <a:pt x="0" y="1561924"/>
                </a:cubicBezTo>
                <a:cubicBezTo>
                  <a:pt x="11305" y="1309024"/>
                  <a:pt x="-21234" y="1024602"/>
                  <a:pt x="0" y="852186"/>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44546A">
                    <a:lumMod val="75000"/>
                  </a:srgbClr>
                </a:solidFill>
                <a:latin typeface="Calibri" panose="020F0502020204030204"/>
              </a:rPr>
              <a:t>              </a:t>
            </a:r>
            <a:r>
              <a:rPr lang="vi-VN" sz="4000" b="1" dirty="0">
                <a:solidFill>
                  <a:srgbClr val="44546A">
                    <a:lumMod val="75000"/>
                  </a:srgbClr>
                </a:solidFill>
                <a:latin typeface="Calibri" panose="020F0502020204030204"/>
              </a:rPr>
              <a:t>Tôi từ trời xuống</a:t>
            </a:r>
          </a:p>
          <a:p>
            <a:pPr lvl="0" algn="just"/>
            <a:r>
              <a:rPr lang="en-US" sz="4000" b="1" dirty="0">
                <a:solidFill>
                  <a:srgbClr val="44546A">
                    <a:lumMod val="75000"/>
                  </a:srgbClr>
                </a:solidFill>
                <a:latin typeface="Calibri" panose="020F0502020204030204"/>
              </a:rPr>
              <a:t>              </a:t>
            </a:r>
            <a:r>
              <a:rPr lang="vi-VN" sz="4000" b="1" dirty="0">
                <a:solidFill>
                  <a:srgbClr val="44546A">
                    <a:lumMod val="75000"/>
                  </a:srgbClr>
                </a:solidFill>
                <a:latin typeface="Calibri" panose="020F0502020204030204"/>
              </a:rPr>
              <a:t>Tôi cho nước uống</a:t>
            </a:r>
          </a:p>
          <a:p>
            <a:pPr lvl="0" algn="just"/>
            <a:r>
              <a:rPr lang="en-US" sz="4000" b="1" dirty="0">
                <a:solidFill>
                  <a:srgbClr val="44546A">
                    <a:lumMod val="75000"/>
                  </a:srgbClr>
                </a:solidFill>
                <a:latin typeface="Calibri" panose="020F0502020204030204"/>
              </a:rPr>
              <a:t>              </a:t>
            </a:r>
            <a:r>
              <a:rPr lang="vi-VN" sz="4000" b="1" dirty="0">
                <a:solidFill>
                  <a:srgbClr val="44546A">
                    <a:lumMod val="75000"/>
                  </a:srgbClr>
                </a:solidFill>
                <a:latin typeface="Calibri" panose="020F0502020204030204"/>
              </a:rPr>
              <a:t>Cho ruộng dễ cày</a:t>
            </a:r>
          </a:p>
          <a:p>
            <a:pPr lvl="0" algn="just"/>
            <a:r>
              <a:rPr lang="en-US" sz="4000" b="1" dirty="0">
                <a:solidFill>
                  <a:srgbClr val="44546A">
                    <a:lumMod val="75000"/>
                  </a:srgbClr>
                </a:solidFill>
                <a:latin typeface="Calibri" panose="020F0502020204030204"/>
              </a:rPr>
              <a:t>              </a:t>
            </a:r>
            <a:r>
              <a:rPr lang="vi-VN" sz="4000" b="1" dirty="0">
                <a:solidFill>
                  <a:srgbClr val="44546A">
                    <a:lumMod val="75000"/>
                  </a:srgbClr>
                </a:solidFill>
                <a:latin typeface="Calibri" panose="020F0502020204030204"/>
              </a:rPr>
              <a:t>Cho đầy dòng sông</a:t>
            </a:r>
          </a:p>
          <a:p>
            <a:pPr lvl="0" algn="just"/>
            <a:r>
              <a:rPr lang="en-US" sz="4000" b="1" dirty="0">
                <a:solidFill>
                  <a:srgbClr val="44546A">
                    <a:lumMod val="75000"/>
                  </a:srgbClr>
                </a:solidFill>
                <a:latin typeface="Calibri" panose="020F0502020204030204"/>
              </a:rPr>
              <a:t>              </a:t>
            </a:r>
            <a:r>
              <a:rPr lang="vi-VN" sz="4000" b="1" dirty="0">
                <a:solidFill>
                  <a:srgbClr val="44546A">
                    <a:lumMod val="75000"/>
                  </a:srgbClr>
                </a:solidFill>
                <a:latin typeface="Calibri" panose="020F0502020204030204"/>
              </a:rPr>
              <a:t>Cho lòng đất mát.</a:t>
            </a:r>
          </a:p>
          <a:p>
            <a:pPr lvl="0" algn="r"/>
            <a:r>
              <a:rPr lang="vi-VN" sz="4000" b="1" dirty="0">
                <a:solidFill>
                  <a:srgbClr val="44546A">
                    <a:lumMod val="75000"/>
                  </a:srgbClr>
                </a:solidFill>
                <a:latin typeface="Calibri" panose="020F0502020204030204"/>
              </a:rPr>
              <a:t>(Tôi là </a:t>
            </a:r>
            <a:r>
              <a:rPr lang="en-US" sz="4000" b="1" dirty="0">
                <a:solidFill>
                  <a:srgbClr val="44546A">
                    <a:lumMod val="75000"/>
                  </a:srgbClr>
                </a:solidFill>
                <a:latin typeface="Calibri" panose="020F0502020204030204"/>
              </a:rPr>
              <a:t>ai</a:t>
            </a:r>
            <a:r>
              <a:rPr lang="vi-VN" sz="4000" b="1" dirty="0">
                <a:solidFill>
                  <a:srgbClr val="44546A">
                    <a:lumMod val="75000"/>
                  </a:srgbClr>
                </a:solidFill>
                <a:latin typeface="Calibri" panose="020F0502020204030204"/>
              </a:rPr>
              <a:t>?)</a:t>
            </a:r>
            <a:r>
              <a:rPr lang="en-US" sz="4000" b="1" dirty="0">
                <a:solidFill>
                  <a:srgbClr val="44546A">
                    <a:lumMod val="75000"/>
                  </a:srgbClr>
                </a:solidFill>
                <a:latin typeface="Calibri" panose="020F0502020204030204"/>
              </a:rPr>
              <a:t>  </a:t>
            </a:r>
            <a:endParaRPr lang="vi-VN" sz="4000" b="1" dirty="0">
              <a:solidFill>
                <a:srgbClr val="44546A">
                  <a:lumMod val="75000"/>
                </a:srgbClr>
              </a:solidFill>
              <a:latin typeface="Calibri" panose="020F0502020204030204"/>
            </a:endParaRPr>
          </a:p>
        </p:txBody>
      </p:sp>
      <p:pic>
        <p:nvPicPr>
          <p:cNvPr id="4" name="Picture 3">
            <a:extLst>
              <a:ext uri="{FF2B5EF4-FFF2-40B4-BE49-F238E27FC236}">
                <a16:creationId xmlns:a16="http://schemas.microsoft.com/office/drawing/2014/main" id="{1D2D5E9F-24CF-4284-8D95-F43185E8F7D8}"/>
              </a:ext>
            </a:extLst>
          </p:cNvPr>
          <p:cNvPicPr>
            <a:picLocks noChangeAspect="1"/>
          </p:cNvPicPr>
          <p:nvPr/>
        </p:nvPicPr>
        <p:blipFill>
          <a:blip r:embed="rId3"/>
          <a:stretch>
            <a:fillRect/>
          </a:stretch>
        </p:blipFill>
        <p:spPr>
          <a:xfrm>
            <a:off x="4636279" y="5701279"/>
            <a:ext cx="3578662" cy="920576"/>
          </a:xfrm>
          <a:prstGeom prst="rect">
            <a:avLst/>
          </a:prstGeom>
        </p:spPr>
      </p:pic>
      <p:pic>
        <p:nvPicPr>
          <p:cNvPr id="8" name="Picture 7">
            <a:extLst>
              <a:ext uri="{FF2B5EF4-FFF2-40B4-BE49-F238E27FC236}">
                <a16:creationId xmlns:a16="http://schemas.microsoft.com/office/drawing/2014/main" id="{C7E4F632-5103-7114-C12A-6C73C150F1F0}"/>
              </a:ext>
            </a:extLst>
          </p:cNvPr>
          <p:cNvPicPr>
            <a:picLocks noChangeAspect="1"/>
          </p:cNvPicPr>
          <p:nvPr/>
        </p:nvPicPr>
        <p:blipFill rotWithShape="1">
          <a:blip r:embed="rId4"/>
          <a:srcRect t="6041"/>
          <a:stretch/>
        </p:blipFill>
        <p:spPr>
          <a:xfrm>
            <a:off x="-2166139" y="-206405"/>
            <a:ext cx="2166139" cy="2731994"/>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40773851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4" fill="hold" grpId="0" nodeType="afterEffect" p14:presetBounceEnd="68000">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14:bounceEnd="68000">
                                          <p:cBhvr additive="base">
                                            <p:cTn id="1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1000" fill="hold"/>
                                            <p:tgtEl>
                                              <p:spTgt spid="36"/>
                                            </p:tgtEl>
                                            <p:attrNameLst>
                                              <p:attrName>ppt_x</p:attrName>
                                            </p:attrNameLst>
                                          </p:cBhvr>
                                          <p:tavLst>
                                            <p:tav tm="0">
                                              <p:val>
                                                <p:strVal val="#ppt_x"/>
                                              </p:val>
                                            </p:tav>
                                            <p:tav tm="100000">
                                              <p:val>
                                                <p:strVal val="#ppt_x"/>
                                              </p:val>
                                            </p:tav>
                                          </p:tavLst>
                                        </p:anim>
                                        <p:anim calcmode="lin" valueType="num">
                                          <p:cBhvr additive="base">
                                            <p:cTn id="14"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6"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F5753C7-3381-4983-A64F-2B69287032C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7423" y="396524"/>
            <a:ext cx="10897153" cy="6456993"/>
          </a:xfrm>
          <a:prstGeom prst="rect">
            <a:avLst/>
          </a:prstGeom>
        </p:spPr>
      </p:pic>
      <p:grpSp>
        <p:nvGrpSpPr>
          <p:cNvPr id="11" name="Group 10">
            <a:extLst>
              <a:ext uri="{FF2B5EF4-FFF2-40B4-BE49-F238E27FC236}">
                <a16:creationId xmlns:a16="http://schemas.microsoft.com/office/drawing/2014/main" id="{E26E2E7F-72CB-48F1-8437-497D9F048542}"/>
              </a:ext>
            </a:extLst>
          </p:cNvPr>
          <p:cNvGrpSpPr/>
          <p:nvPr/>
        </p:nvGrpSpPr>
        <p:grpSpPr>
          <a:xfrm>
            <a:off x="1836326" y="209292"/>
            <a:ext cx="8519349" cy="1041244"/>
            <a:chOff x="1836326" y="209292"/>
            <a:chExt cx="8519349" cy="1041244"/>
          </a:xfrm>
        </p:grpSpPr>
        <p:sp>
          <p:nvSpPr>
            <p:cNvPr id="12" name="Double Wave 11">
              <a:extLst>
                <a:ext uri="{FF2B5EF4-FFF2-40B4-BE49-F238E27FC236}">
                  <a16:creationId xmlns:a16="http://schemas.microsoft.com/office/drawing/2014/main" id="{D19A744A-DEFC-4FFF-A1E3-0978898E8774}"/>
                </a:ext>
              </a:extLst>
            </p:cNvPr>
            <p:cNvSpPr/>
            <p:nvPr/>
          </p:nvSpPr>
          <p:spPr>
            <a:xfrm>
              <a:off x="2628900" y="209292"/>
              <a:ext cx="6934200" cy="1041244"/>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DA663CBB-AF05-4371-B09A-2E9482DD24E5}"/>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NỘI DUNG</a:t>
              </a:r>
            </a:p>
          </p:txBody>
        </p:sp>
      </p:grpSp>
      <p:grpSp>
        <p:nvGrpSpPr>
          <p:cNvPr id="14" name="Group 13">
            <a:extLst>
              <a:ext uri="{FF2B5EF4-FFF2-40B4-BE49-F238E27FC236}">
                <a16:creationId xmlns:a16="http://schemas.microsoft.com/office/drawing/2014/main" id="{EA5AA68A-5DCD-4CED-AB7B-4C9F092C2D4A}"/>
              </a:ext>
            </a:extLst>
          </p:cNvPr>
          <p:cNvGrpSpPr/>
          <p:nvPr/>
        </p:nvGrpSpPr>
        <p:grpSpPr>
          <a:xfrm>
            <a:off x="164893" y="1412567"/>
            <a:ext cx="11617376" cy="5369233"/>
            <a:chOff x="81168" y="1262764"/>
            <a:chExt cx="11617376" cy="5369233"/>
          </a:xfrm>
        </p:grpSpPr>
        <p:grpSp>
          <p:nvGrpSpPr>
            <p:cNvPr id="15" name="Group 14">
              <a:extLst>
                <a:ext uri="{FF2B5EF4-FFF2-40B4-BE49-F238E27FC236}">
                  <a16:creationId xmlns:a16="http://schemas.microsoft.com/office/drawing/2014/main" id="{17C39EBC-596F-4595-B1F9-E618C29CEDE6}"/>
                </a:ext>
              </a:extLst>
            </p:cNvPr>
            <p:cNvGrpSpPr/>
            <p:nvPr/>
          </p:nvGrpSpPr>
          <p:grpSpPr>
            <a:xfrm>
              <a:off x="81168" y="1262764"/>
              <a:ext cx="11617376" cy="5369233"/>
              <a:chOff x="-876320" y="956486"/>
              <a:chExt cx="13662034" cy="6475063"/>
            </a:xfrm>
          </p:grpSpPr>
          <p:sp>
            <p:nvSpPr>
              <p:cNvPr id="21" name="Rectangle: Rounded Corners 20">
                <a:extLst>
                  <a:ext uri="{FF2B5EF4-FFF2-40B4-BE49-F238E27FC236}">
                    <a16:creationId xmlns:a16="http://schemas.microsoft.com/office/drawing/2014/main" id="{AB41773C-3C51-4975-8B41-ECF0F3D6E8D5}"/>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135929AC-1796-4F28-91A4-A5D8CC898F24}"/>
                  </a:ext>
                </a:extLst>
              </p:cNvPr>
              <p:cNvSpPr/>
              <p:nvPr/>
            </p:nvSpPr>
            <p:spPr>
              <a:xfrm>
                <a:off x="-876320" y="1203322"/>
                <a:ext cx="13662034" cy="5932997"/>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thơ</a:t>
                </a:r>
                <a:r>
                  <a:rPr lang="en-US"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 t</a:t>
                </a:r>
                <a:r>
                  <a:rPr lang="vi-VN"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ả cảnh trời mưa và khung cảnh sinh hoạt ấm cúng của gia đình trong cơn mưa</a:t>
                </a:r>
                <a:r>
                  <a:rPr lang="en-US"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 thể hiện tình yêu thiên nhiên, yêu cuộc sống gia đình của tác giả.</a:t>
                </a:r>
                <a:endParaRPr lang="vi-VN" sz="4400"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15">
              <a:extLst>
                <a:ext uri="{FF2B5EF4-FFF2-40B4-BE49-F238E27FC236}">
                  <a16:creationId xmlns:a16="http://schemas.microsoft.com/office/drawing/2014/main" id="{E92424F7-5413-4242-97DC-6232A4D82E68}"/>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17" name="Picture 16">
              <a:extLst>
                <a:ext uri="{FF2B5EF4-FFF2-40B4-BE49-F238E27FC236}">
                  <a16:creationId xmlns:a16="http://schemas.microsoft.com/office/drawing/2014/main" id="{6A51A694-A924-43E0-A901-B08B3F536628}"/>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18" name="Picture 17">
              <a:extLst>
                <a:ext uri="{FF2B5EF4-FFF2-40B4-BE49-F238E27FC236}">
                  <a16:creationId xmlns:a16="http://schemas.microsoft.com/office/drawing/2014/main" id="{553B1567-0665-42EC-B655-22F4EDB06C73}"/>
                </a:ext>
              </a:extLst>
            </p:cNvPr>
            <p:cNvPicPr>
              <a:picLocks noChangeAspect="1"/>
            </p:cNvPicPr>
            <p:nvPr/>
          </p:nvPicPr>
          <p:blipFill>
            <a:blip r:embed="rId7"/>
            <a:stretch>
              <a:fillRect/>
            </a:stretch>
          </p:blipFill>
          <p:spPr>
            <a:xfrm>
              <a:off x="1690851" y="1367942"/>
              <a:ext cx="1018120" cy="1079086"/>
            </a:xfrm>
            <a:prstGeom prst="rect">
              <a:avLst/>
            </a:prstGeom>
          </p:spPr>
        </p:pic>
      </p:grpSp>
      <p:pic>
        <p:nvPicPr>
          <p:cNvPr id="19" name="Picture 18">
            <a:extLst>
              <a:ext uri="{FF2B5EF4-FFF2-40B4-BE49-F238E27FC236}">
                <a16:creationId xmlns:a16="http://schemas.microsoft.com/office/drawing/2014/main" id="{C7E4F632-5103-7114-C12A-6C73C150F1F0}"/>
              </a:ext>
            </a:extLst>
          </p:cNvPr>
          <p:cNvPicPr>
            <a:picLocks noChangeAspect="1"/>
          </p:cNvPicPr>
          <p:nvPr/>
        </p:nvPicPr>
        <p:blipFill rotWithShape="1">
          <a:blip r:embed="rId8"/>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55879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ow of colorful buildings&#10;&#10;Description automatically generated with low confidence">
            <a:extLst>
              <a:ext uri="{FF2B5EF4-FFF2-40B4-BE49-F238E27FC236}">
                <a16:creationId xmlns:a16="http://schemas.microsoft.com/office/drawing/2014/main" id="{D88CFB4D-7DF9-BB2E-F0DA-35DE232A6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id="{C8DC64B0-EF96-4493-881B-742C8291145E}"/>
              </a:ext>
            </a:extLst>
          </p:cNvPr>
          <p:cNvSpPr/>
          <p:nvPr/>
        </p:nvSpPr>
        <p:spPr>
          <a:xfrm>
            <a:off x="1406552" y="704111"/>
            <a:ext cx="9575975" cy="5831293"/>
          </a:xfrm>
          <a:custGeom>
            <a:avLst/>
            <a:gdLst>
              <a:gd name="connsiteX0" fmla="*/ 0 w 9575975"/>
              <a:gd name="connsiteY0" fmla="*/ 971902 h 5831293"/>
              <a:gd name="connsiteX1" fmla="*/ 971902 w 9575975"/>
              <a:gd name="connsiteY1" fmla="*/ 0 h 5831293"/>
              <a:gd name="connsiteX2" fmla="*/ 1330027 w 9575975"/>
              <a:gd name="connsiteY2" fmla="*/ 0 h 5831293"/>
              <a:gd name="connsiteX3" fmla="*/ 1993439 w 9575975"/>
              <a:gd name="connsiteY3" fmla="*/ 0 h 5831293"/>
              <a:gd name="connsiteX4" fmla="*/ 2351564 w 9575975"/>
              <a:gd name="connsiteY4" fmla="*/ 0 h 5831293"/>
              <a:gd name="connsiteX5" fmla="*/ 2862332 w 9575975"/>
              <a:gd name="connsiteY5" fmla="*/ 0 h 5831293"/>
              <a:gd name="connsiteX6" fmla="*/ 3220457 w 9575975"/>
              <a:gd name="connsiteY6" fmla="*/ 0 h 5831293"/>
              <a:gd name="connsiteX7" fmla="*/ 3654904 w 9575975"/>
              <a:gd name="connsiteY7" fmla="*/ 0 h 5831293"/>
              <a:gd name="connsiteX8" fmla="*/ 4089350 w 9575975"/>
              <a:gd name="connsiteY8" fmla="*/ 0 h 5831293"/>
              <a:gd name="connsiteX9" fmla="*/ 4523797 w 9575975"/>
              <a:gd name="connsiteY9" fmla="*/ 0 h 5831293"/>
              <a:gd name="connsiteX10" fmla="*/ 4958244 w 9575975"/>
              <a:gd name="connsiteY10" fmla="*/ 0 h 5831293"/>
              <a:gd name="connsiteX11" fmla="*/ 5392690 w 9575975"/>
              <a:gd name="connsiteY11" fmla="*/ 0 h 5831293"/>
              <a:gd name="connsiteX12" fmla="*/ 5827137 w 9575975"/>
              <a:gd name="connsiteY12" fmla="*/ 0 h 5831293"/>
              <a:gd name="connsiteX13" fmla="*/ 6490549 w 9575975"/>
              <a:gd name="connsiteY13" fmla="*/ 0 h 5831293"/>
              <a:gd name="connsiteX14" fmla="*/ 7001317 w 9575975"/>
              <a:gd name="connsiteY14" fmla="*/ 0 h 5831293"/>
              <a:gd name="connsiteX15" fmla="*/ 7435764 w 9575975"/>
              <a:gd name="connsiteY15" fmla="*/ 0 h 5831293"/>
              <a:gd name="connsiteX16" fmla="*/ 8604073 w 9575975"/>
              <a:gd name="connsiteY16" fmla="*/ 0 h 5831293"/>
              <a:gd name="connsiteX17" fmla="*/ 9575975 w 9575975"/>
              <a:gd name="connsiteY17" fmla="*/ 971902 h 5831293"/>
              <a:gd name="connsiteX18" fmla="*/ 9575975 w 9575975"/>
              <a:gd name="connsiteY18" fmla="*/ 1410633 h 5831293"/>
              <a:gd name="connsiteX19" fmla="*/ 9575975 w 9575975"/>
              <a:gd name="connsiteY19" fmla="*/ 1927114 h 5831293"/>
              <a:gd name="connsiteX20" fmla="*/ 9575975 w 9575975"/>
              <a:gd name="connsiteY20" fmla="*/ 2482469 h 5831293"/>
              <a:gd name="connsiteX21" fmla="*/ 9575975 w 9575975"/>
              <a:gd name="connsiteY21" fmla="*/ 2960075 h 5831293"/>
              <a:gd name="connsiteX22" fmla="*/ 9575975 w 9575975"/>
              <a:gd name="connsiteY22" fmla="*/ 3554305 h 5831293"/>
              <a:gd name="connsiteX23" fmla="*/ 9575975 w 9575975"/>
              <a:gd name="connsiteY23" fmla="*/ 4070786 h 5831293"/>
              <a:gd name="connsiteX24" fmla="*/ 9575975 w 9575975"/>
              <a:gd name="connsiteY24" fmla="*/ 4859391 h 5831293"/>
              <a:gd name="connsiteX25" fmla="*/ 8604073 w 9575975"/>
              <a:gd name="connsiteY25" fmla="*/ 5831293 h 5831293"/>
              <a:gd name="connsiteX26" fmla="*/ 8169626 w 9575975"/>
              <a:gd name="connsiteY26" fmla="*/ 5831293 h 5831293"/>
              <a:gd name="connsiteX27" fmla="*/ 7658858 w 9575975"/>
              <a:gd name="connsiteY27" fmla="*/ 5831293 h 5831293"/>
              <a:gd name="connsiteX28" fmla="*/ 7148090 w 9575975"/>
              <a:gd name="connsiteY28" fmla="*/ 5831293 h 5831293"/>
              <a:gd name="connsiteX29" fmla="*/ 6408356 w 9575975"/>
              <a:gd name="connsiteY29" fmla="*/ 5831293 h 5831293"/>
              <a:gd name="connsiteX30" fmla="*/ 5973909 w 9575975"/>
              <a:gd name="connsiteY30" fmla="*/ 5831293 h 5831293"/>
              <a:gd name="connsiteX31" fmla="*/ 5386819 w 9575975"/>
              <a:gd name="connsiteY31" fmla="*/ 5831293 h 5831293"/>
              <a:gd name="connsiteX32" fmla="*/ 4723408 w 9575975"/>
              <a:gd name="connsiteY32" fmla="*/ 5831293 h 5831293"/>
              <a:gd name="connsiteX33" fmla="*/ 4365283 w 9575975"/>
              <a:gd name="connsiteY33" fmla="*/ 5831293 h 5831293"/>
              <a:gd name="connsiteX34" fmla="*/ 4007158 w 9575975"/>
              <a:gd name="connsiteY34" fmla="*/ 5831293 h 5831293"/>
              <a:gd name="connsiteX35" fmla="*/ 3420068 w 9575975"/>
              <a:gd name="connsiteY35" fmla="*/ 5831293 h 5831293"/>
              <a:gd name="connsiteX36" fmla="*/ 3061943 w 9575975"/>
              <a:gd name="connsiteY36" fmla="*/ 5831293 h 5831293"/>
              <a:gd name="connsiteX37" fmla="*/ 2627496 w 9575975"/>
              <a:gd name="connsiteY37" fmla="*/ 5831293 h 5831293"/>
              <a:gd name="connsiteX38" fmla="*/ 2193049 w 9575975"/>
              <a:gd name="connsiteY38" fmla="*/ 5831293 h 5831293"/>
              <a:gd name="connsiteX39" fmla="*/ 1682281 w 9575975"/>
              <a:gd name="connsiteY39" fmla="*/ 5831293 h 5831293"/>
              <a:gd name="connsiteX40" fmla="*/ 971902 w 9575975"/>
              <a:gd name="connsiteY40" fmla="*/ 5831293 h 5831293"/>
              <a:gd name="connsiteX41" fmla="*/ 0 w 9575975"/>
              <a:gd name="connsiteY41" fmla="*/ 4859391 h 5831293"/>
              <a:gd name="connsiteX42" fmla="*/ 0 w 9575975"/>
              <a:gd name="connsiteY42" fmla="*/ 4381785 h 5831293"/>
              <a:gd name="connsiteX43" fmla="*/ 0 w 9575975"/>
              <a:gd name="connsiteY43" fmla="*/ 3865305 h 5831293"/>
              <a:gd name="connsiteX44" fmla="*/ 0 w 9575975"/>
              <a:gd name="connsiteY44" fmla="*/ 3387699 h 5831293"/>
              <a:gd name="connsiteX45" fmla="*/ 0 w 9575975"/>
              <a:gd name="connsiteY45" fmla="*/ 2832343 h 5831293"/>
              <a:gd name="connsiteX46" fmla="*/ 0 w 9575975"/>
              <a:gd name="connsiteY46" fmla="*/ 2238113 h 5831293"/>
              <a:gd name="connsiteX47" fmla="*/ 0 w 9575975"/>
              <a:gd name="connsiteY47" fmla="*/ 1643882 h 5831293"/>
              <a:gd name="connsiteX48" fmla="*/ 0 w 9575975"/>
              <a:gd name="connsiteY48" fmla="*/ 971902 h 583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75975" h="5831293" fill="none" extrusionOk="0">
                <a:moveTo>
                  <a:pt x="0" y="971902"/>
                </a:moveTo>
                <a:cubicBezTo>
                  <a:pt x="-12183" y="530859"/>
                  <a:pt x="501554" y="107241"/>
                  <a:pt x="971902" y="0"/>
                </a:cubicBezTo>
                <a:cubicBezTo>
                  <a:pt x="1114149" y="-28843"/>
                  <a:pt x="1231492" y="35849"/>
                  <a:pt x="1330027" y="0"/>
                </a:cubicBezTo>
                <a:cubicBezTo>
                  <a:pt x="1428563" y="-35849"/>
                  <a:pt x="1714330" y="23074"/>
                  <a:pt x="1993439" y="0"/>
                </a:cubicBezTo>
                <a:cubicBezTo>
                  <a:pt x="2272548" y="-23074"/>
                  <a:pt x="2217936" y="21515"/>
                  <a:pt x="2351564" y="0"/>
                </a:cubicBezTo>
                <a:cubicBezTo>
                  <a:pt x="2485192" y="-21515"/>
                  <a:pt x="2696744" y="56261"/>
                  <a:pt x="2862332" y="0"/>
                </a:cubicBezTo>
                <a:cubicBezTo>
                  <a:pt x="3027920" y="-56261"/>
                  <a:pt x="3051601" y="26686"/>
                  <a:pt x="3220457" y="0"/>
                </a:cubicBezTo>
                <a:cubicBezTo>
                  <a:pt x="3389314" y="-26686"/>
                  <a:pt x="3442377" y="16825"/>
                  <a:pt x="3654904" y="0"/>
                </a:cubicBezTo>
                <a:cubicBezTo>
                  <a:pt x="3867431" y="-16825"/>
                  <a:pt x="3968981" y="26860"/>
                  <a:pt x="4089350" y="0"/>
                </a:cubicBezTo>
                <a:cubicBezTo>
                  <a:pt x="4209719" y="-26860"/>
                  <a:pt x="4424926" y="50092"/>
                  <a:pt x="4523797" y="0"/>
                </a:cubicBezTo>
                <a:cubicBezTo>
                  <a:pt x="4622668" y="-50092"/>
                  <a:pt x="4744642" y="44793"/>
                  <a:pt x="4958244" y="0"/>
                </a:cubicBezTo>
                <a:cubicBezTo>
                  <a:pt x="5171846" y="-44793"/>
                  <a:pt x="5241932" y="38338"/>
                  <a:pt x="5392690" y="0"/>
                </a:cubicBezTo>
                <a:cubicBezTo>
                  <a:pt x="5543448" y="-38338"/>
                  <a:pt x="5721180" y="48862"/>
                  <a:pt x="5827137" y="0"/>
                </a:cubicBezTo>
                <a:cubicBezTo>
                  <a:pt x="5933094" y="-48862"/>
                  <a:pt x="6259529" y="33602"/>
                  <a:pt x="6490549" y="0"/>
                </a:cubicBezTo>
                <a:cubicBezTo>
                  <a:pt x="6721569" y="-33602"/>
                  <a:pt x="6828192" y="40321"/>
                  <a:pt x="7001317" y="0"/>
                </a:cubicBezTo>
                <a:cubicBezTo>
                  <a:pt x="7174442" y="-40321"/>
                  <a:pt x="7291417" y="3321"/>
                  <a:pt x="7435764" y="0"/>
                </a:cubicBezTo>
                <a:cubicBezTo>
                  <a:pt x="7580111" y="-3321"/>
                  <a:pt x="8260099" y="92070"/>
                  <a:pt x="8604073" y="0"/>
                </a:cubicBezTo>
                <a:cubicBezTo>
                  <a:pt x="9137073" y="17821"/>
                  <a:pt x="9647067" y="434568"/>
                  <a:pt x="9575975" y="971902"/>
                </a:cubicBezTo>
                <a:cubicBezTo>
                  <a:pt x="9582794" y="1099693"/>
                  <a:pt x="9565087" y="1302424"/>
                  <a:pt x="9575975" y="1410633"/>
                </a:cubicBezTo>
                <a:cubicBezTo>
                  <a:pt x="9586863" y="1518842"/>
                  <a:pt x="9543364" y="1748055"/>
                  <a:pt x="9575975" y="1927114"/>
                </a:cubicBezTo>
                <a:cubicBezTo>
                  <a:pt x="9608586" y="2106173"/>
                  <a:pt x="9571739" y="2301099"/>
                  <a:pt x="9575975" y="2482469"/>
                </a:cubicBezTo>
                <a:cubicBezTo>
                  <a:pt x="9580211" y="2663839"/>
                  <a:pt x="9526352" y="2759478"/>
                  <a:pt x="9575975" y="2960075"/>
                </a:cubicBezTo>
                <a:cubicBezTo>
                  <a:pt x="9625598" y="3160672"/>
                  <a:pt x="9556262" y="3385168"/>
                  <a:pt x="9575975" y="3554305"/>
                </a:cubicBezTo>
                <a:cubicBezTo>
                  <a:pt x="9595688" y="3723442"/>
                  <a:pt x="9571602" y="3941467"/>
                  <a:pt x="9575975" y="4070786"/>
                </a:cubicBezTo>
                <a:cubicBezTo>
                  <a:pt x="9580348" y="4200105"/>
                  <a:pt x="9487876" y="4511703"/>
                  <a:pt x="9575975" y="4859391"/>
                </a:cubicBezTo>
                <a:cubicBezTo>
                  <a:pt x="9571825" y="5357379"/>
                  <a:pt x="9250552" y="5726161"/>
                  <a:pt x="8604073" y="5831293"/>
                </a:cubicBezTo>
                <a:cubicBezTo>
                  <a:pt x="8434938" y="5862103"/>
                  <a:pt x="8301238" y="5799335"/>
                  <a:pt x="8169626" y="5831293"/>
                </a:cubicBezTo>
                <a:cubicBezTo>
                  <a:pt x="8038014" y="5863251"/>
                  <a:pt x="7853025" y="5793173"/>
                  <a:pt x="7658858" y="5831293"/>
                </a:cubicBezTo>
                <a:cubicBezTo>
                  <a:pt x="7464691" y="5869413"/>
                  <a:pt x="7278365" y="5818790"/>
                  <a:pt x="7148090" y="5831293"/>
                </a:cubicBezTo>
                <a:cubicBezTo>
                  <a:pt x="7017815" y="5843796"/>
                  <a:pt x="6627075" y="5811550"/>
                  <a:pt x="6408356" y="5831293"/>
                </a:cubicBezTo>
                <a:cubicBezTo>
                  <a:pt x="6189637" y="5851036"/>
                  <a:pt x="6139317" y="5782054"/>
                  <a:pt x="5973909" y="5831293"/>
                </a:cubicBezTo>
                <a:cubicBezTo>
                  <a:pt x="5808501" y="5880532"/>
                  <a:pt x="5566305" y="5783268"/>
                  <a:pt x="5386819" y="5831293"/>
                </a:cubicBezTo>
                <a:cubicBezTo>
                  <a:pt x="5207333" y="5879318"/>
                  <a:pt x="4921563" y="5753439"/>
                  <a:pt x="4723408" y="5831293"/>
                </a:cubicBezTo>
                <a:cubicBezTo>
                  <a:pt x="4525253" y="5909147"/>
                  <a:pt x="4454383" y="5827881"/>
                  <a:pt x="4365283" y="5831293"/>
                </a:cubicBezTo>
                <a:cubicBezTo>
                  <a:pt x="4276184" y="5834705"/>
                  <a:pt x="4159058" y="5807745"/>
                  <a:pt x="4007158" y="5831293"/>
                </a:cubicBezTo>
                <a:cubicBezTo>
                  <a:pt x="3855258" y="5854841"/>
                  <a:pt x="3619401" y="5807595"/>
                  <a:pt x="3420068" y="5831293"/>
                </a:cubicBezTo>
                <a:cubicBezTo>
                  <a:pt x="3220735" y="5854991"/>
                  <a:pt x="3156330" y="5823861"/>
                  <a:pt x="3061943" y="5831293"/>
                </a:cubicBezTo>
                <a:cubicBezTo>
                  <a:pt x="2967557" y="5838725"/>
                  <a:pt x="2758264" y="5782695"/>
                  <a:pt x="2627496" y="5831293"/>
                </a:cubicBezTo>
                <a:cubicBezTo>
                  <a:pt x="2496728" y="5879891"/>
                  <a:pt x="2282465" y="5816630"/>
                  <a:pt x="2193049" y="5831293"/>
                </a:cubicBezTo>
                <a:cubicBezTo>
                  <a:pt x="2103633" y="5845956"/>
                  <a:pt x="1915941" y="5795825"/>
                  <a:pt x="1682281" y="5831293"/>
                </a:cubicBezTo>
                <a:cubicBezTo>
                  <a:pt x="1448621" y="5866761"/>
                  <a:pt x="1283580" y="5764070"/>
                  <a:pt x="971902" y="5831293"/>
                </a:cubicBezTo>
                <a:cubicBezTo>
                  <a:pt x="358680" y="5923303"/>
                  <a:pt x="8292" y="5380416"/>
                  <a:pt x="0" y="4859391"/>
                </a:cubicBezTo>
                <a:cubicBezTo>
                  <a:pt x="-13883" y="4639808"/>
                  <a:pt x="14415" y="4575607"/>
                  <a:pt x="0" y="4381785"/>
                </a:cubicBezTo>
                <a:cubicBezTo>
                  <a:pt x="-14415" y="4187963"/>
                  <a:pt x="13321" y="3970072"/>
                  <a:pt x="0" y="3865305"/>
                </a:cubicBezTo>
                <a:cubicBezTo>
                  <a:pt x="-13321" y="3760538"/>
                  <a:pt x="15504" y="3580534"/>
                  <a:pt x="0" y="3387699"/>
                </a:cubicBezTo>
                <a:cubicBezTo>
                  <a:pt x="-15504" y="3194864"/>
                  <a:pt x="15669" y="3049372"/>
                  <a:pt x="0" y="2832343"/>
                </a:cubicBezTo>
                <a:cubicBezTo>
                  <a:pt x="-15669" y="2615314"/>
                  <a:pt x="16" y="2458986"/>
                  <a:pt x="0" y="2238113"/>
                </a:cubicBezTo>
                <a:cubicBezTo>
                  <a:pt x="-16" y="2017240"/>
                  <a:pt x="59348" y="1786292"/>
                  <a:pt x="0" y="1643882"/>
                </a:cubicBezTo>
                <a:cubicBezTo>
                  <a:pt x="-59348" y="1501472"/>
                  <a:pt x="19416" y="1107008"/>
                  <a:pt x="0" y="971902"/>
                </a:cubicBezTo>
                <a:close/>
              </a:path>
              <a:path w="9575975" h="5831293" stroke="0" extrusionOk="0">
                <a:moveTo>
                  <a:pt x="0" y="971902"/>
                </a:moveTo>
                <a:cubicBezTo>
                  <a:pt x="47229" y="340884"/>
                  <a:pt x="465088" y="81178"/>
                  <a:pt x="971902" y="0"/>
                </a:cubicBezTo>
                <a:cubicBezTo>
                  <a:pt x="1157129" y="-17627"/>
                  <a:pt x="1384903" y="57989"/>
                  <a:pt x="1711635" y="0"/>
                </a:cubicBezTo>
                <a:cubicBezTo>
                  <a:pt x="2038367" y="-57989"/>
                  <a:pt x="2084029" y="27102"/>
                  <a:pt x="2222404" y="0"/>
                </a:cubicBezTo>
                <a:cubicBezTo>
                  <a:pt x="2360779" y="-27102"/>
                  <a:pt x="2628178" y="35971"/>
                  <a:pt x="2885816" y="0"/>
                </a:cubicBezTo>
                <a:cubicBezTo>
                  <a:pt x="3143454" y="-35971"/>
                  <a:pt x="3413699" y="61046"/>
                  <a:pt x="3549227" y="0"/>
                </a:cubicBezTo>
                <a:cubicBezTo>
                  <a:pt x="3684755" y="-61046"/>
                  <a:pt x="3886255" y="69741"/>
                  <a:pt x="4136318" y="0"/>
                </a:cubicBezTo>
                <a:cubicBezTo>
                  <a:pt x="4386381" y="-69741"/>
                  <a:pt x="4554221" y="32082"/>
                  <a:pt x="4876051" y="0"/>
                </a:cubicBezTo>
                <a:cubicBezTo>
                  <a:pt x="5197881" y="-32082"/>
                  <a:pt x="5066732" y="41361"/>
                  <a:pt x="5234176" y="0"/>
                </a:cubicBezTo>
                <a:cubicBezTo>
                  <a:pt x="5401621" y="-41361"/>
                  <a:pt x="5634450" y="26537"/>
                  <a:pt x="5897588" y="0"/>
                </a:cubicBezTo>
                <a:cubicBezTo>
                  <a:pt x="6160726" y="-26537"/>
                  <a:pt x="6341264" y="77967"/>
                  <a:pt x="6637321" y="0"/>
                </a:cubicBezTo>
                <a:cubicBezTo>
                  <a:pt x="6933378" y="-77967"/>
                  <a:pt x="7019542" y="61595"/>
                  <a:pt x="7377055" y="0"/>
                </a:cubicBezTo>
                <a:cubicBezTo>
                  <a:pt x="7734568" y="-61595"/>
                  <a:pt x="8123688" y="66651"/>
                  <a:pt x="8604073" y="0"/>
                </a:cubicBezTo>
                <a:cubicBezTo>
                  <a:pt x="9257528" y="11908"/>
                  <a:pt x="9565826" y="446823"/>
                  <a:pt x="9575975" y="971902"/>
                </a:cubicBezTo>
                <a:cubicBezTo>
                  <a:pt x="9582182" y="1214462"/>
                  <a:pt x="9529619" y="1351762"/>
                  <a:pt x="9575975" y="1488383"/>
                </a:cubicBezTo>
                <a:cubicBezTo>
                  <a:pt x="9622331" y="1625004"/>
                  <a:pt x="9568294" y="1886345"/>
                  <a:pt x="9575975" y="2082613"/>
                </a:cubicBezTo>
                <a:cubicBezTo>
                  <a:pt x="9583656" y="2278881"/>
                  <a:pt x="9570741" y="2410304"/>
                  <a:pt x="9575975" y="2521344"/>
                </a:cubicBezTo>
                <a:cubicBezTo>
                  <a:pt x="9581209" y="2632384"/>
                  <a:pt x="9571999" y="2818347"/>
                  <a:pt x="9575975" y="2998950"/>
                </a:cubicBezTo>
                <a:cubicBezTo>
                  <a:pt x="9579951" y="3179553"/>
                  <a:pt x="9543876" y="3302340"/>
                  <a:pt x="9575975" y="3437681"/>
                </a:cubicBezTo>
                <a:cubicBezTo>
                  <a:pt x="9608074" y="3573022"/>
                  <a:pt x="9565826" y="3817839"/>
                  <a:pt x="9575975" y="3954161"/>
                </a:cubicBezTo>
                <a:cubicBezTo>
                  <a:pt x="9586124" y="4090483"/>
                  <a:pt x="9554751" y="4447093"/>
                  <a:pt x="9575975" y="4859391"/>
                </a:cubicBezTo>
                <a:cubicBezTo>
                  <a:pt x="9655315" y="5285453"/>
                  <a:pt x="9000353" y="5790840"/>
                  <a:pt x="8604073" y="5831293"/>
                </a:cubicBezTo>
                <a:cubicBezTo>
                  <a:pt x="8462324" y="5845328"/>
                  <a:pt x="8335154" y="5804021"/>
                  <a:pt x="8245948" y="5831293"/>
                </a:cubicBezTo>
                <a:cubicBezTo>
                  <a:pt x="8156742" y="5858565"/>
                  <a:pt x="7914267" y="5798300"/>
                  <a:pt x="7658858" y="5831293"/>
                </a:cubicBezTo>
                <a:cubicBezTo>
                  <a:pt x="7403449" y="5864286"/>
                  <a:pt x="7375326" y="5814735"/>
                  <a:pt x="7224411" y="5831293"/>
                </a:cubicBezTo>
                <a:cubicBezTo>
                  <a:pt x="7073496" y="5847851"/>
                  <a:pt x="6771560" y="5786325"/>
                  <a:pt x="6561000" y="5831293"/>
                </a:cubicBezTo>
                <a:cubicBezTo>
                  <a:pt x="6350440" y="5876261"/>
                  <a:pt x="6199288" y="5825933"/>
                  <a:pt x="6050231" y="5831293"/>
                </a:cubicBezTo>
                <a:cubicBezTo>
                  <a:pt x="5901174" y="5836653"/>
                  <a:pt x="5532085" y="5759398"/>
                  <a:pt x="5310498" y="5831293"/>
                </a:cubicBezTo>
                <a:cubicBezTo>
                  <a:pt x="5088911" y="5903188"/>
                  <a:pt x="4869619" y="5766144"/>
                  <a:pt x="4723408" y="5831293"/>
                </a:cubicBezTo>
                <a:cubicBezTo>
                  <a:pt x="4577197" y="5896442"/>
                  <a:pt x="4140601" y="5751848"/>
                  <a:pt x="3983674" y="5831293"/>
                </a:cubicBezTo>
                <a:cubicBezTo>
                  <a:pt x="3826747" y="5910738"/>
                  <a:pt x="3745214" y="5795086"/>
                  <a:pt x="3625549" y="5831293"/>
                </a:cubicBezTo>
                <a:cubicBezTo>
                  <a:pt x="3505884" y="5867500"/>
                  <a:pt x="3107938" y="5743745"/>
                  <a:pt x="2885816" y="5831293"/>
                </a:cubicBezTo>
                <a:cubicBezTo>
                  <a:pt x="2663694" y="5918841"/>
                  <a:pt x="2439191" y="5782903"/>
                  <a:pt x="2146082" y="5831293"/>
                </a:cubicBezTo>
                <a:cubicBezTo>
                  <a:pt x="1852973" y="5879683"/>
                  <a:pt x="1834902" y="5827606"/>
                  <a:pt x="1711635" y="5831293"/>
                </a:cubicBezTo>
                <a:cubicBezTo>
                  <a:pt x="1588368" y="5834980"/>
                  <a:pt x="1209618" y="5784224"/>
                  <a:pt x="971902" y="5831293"/>
                </a:cubicBezTo>
                <a:cubicBezTo>
                  <a:pt x="450312" y="5935798"/>
                  <a:pt x="31288" y="5349548"/>
                  <a:pt x="0" y="4859391"/>
                </a:cubicBezTo>
                <a:cubicBezTo>
                  <a:pt x="-60103" y="4688142"/>
                  <a:pt x="63233" y="4439719"/>
                  <a:pt x="0" y="4226286"/>
                </a:cubicBezTo>
                <a:cubicBezTo>
                  <a:pt x="-63233" y="4012854"/>
                  <a:pt x="30244" y="3888592"/>
                  <a:pt x="0" y="3748680"/>
                </a:cubicBezTo>
                <a:cubicBezTo>
                  <a:pt x="-30244" y="3608768"/>
                  <a:pt x="43932" y="3428683"/>
                  <a:pt x="0" y="3232199"/>
                </a:cubicBezTo>
                <a:cubicBezTo>
                  <a:pt x="-43932" y="3035715"/>
                  <a:pt x="36112" y="2879215"/>
                  <a:pt x="0" y="2637969"/>
                </a:cubicBezTo>
                <a:cubicBezTo>
                  <a:pt x="-36112" y="2396723"/>
                  <a:pt x="52490" y="2309936"/>
                  <a:pt x="0" y="2004863"/>
                </a:cubicBezTo>
                <a:cubicBezTo>
                  <a:pt x="-52490" y="1699790"/>
                  <a:pt x="98428" y="1203465"/>
                  <a:pt x="0" y="97190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E445082-009C-6518-DFD1-4DCB54594F1C}"/>
              </a:ext>
            </a:extLst>
          </p:cNvPr>
          <p:cNvGrpSpPr/>
          <p:nvPr/>
        </p:nvGrpSpPr>
        <p:grpSpPr>
          <a:xfrm>
            <a:off x="4022798" y="1640324"/>
            <a:ext cx="3971306" cy="4746902"/>
            <a:chOff x="4696770" y="781585"/>
            <a:chExt cx="3318433" cy="4028994"/>
          </a:xfrm>
        </p:grpSpPr>
        <p:pic>
          <p:nvPicPr>
            <p:cNvPr id="7" name="Picture 6">
              <a:extLst>
                <a:ext uri="{FF2B5EF4-FFF2-40B4-BE49-F238E27FC236}">
                  <a16:creationId xmlns:a16="http://schemas.microsoft.com/office/drawing/2014/main" id="{2C47CDD0-8C31-3DA7-20E2-277B9B177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8" name="Picture 7">
              <a:extLst>
                <a:ext uri="{FF2B5EF4-FFF2-40B4-BE49-F238E27FC236}">
                  <a16:creationId xmlns:a16="http://schemas.microsoft.com/office/drawing/2014/main" id="{51111F0F-394C-27FC-2E60-AD61FA327976}"/>
                </a:ext>
              </a:extLst>
            </p:cNvPr>
            <p:cNvPicPr>
              <a:picLocks noChangeAspect="1"/>
            </p:cNvPicPr>
            <p:nvPr/>
          </p:nvPicPr>
          <p:blipFill rotWithShape="1">
            <a:blip r:embed="rId4"/>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9" name="Picture 8">
            <a:extLst>
              <a:ext uri="{FF2B5EF4-FFF2-40B4-BE49-F238E27FC236}">
                <a16:creationId xmlns:a16="http://schemas.microsoft.com/office/drawing/2014/main" id="{F7E8881D-8D2A-FE0A-FC61-B32A8BD24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10" name="Picture 9">
            <a:extLst>
              <a:ext uri="{FF2B5EF4-FFF2-40B4-BE49-F238E27FC236}">
                <a16:creationId xmlns:a16="http://schemas.microsoft.com/office/drawing/2014/main" id="{4A763217-5315-3020-1A09-E369539B9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12" name="Picture 11">
            <a:extLst>
              <a:ext uri="{FF2B5EF4-FFF2-40B4-BE49-F238E27FC236}">
                <a16:creationId xmlns:a16="http://schemas.microsoft.com/office/drawing/2014/main" id="{0F46AE28-CD7E-4A03-AA71-4D2C0119989B}"/>
              </a:ext>
            </a:extLst>
          </p:cNvPr>
          <p:cNvPicPr>
            <a:picLocks noChangeAspect="1"/>
          </p:cNvPicPr>
          <p:nvPr/>
        </p:nvPicPr>
        <p:blipFill>
          <a:blip r:embed="rId7"/>
          <a:stretch>
            <a:fillRect/>
          </a:stretch>
        </p:blipFill>
        <p:spPr>
          <a:xfrm>
            <a:off x="1660339" y="150356"/>
            <a:ext cx="9126503" cy="1347333"/>
          </a:xfrm>
          <a:prstGeom prst="rect">
            <a:avLst/>
          </a:prstGeom>
        </p:spPr>
      </p:pic>
      <p:pic>
        <p:nvPicPr>
          <p:cNvPr id="13" name="Picture 12">
            <a:extLst>
              <a:ext uri="{FF2B5EF4-FFF2-40B4-BE49-F238E27FC236}">
                <a16:creationId xmlns:a16="http://schemas.microsoft.com/office/drawing/2014/main" id="{C7E4F632-5103-7114-C12A-6C73C150F1F0}"/>
              </a:ext>
            </a:extLst>
          </p:cNvPr>
          <p:cNvPicPr>
            <a:picLocks noChangeAspect="1"/>
          </p:cNvPicPr>
          <p:nvPr/>
        </p:nvPicPr>
        <p:blipFill rotWithShape="1">
          <a:blip r:embed="rId4"/>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520247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child&#10;&#10;Description automatically generated with low confidence">
            <a:extLst>
              <a:ext uri="{FF2B5EF4-FFF2-40B4-BE49-F238E27FC236}">
                <a16:creationId xmlns:a16="http://schemas.microsoft.com/office/drawing/2014/main" id="{F3284767-D33F-4BD7-6679-792915E590B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8311502" y="846195"/>
            <a:ext cx="2933293" cy="3433619"/>
          </a:xfrm>
          <a:prstGeom prst="rect">
            <a:avLst/>
          </a:prstGeom>
        </p:spPr>
      </p:pic>
      <p:sp>
        <p:nvSpPr>
          <p:cNvPr id="7" name="Speech Bubble: Rectangle with Corners Rounded 6">
            <a:extLst>
              <a:ext uri="{FF2B5EF4-FFF2-40B4-BE49-F238E27FC236}">
                <a16:creationId xmlns:a16="http://schemas.microsoft.com/office/drawing/2014/main" id="{AFE3E4FB-E5E4-A151-E4D0-EAB21D5059A9}"/>
              </a:ext>
            </a:extLst>
          </p:cNvPr>
          <p:cNvSpPr/>
          <p:nvPr/>
        </p:nvSpPr>
        <p:spPr>
          <a:xfrm>
            <a:off x="1068027" y="938644"/>
            <a:ext cx="6671726" cy="1984664"/>
          </a:xfrm>
          <a:custGeom>
            <a:avLst/>
            <a:gdLst>
              <a:gd name="connsiteX0" fmla="*/ 0 w 6671726"/>
              <a:gd name="connsiteY0" fmla="*/ 330784 h 1984664"/>
              <a:gd name="connsiteX1" fmla="*/ 330784 w 6671726"/>
              <a:gd name="connsiteY1" fmla="*/ 0 h 1984664"/>
              <a:gd name="connsiteX2" fmla="*/ 3891840 w 6671726"/>
              <a:gd name="connsiteY2" fmla="*/ 0 h 1984664"/>
              <a:gd name="connsiteX3" fmla="*/ 3891840 w 6671726"/>
              <a:gd name="connsiteY3" fmla="*/ 0 h 1984664"/>
              <a:gd name="connsiteX4" fmla="*/ 5559772 w 6671726"/>
              <a:gd name="connsiteY4" fmla="*/ 0 h 1984664"/>
              <a:gd name="connsiteX5" fmla="*/ 6340942 w 6671726"/>
              <a:gd name="connsiteY5" fmla="*/ 0 h 1984664"/>
              <a:gd name="connsiteX6" fmla="*/ 6671726 w 6671726"/>
              <a:gd name="connsiteY6" fmla="*/ 330784 h 1984664"/>
              <a:gd name="connsiteX7" fmla="*/ 6671726 w 6671726"/>
              <a:gd name="connsiteY7" fmla="*/ 1157721 h 1984664"/>
              <a:gd name="connsiteX8" fmla="*/ 7531645 w 6671726"/>
              <a:gd name="connsiteY8" fmla="*/ 1848476 h 1984664"/>
              <a:gd name="connsiteX9" fmla="*/ 6671726 w 6671726"/>
              <a:gd name="connsiteY9" fmla="*/ 1653887 h 1984664"/>
              <a:gd name="connsiteX10" fmla="*/ 6671726 w 6671726"/>
              <a:gd name="connsiteY10" fmla="*/ 1653880 h 1984664"/>
              <a:gd name="connsiteX11" fmla="*/ 6340942 w 6671726"/>
              <a:gd name="connsiteY11" fmla="*/ 1984664 h 1984664"/>
              <a:gd name="connsiteX12" fmla="*/ 5559772 w 6671726"/>
              <a:gd name="connsiteY12" fmla="*/ 1984664 h 1984664"/>
              <a:gd name="connsiteX13" fmla="*/ 3891840 w 6671726"/>
              <a:gd name="connsiteY13" fmla="*/ 1984664 h 1984664"/>
              <a:gd name="connsiteX14" fmla="*/ 3891840 w 6671726"/>
              <a:gd name="connsiteY14" fmla="*/ 1984664 h 1984664"/>
              <a:gd name="connsiteX15" fmla="*/ 330784 w 6671726"/>
              <a:gd name="connsiteY15" fmla="*/ 1984664 h 1984664"/>
              <a:gd name="connsiteX16" fmla="*/ 0 w 6671726"/>
              <a:gd name="connsiteY16" fmla="*/ 1653880 h 1984664"/>
              <a:gd name="connsiteX17" fmla="*/ 0 w 6671726"/>
              <a:gd name="connsiteY17" fmla="*/ 1653887 h 1984664"/>
              <a:gd name="connsiteX18" fmla="*/ 0 w 6671726"/>
              <a:gd name="connsiteY18" fmla="*/ 1157721 h 1984664"/>
              <a:gd name="connsiteX19" fmla="*/ 0 w 6671726"/>
              <a:gd name="connsiteY19" fmla="*/ 1157721 h 1984664"/>
              <a:gd name="connsiteX20" fmla="*/ 0 w 6671726"/>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1726" h="1984664" fill="none" extrusionOk="0">
                <a:moveTo>
                  <a:pt x="0" y="330784"/>
                </a:moveTo>
                <a:cubicBezTo>
                  <a:pt x="-6499" y="155910"/>
                  <a:pt x="154832" y="-18221"/>
                  <a:pt x="330784" y="0"/>
                </a:cubicBezTo>
                <a:cubicBezTo>
                  <a:pt x="1420961" y="129591"/>
                  <a:pt x="3349684" y="-79037"/>
                  <a:pt x="3891840" y="0"/>
                </a:cubicBezTo>
                <a:lnTo>
                  <a:pt x="3891840" y="0"/>
                </a:lnTo>
                <a:cubicBezTo>
                  <a:pt x="4140327" y="126344"/>
                  <a:pt x="5301510" y="85997"/>
                  <a:pt x="5559772" y="0"/>
                </a:cubicBezTo>
                <a:cubicBezTo>
                  <a:pt x="5938179" y="-50787"/>
                  <a:pt x="6005591" y="-19734"/>
                  <a:pt x="6340942" y="0"/>
                </a:cubicBezTo>
                <a:cubicBezTo>
                  <a:pt x="6548559" y="20057"/>
                  <a:pt x="6652339" y="141811"/>
                  <a:pt x="6671726" y="330784"/>
                </a:cubicBezTo>
                <a:cubicBezTo>
                  <a:pt x="6733496" y="575903"/>
                  <a:pt x="6723091" y="877809"/>
                  <a:pt x="6671726" y="1157721"/>
                </a:cubicBezTo>
                <a:cubicBezTo>
                  <a:pt x="6824153" y="1286231"/>
                  <a:pt x="7281665" y="1688346"/>
                  <a:pt x="7531645" y="1848476"/>
                </a:cubicBezTo>
                <a:cubicBezTo>
                  <a:pt x="7406971" y="1890814"/>
                  <a:pt x="6862395" y="1668882"/>
                  <a:pt x="6671726" y="1653887"/>
                </a:cubicBezTo>
                <a:lnTo>
                  <a:pt x="6671726" y="1653880"/>
                </a:lnTo>
                <a:cubicBezTo>
                  <a:pt x="6698845" y="1818290"/>
                  <a:pt x="6529103" y="1988045"/>
                  <a:pt x="6340942" y="1984664"/>
                </a:cubicBezTo>
                <a:cubicBezTo>
                  <a:pt x="5963698" y="2048895"/>
                  <a:pt x="5642322" y="2038478"/>
                  <a:pt x="5559772" y="1984664"/>
                </a:cubicBezTo>
                <a:cubicBezTo>
                  <a:pt x="4919227" y="2117463"/>
                  <a:pt x="4156044" y="1996405"/>
                  <a:pt x="3891840" y="1984664"/>
                </a:cubicBezTo>
                <a:lnTo>
                  <a:pt x="3891840" y="1984664"/>
                </a:lnTo>
                <a:cubicBezTo>
                  <a:pt x="2611293" y="1944998"/>
                  <a:pt x="1488607"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6671726" h="1984664" stroke="0" extrusionOk="0">
                <a:moveTo>
                  <a:pt x="0" y="330784"/>
                </a:moveTo>
                <a:cubicBezTo>
                  <a:pt x="2522" y="139890"/>
                  <a:pt x="126915" y="21841"/>
                  <a:pt x="330784" y="0"/>
                </a:cubicBezTo>
                <a:cubicBezTo>
                  <a:pt x="1063753" y="-30226"/>
                  <a:pt x="3481311" y="19287"/>
                  <a:pt x="3891840" y="0"/>
                </a:cubicBezTo>
                <a:lnTo>
                  <a:pt x="3891840" y="0"/>
                </a:lnTo>
                <a:cubicBezTo>
                  <a:pt x="4486798" y="-60282"/>
                  <a:pt x="4910001" y="67625"/>
                  <a:pt x="5559772" y="0"/>
                </a:cubicBezTo>
                <a:cubicBezTo>
                  <a:pt x="5934283" y="-13502"/>
                  <a:pt x="6208803" y="-29046"/>
                  <a:pt x="6340942" y="0"/>
                </a:cubicBezTo>
                <a:cubicBezTo>
                  <a:pt x="6533007" y="-1119"/>
                  <a:pt x="6665612" y="139351"/>
                  <a:pt x="6671726" y="330784"/>
                </a:cubicBezTo>
                <a:cubicBezTo>
                  <a:pt x="6682467" y="484424"/>
                  <a:pt x="6669280" y="797739"/>
                  <a:pt x="6671726" y="1157721"/>
                </a:cubicBezTo>
                <a:cubicBezTo>
                  <a:pt x="6808545" y="1382353"/>
                  <a:pt x="7166762" y="1432062"/>
                  <a:pt x="7531645" y="1848476"/>
                </a:cubicBezTo>
                <a:cubicBezTo>
                  <a:pt x="7315827" y="1774584"/>
                  <a:pt x="7094310" y="1675631"/>
                  <a:pt x="6671726" y="1653887"/>
                </a:cubicBezTo>
                <a:lnTo>
                  <a:pt x="6671726" y="1653880"/>
                </a:lnTo>
                <a:cubicBezTo>
                  <a:pt x="6687441" y="1826912"/>
                  <a:pt x="6520699" y="1953271"/>
                  <a:pt x="6340942" y="1984664"/>
                </a:cubicBezTo>
                <a:cubicBezTo>
                  <a:pt x="6245792" y="2019086"/>
                  <a:pt x="5923688" y="2052429"/>
                  <a:pt x="5559772" y="1984664"/>
                </a:cubicBezTo>
                <a:cubicBezTo>
                  <a:pt x="5114435" y="2130015"/>
                  <a:pt x="4595538" y="1913352"/>
                  <a:pt x="3891840" y="1984664"/>
                </a:cubicBezTo>
                <a:lnTo>
                  <a:pt x="3891840" y="1984664"/>
                </a:lnTo>
                <a:cubicBezTo>
                  <a:pt x="2402947" y="2079696"/>
                  <a:pt x="833944"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thuộc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4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khổ</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thơ</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đầu</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7E4F632-5103-7114-C12A-6C73C150F1F0}"/>
              </a:ext>
            </a:extLst>
          </p:cNvPr>
          <p:cNvPicPr>
            <a:picLocks noChangeAspect="1"/>
          </p:cNvPicPr>
          <p:nvPr/>
        </p:nvPicPr>
        <p:blipFill rotWithShape="1">
          <a:blip r:embed="rId3"/>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3001049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1693639" y="1467638"/>
            <a:ext cx="391727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632865" y="1067225"/>
            <a:ext cx="3687458"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987568" y="1403944"/>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993634" y="3505676"/>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5881824" y="1284357"/>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5859188" y="34290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thuộc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lòng</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pic>
        <p:nvPicPr>
          <p:cNvPr id="15" name="Picture 14">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425279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1693639" y="1467638"/>
            <a:ext cx="391727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632865" y="1067225"/>
            <a:ext cx="3687458"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987568" y="1403944"/>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993634" y="3505676"/>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5881824" y="1284357"/>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5859188" y="34290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thuộc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lòng</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pic>
        <p:nvPicPr>
          <p:cNvPr id="15" name="Picture 14">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277038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1693639" y="1467638"/>
            <a:ext cx="391727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632865" y="1067225"/>
            <a:ext cx="3687458"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 rào.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987568" y="1403944"/>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993634" y="3505676"/>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5881824" y="1284357"/>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5859188" y="34290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thuộc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lòng</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pic>
        <p:nvPicPr>
          <p:cNvPr id="15" name="Picture 14">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297256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2" name="图片 41"/>
          <p:cNvPicPr>
            <a:picLocks noChangeAspect="1"/>
          </p:cNvPicPr>
          <p:nvPr/>
        </p:nvPicPr>
        <p:blipFill rotWithShape="1">
          <a:blip r:embed="rId3"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grpSp>
        <p:nvGrpSpPr>
          <p:cNvPr id="45" name="组合 32"/>
          <p:cNvGrpSpPr/>
          <p:nvPr/>
        </p:nvGrpSpPr>
        <p:grpSpPr>
          <a:xfrm>
            <a:off x="2724298" y="2188552"/>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362" y="5143414"/>
            <a:ext cx="12192000" cy="1979723"/>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415" y="2159823"/>
            <a:ext cx="3539626" cy="467430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pic>
        <p:nvPicPr>
          <p:cNvPr id="6" name="Picture 5" descr="A picture containing watch, green&#10;&#10;Description automatically generated">
            <a:extLst>
              <a:ext uri="{FF2B5EF4-FFF2-40B4-BE49-F238E27FC236}">
                <a16:creationId xmlns:a16="http://schemas.microsoft.com/office/drawing/2014/main" id="{845A1AE9-EDF6-39CA-3C81-02438DB973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84674">
            <a:off x="10653713" y="4988308"/>
            <a:ext cx="614679" cy="652213"/>
          </a:xfrm>
          <a:prstGeom prst="rect">
            <a:avLst/>
          </a:prstGeom>
        </p:spPr>
      </p:pic>
      <p:pic>
        <p:nvPicPr>
          <p:cNvPr id="32" name="图片 3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21155772">
            <a:off x="-425693" y="284058"/>
            <a:ext cx="3490622" cy="2714929"/>
          </a:xfrm>
          <a:prstGeom prst="rect">
            <a:avLst/>
          </a:prstGeom>
        </p:spPr>
      </p:pic>
      <p:pic>
        <p:nvPicPr>
          <p:cNvPr id="35" name="Picture 34">
            <a:extLst>
              <a:ext uri="{FF2B5EF4-FFF2-40B4-BE49-F238E27FC236}">
                <a16:creationId xmlns:a16="http://schemas.microsoft.com/office/drawing/2014/main" id="{EA9CDC70-9E37-8156-59D2-61689DE82CF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
        <p:nvSpPr>
          <p:cNvPr id="22" name="TextBox 21">
            <a:extLst>
              <a:ext uri="{FF2B5EF4-FFF2-40B4-BE49-F238E27FC236}">
                <a16:creationId xmlns:a16="http://schemas.microsoft.com/office/drawing/2014/main" id="{D8B3EE2C-3F6E-4B0A-AF22-CD2A69F23A06}"/>
              </a:ext>
            </a:extLst>
          </p:cNvPr>
          <p:cNvSpPr txBox="1"/>
          <p:nvPr/>
        </p:nvSpPr>
        <p:spPr>
          <a:xfrm>
            <a:off x="1261977" y="-2949960"/>
            <a:ext cx="1007738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err="1">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Bài</a:t>
            </a:r>
            <a:r>
              <a:rPr kumimoji="0" lang="en-US" sz="55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1</a:t>
            </a:r>
            <a:r>
              <a:rPr kumimoji="0" lang="en-US" sz="55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Gió</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4C9E9A"/>
                </a:solidFill>
                <a:effectLst>
                  <a:outerShdw blurRad="63500" sx="102000" sy="102000" algn="ctr" rotWithShape="0">
                    <a:prstClr val="black">
                      <a:alpha val="40000"/>
                    </a:prstClr>
                  </a:outerShdw>
                </a:effectLst>
                <a:uLnTx/>
                <a:uFillTx/>
                <a:latin typeface="UTM Arruba KT" panose="02040603050506020204" pitchFamily="18" charset="0"/>
                <a:cs typeface="+mn-cs"/>
              </a:rPr>
              <a:t>sông</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C00000"/>
                </a:solidFill>
                <a:effectLst>
                  <a:outerShdw blurRad="63500" sx="102000" sy="102000" algn="ctr" rotWithShape="0">
                    <a:prstClr val="black">
                      <a:alpha val="40000"/>
                    </a:prstClr>
                  </a:outerShdw>
                </a:effectLst>
                <a:uLnTx/>
                <a:uFillTx/>
                <a:latin typeface="UTM Arruba KT" panose="02040603050506020204" pitchFamily="18" charset="0"/>
                <a:cs typeface="+mn-cs"/>
              </a:rPr>
              <a:t>Hương</a:t>
            </a:r>
            <a:endParaRPr kumimoji="0" lang="en-US" sz="55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pic>
        <p:nvPicPr>
          <p:cNvPr id="29" name="Picture 28">
            <a:extLst>
              <a:ext uri="{FF2B5EF4-FFF2-40B4-BE49-F238E27FC236}">
                <a16:creationId xmlns:a16="http://schemas.microsoft.com/office/drawing/2014/main" id="{B4035952-46A0-4575-AFAE-EFCDBE1FC35C}"/>
              </a:ext>
            </a:extLst>
          </p:cNvPr>
          <p:cNvPicPr>
            <a:picLocks noChangeAspect="1"/>
          </p:cNvPicPr>
          <p:nvPr/>
        </p:nvPicPr>
        <p:blipFill>
          <a:blip r:embed="rId12"/>
          <a:stretch>
            <a:fillRect/>
          </a:stretch>
        </p:blipFill>
        <p:spPr>
          <a:xfrm>
            <a:off x="5158224" y="1395864"/>
            <a:ext cx="2651990" cy="859611"/>
          </a:xfrm>
          <a:prstGeom prst="rect">
            <a:avLst/>
          </a:prstGeom>
        </p:spPr>
      </p:pic>
      <p:pic>
        <p:nvPicPr>
          <p:cNvPr id="5" name="Picture 4">
            <a:extLst>
              <a:ext uri="{FF2B5EF4-FFF2-40B4-BE49-F238E27FC236}">
                <a16:creationId xmlns:a16="http://schemas.microsoft.com/office/drawing/2014/main" id="{AA449C9A-47DC-4192-AEB2-8BCB8F103EB8}"/>
              </a:ext>
            </a:extLst>
          </p:cNvPr>
          <p:cNvPicPr>
            <a:picLocks noChangeAspect="1"/>
          </p:cNvPicPr>
          <p:nvPr/>
        </p:nvPicPr>
        <p:blipFill>
          <a:blip r:embed="rId13"/>
          <a:stretch>
            <a:fillRect/>
          </a:stretch>
        </p:blipFill>
        <p:spPr>
          <a:xfrm>
            <a:off x="3826572" y="2452334"/>
            <a:ext cx="5950212" cy="2609314"/>
          </a:xfrm>
          <a:prstGeom prst="rect">
            <a:avLst/>
          </a:prstGeom>
        </p:spPr>
      </p:pic>
      <p:pic>
        <p:nvPicPr>
          <p:cNvPr id="19" name="Picture 18">
            <a:extLst>
              <a:ext uri="{FF2B5EF4-FFF2-40B4-BE49-F238E27FC236}">
                <a16:creationId xmlns:a16="http://schemas.microsoft.com/office/drawing/2014/main" id="{C7E4F632-5103-7114-C12A-6C73C150F1F0}"/>
              </a:ext>
            </a:extLst>
          </p:cNvPr>
          <p:cNvPicPr>
            <a:picLocks noChangeAspect="1"/>
          </p:cNvPicPr>
          <p:nvPr/>
        </p:nvPicPr>
        <p:blipFill rotWithShape="1">
          <a:blip r:embed="rId14"/>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4309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0"/>
                                        <p:tgtEl>
                                          <p:spTgt spid="4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05261" y="400746"/>
            <a:ext cx="11381478" cy="6228654"/>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Picture 27">
            <a:extLst>
              <a:ext uri="{FF2B5EF4-FFF2-40B4-BE49-F238E27FC236}">
                <a16:creationId xmlns:a16="http://schemas.microsoft.com/office/drawing/2014/main" id="{88C1E9E1-36EA-469D-864C-966B0AFD60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2245" y="2220612"/>
            <a:ext cx="3208739" cy="3546501"/>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36" name="TextBox 35"/>
          <p:cNvSpPr txBox="1"/>
          <p:nvPr/>
        </p:nvSpPr>
        <p:spPr>
          <a:xfrm>
            <a:off x="1187940" y="638363"/>
            <a:ext cx="102900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Chữ</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hoa</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O, Ô, Ở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cao</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p>
        </p:txBody>
      </p:sp>
      <p:pic>
        <p:nvPicPr>
          <p:cNvPr id="15" name="Picture 14">
            <a:extLst>
              <a:ext uri="{FF2B5EF4-FFF2-40B4-BE49-F238E27FC236}">
                <a16:creationId xmlns:a16="http://schemas.microsoft.com/office/drawing/2014/main" id="{8022967B-4746-41CE-A981-0407674443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3940" y="2540252"/>
            <a:ext cx="3217216" cy="3159456"/>
          </a:xfrm>
          <a:prstGeom prst="rect">
            <a:avLst/>
          </a:prstGeom>
        </p:spPr>
      </p:pic>
      <p:pic>
        <p:nvPicPr>
          <p:cNvPr id="27" name="Bút chì">
            <a:extLst>
              <a:ext uri="{FF2B5EF4-FFF2-40B4-BE49-F238E27FC236}">
                <a16:creationId xmlns:a16="http://schemas.microsoft.com/office/drawing/2014/main" id="{5B9A074F-284F-48DF-85B8-0CBC85C426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528434" y="5352031"/>
            <a:ext cx="1141776" cy="1837131"/>
          </a:xfrm>
          <a:prstGeom prst="rect">
            <a:avLst/>
          </a:prstGeom>
        </p:spPr>
      </p:pic>
      <p:sp>
        <p:nvSpPr>
          <p:cNvPr id="30" name="Rectangle 29">
            <a:extLst>
              <a:ext uri="{FF2B5EF4-FFF2-40B4-BE49-F238E27FC236}">
                <a16:creationId xmlns:a16="http://schemas.microsoft.com/office/drawing/2014/main" id="{E5E02DD6-9FA0-48E4-BB60-3F3F7B202016}"/>
              </a:ext>
            </a:extLst>
          </p:cNvPr>
          <p:cNvSpPr/>
          <p:nvPr/>
        </p:nvSpPr>
        <p:spPr>
          <a:xfrm>
            <a:off x="9548428" y="361538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0AB9D474-8D87-757E-04C0-2F165308D41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39917" y="2454543"/>
            <a:ext cx="3208740" cy="3191269"/>
          </a:xfrm>
          <a:prstGeom prst="rect">
            <a:avLst/>
          </a:prstGeom>
        </p:spPr>
      </p:pic>
      <p:pic>
        <p:nvPicPr>
          <p:cNvPr id="13" name="Picture 12">
            <a:extLst>
              <a:ext uri="{FF2B5EF4-FFF2-40B4-BE49-F238E27FC236}">
                <a16:creationId xmlns:a16="http://schemas.microsoft.com/office/drawing/2014/main" id="{C7E4F632-5103-7114-C12A-6C73C150F1F0}"/>
              </a:ext>
            </a:extLst>
          </p:cNvPr>
          <p:cNvPicPr>
            <a:picLocks noChangeAspect="1"/>
          </p:cNvPicPr>
          <p:nvPr/>
        </p:nvPicPr>
        <p:blipFill rotWithShape="1">
          <a:blip r:embed="rId9"/>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63701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a:t>
              </a:r>
            </a:p>
          </p:txBody>
        </p:sp>
      </p:grpSp>
      <p:pic>
        <p:nvPicPr>
          <p:cNvPr id="2" name="O hoa">
            <a:hlinkClick r:id="" action="ppaction://media"/>
            <a:extLst>
              <a:ext uri="{FF2B5EF4-FFF2-40B4-BE49-F238E27FC236}">
                <a16:creationId xmlns:a16="http://schemas.microsoft.com/office/drawing/2014/main" id="{F434AC83-4783-444F-A651-218CB9B59A86}"/>
              </a:ext>
            </a:extLst>
          </p:cNvPr>
          <p:cNvPicPr>
            <a:picLocks noChangeAspect="1"/>
          </p:cNvPicPr>
          <p:nvPr>
            <a:videoFile r:link="rId1"/>
            <p:extLst>
              <p:ext uri="{DAA4B4D4-6D71-4841-9C94-3DE7FCFB9230}">
                <p14:media xmlns:p14="http://schemas.microsoft.com/office/powerpoint/2010/main" r:embed="rId2">
                  <p14:trim st="11036"/>
                </p14:media>
              </p:ext>
            </p:extLst>
          </p:nvPr>
        </p:nvPicPr>
        <p:blipFill>
          <a:blip r:embed="rId7"/>
          <a:stretch>
            <a:fillRect/>
          </a:stretch>
        </p:blipFill>
        <p:spPr>
          <a:xfrm>
            <a:off x="1619249" y="1581149"/>
            <a:ext cx="8619069" cy="4848226"/>
          </a:xfrm>
          <a:prstGeom prst="rect">
            <a:avLst/>
          </a:prstGeom>
        </p:spPr>
      </p:pic>
      <p:pic>
        <p:nvPicPr>
          <p:cNvPr id="7" name="Picture 6">
            <a:extLst>
              <a:ext uri="{FF2B5EF4-FFF2-40B4-BE49-F238E27FC236}">
                <a16:creationId xmlns:a16="http://schemas.microsoft.com/office/drawing/2014/main" id="{C7E4F632-5103-7114-C12A-6C73C150F1F0}"/>
              </a:ext>
            </a:extLst>
          </p:cNvPr>
          <p:cNvPicPr>
            <a:picLocks noChangeAspect="1"/>
          </p:cNvPicPr>
          <p:nvPr/>
        </p:nvPicPr>
        <p:blipFill rotWithShape="1">
          <a:blip r:embed="rId8"/>
          <a:srcRect t="6041"/>
          <a:stretch/>
        </p:blipFill>
        <p:spPr>
          <a:xfrm>
            <a:off x="-1840953" y="-502306"/>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6189277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2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Ô</a:t>
              </a:r>
            </a:p>
          </p:txBody>
        </p:sp>
      </p:grpSp>
      <p:pic>
        <p:nvPicPr>
          <p:cNvPr id="3" name="Ô hoa">
            <a:hlinkClick r:id="" action="ppaction://media"/>
            <a:extLst>
              <a:ext uri="{FF2B5EF4-FFF2-40B4-BE49-F238E27FC236}">
                <a16:creationId xmlns:a16="http://schemas.microsoft.com/office/drawing/2014/main" id="{6DD06D32-3282-467E-8FDC-1DCBE0A6EBA3}"/>
              </a:ext>
            </a:extLst>
          </p:cNvPr>
          <p:cNvPicPr>
            <a:picLocks noChangeAspect="1"/>
          </p:cNvPicPr>
          <p:nvPr>
            <a:videoFile r:link="rId1"/>
            <p:extLst>
              <p:ext uri="{DAA4B4D4-6D71-4841-9C94-3DE7FCFB9230}">
                <p14:media xmlns:p14="http://schemas.microsoft.com/office/powerpoint/2010/main" r:embed="rId2">
                  <p14:trim st="31738" end="24154"/>
                </p14:media>
              </p:ext>
            </p:extLst>
          </p:nvPr>
        </p:nvPicPr>
        <p:blipFill>
          <a:blip r:embed="rId7"/>
          <a:stretch>
            <a:fillRect/>
          </a:stretch>
        </p:blipFill>
        <p:spPr>
          <a:xfrm>
            <a:off x="1627716" y="1362074"/>
            <a:ext cx="8805335" cy="4953001"/>
          </a:xfrm>
          <a:prstGeom prst="rect">
            <a:avLst/>
          </a:prstGeom>
        </p:spPr>
      </p:pic>
      <p:pic>
        <p:nvPicPr>
          <p:cNvPr id="7" name="Picture 6">
            <a:extLst>
              <a:ext uri="{FF2B5EF4-FFF2-40B4-BE49-F238E27FC236}">
                <a16:creationId xmlns:a16="http://schemas.microsoft.com/office/drawing/2014/main" id="{C7E4F632-5103-7114-C12A-6C73C150F1F0}"/>
              </a:ext>
            </a:extLst>
          </p:cNvPr>
          <p:cNvPicPr>
            <a:picLocks noChangeAspect="1"/>
          </p:cNvPicPr>
          <p:nvPr/>
        </p:nvPicPr>
        <p:blipFill rotWithShape="1">
          <a:blip r:embed="rId8"/>
          <a:srcRect t="6041"/>
          <a:stretch/>
        </p:blipFill>
        <p:spPr>
          <a:xfrm>
            <a:off x="-1785607" y="-276516"/>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1095261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0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5631ADF-5D86-42DA-AC78-F931C8EAE6EC}"/>
              </a:ext>
            </a:extLst>
          </p:cNvPr>
          <p:cNvSpPr/>
          <p:nvPr/>
        </p:nvSpPr>
        <p:spPr>
          <a:xfrm>
            <a:off x="1427818" y="1020726"/>
            <a:ext cx="9575975" cy="4827181"/>
          </a:xfrm>
          <a:custGeom>
            <a:avLst/>
            <a:gdLst>
              <a:gd name="connsiteX0" fmla="*/ 0 w 9575975"/>
              <a:gd name="connsiteY0" fmla="*/ 804546 h 4827181"/>
              <a:gd name="connsiteX1" fmla="*/ 804546 w 9575975"/>
              <a:gd name="connsiteY1" fmla="*/ 0 h 4827181"/>
              <a:gd name="connsiteX2" fmla="*/ 1293940 w 9575975"/>
              <a:gd name="connsiteY2" fmla="*/ 0 h 4827181"/>
              <a:gd name="connsiteX3" fmla="*/ 1623997 w 9575975"/>
              <a:gd name="connsiteY3" fmla="*/ 0 h 4827181"/>
              <a:gd name="connsiteX4" fmla="*/ 2113391 w 9575975"/>
              <a:gd name="connsiteY4" fmla="*/ 0 h 4827181"/>
              <a:gd name="connsiteX5" fmla="*/ 2443448 w 9575975"/>
              <a:gd name="connsiteY5" fmla="*/ 0 h 4827181"/>
              <a:gd name="connsiteX6" fmla="*/ 2853173 w 9575975"/>
              <a:gd name="connsiteY6" fmla="*/ 0 h 4827181"/>
              <a:gd name="connsiteX7" fmla="*/ 3262898 w 9575975"/>
              <a:gd name="connsiteY7" fmla="*/ 0 h 4827181"/>
              <a:gd name="connsiteX8" fmla="*/ 3672624 w 9575975"/>
              <a:gd name="connsiteY8" fmla="*/ 0 h 4827181"/>
              <a:gd name="connsiteX9" fmla="*/ 4082349 w 9575975"/>
              <a:gd name="connsiteY9" fmla="*/ 0 h 4827181"/>
              <a:gd name="connsiteX10" fmla="*/ 4492075 w 9575975"/>
              <a:gd name="connsiteY10" fmla="*/ 0 h 4827181"/>
              <a:gd name="connsiteX11" fmla="*/ 4901800 w 9575975"/>
              <a:gd name="connsiteY11" fmla="*/ 0 h 4827181"/>
              <a:gd name="connsiteX12" fmla="*/ 5550532 w 9575975"/>
              <a:gd name="connsiteY12" fmla="*/ 0 h 4827181"/>
              <a:gd name="connsiteX13" fmla="*/ 6039926 w 9575975"/>
              <a:gd name="connsiteY13" fmla="*/ 0 h 4827181"/>
              <a:gd name="connsiteX14" fmla="*/ 6449652 w 9575975"/>
              <a:gd name="connsiteY14" fmla="*/ 0 h 4827181"/>
              <a:gd name="connsiteX15" fmla="*/ 7178052 w 9575975"/>
              <a:gd name="connsiteY15" fmla="*/ 0 h 4827181"/>
              <a:gd name="connsiteX16" fmla="*/ 7906453 w 9575975"/>
              <a:gd name="connsiteY16" fmla="*/ 0 h 4827181"/>
              <a:gd name="connsiteX17" fmla="*/ 8771429 w 9575975"/>
              <a:gd name="connsiteY17" fmla="*/ 0 h 4827181"/>
              <a:gd name="connsiteX18" fmla="*/ 9575975 w 9575975"/>
              <a:gd name="connsiteY18" fmla="*/ 804546 h 4827181"/>
              <a:gd name="connsiteX19" fmla="*/ 9575975 w 9575975"/>
              <a:gd name="connsiteY19" fmla="*/ 1276532 h 4827181"/>
              <a:gd name="connsiteX20" fmla="*/ 9575975 w 9575975"/>
              <a:gd name="connsiteY20" fmla="*/ 1748519 h 4827181"/>
              <a:gd name="connsiteX21" fmla="*/ 9575975 w 9575975"/>
              <a:gd name="connsiteY21" fmla="*/ 2317048 h 4827181"/>
              <a:gd name="connsiteX22" fmla="*/ 9575975 w 9575975"/>
              <a:gd name="connsiteY22" fmla="*/ 2821215 h 4827181"/>
              <a:gd name="connsiteX23" fmla="*/ 9575975 w 9575975"/>
              <a:gd name="connsiteY23" fmla="*/ 3389744 h 4827181"/>
              <a:gd name="connsiteX24" fmla="*/ 9575975 w 9575975"/>
              <a:gd name="connsiteY24" fmla="*/ 4022635 h 4827181"/>
              <a:gd name="connsiteX25" fmla="*/ 8771429 w 9575975"/>
              <a:gd name="connsiteY25" fmla="*/ 4827181 h 4827181"/>
              <a:gd name="connsiteX26" fmla="*/ 8441372 w 9575975"/>
              <a:gd name="connsiteY26" fmla="*/ 4827181 h 4827181"/>
              <a:gd name="connsiteX27" fmla="*/ 7951978 w 9575975"/>
              <a:gd name="connsiteY27" fmla="*/ 4827181 h 4827181"/>
              <a:gd name="connsiteX28" fmla="*/ 7223577 w 9575975"/>
              <a:gd name="connsiteY28" fmla="*/ 4827181 h 4827181"/>
              <a:gd name="connsiteX29" fmla="*/ 6813852 w 9575975"/>
              <a:gd name="connsiteY29" fmla="*/ 4827181 h 4827181"/>
              <a:gd name="connsiteX30" fmla="*/ 6244789 w 9575975"/>
              <a:gd name="connsiteY30" fmla="*/ 4827181 h 4827181"/>
              <a:gd name="connsiteX31" fmla="*/ 5596057 w 9575975"/>
              <a:gd name="connsiteY31" fmla="*/ 4827181 h 4827181"/>
              <a:gd name="connsiteX32" fmla="*/ 5266000 w 9575975"/>
              <a:gd name="connsiteY32" fmla="*/ 4827181 h 4827181"/>
              <a:gd name="connsiteX33" fmla="*/ 4935944 w 9575975"/>
              <a:gd name="connsiteY33" fmla="*/ 4827181 h 4827181"/>
              <a:gd name="connsiteX34" fmla="*/ 4366881 w 9575975"/>
              <a:gd name="connsiteY34" fmla="*/ 4827181 h 4827181"/>
              <a:gd name="connsiteX35" fmla="*/ 4036824 w 9575975"/>
              <a:gd name="connsiteY35" fmla="*/ 4827181 h 4827181"/>
              <a:gd name="connsiteX36" fmla="*/ 3627099 w 9575975"/>
              <a:gd name="connsiteY36" fmla="*/ 4827181 h 4827181"/>
              <a:gd name="connsiteX37" fmla="*/ 3217373 w 9575975"/>
              <a:gd name="connsiteY37" fmla="*/ 4827181 h 4827181"/>
              <a:gd name="connsiteX38" fmla="*/ 2727979 w 9575975"/>
              <a:gd name="connsiteY38" fmla="*/ 4827181 h 4827181"/>
              <a:gd name="connsiteX39" fmla="*/ 2397923 w 9575975"/>
              <a:gd name="connsiteY39" fmla="*/ 4827181 h 4827181"/>
              <a:gd name="connsiteX40" fmla="*/ 1749191 w 9575975"/>
              <a:gd name="connsiteY40" fmla="*/ 4827181 h 4827181"/>
              <a:gd name="connsiteX41" fmla="*/ 804546 w 9575975"/>
              <a:gd name="connsiteY41" fmla="*/ 4827181 h 4827181"/>
              <a:gd name="connsiteX42" fmla="*/ 0 w 9575975"/>
              <a:gd name="connsiteY42" fmla="*/ 4022635 h 4827181"/>
              <a:gd name="connsiteX43" fmla="*/ 0 w 9575975"/>
              <a:gd name="connsiteY43" fmla="*/ 3486287 h 4827181"/>
              <a:gd name="connsiteX44" fmla="*/ 0 w 9575975"/>
              <a:gd name="connsiteY44" fmla="*/ 2949939 h 4827181"/>
              <a:gd name="connsiteX45" fmla="*/ 0 w 9575975"/>
              <a:gd name="connsiteY45" fmla="*/ 2381410 h 4827181"/>
              <a:gd name="connsiteX46" fmla="*/ 0 w 9575975"/>
              <a:gd name="connsiteY46" fmla="*/ 1812881 h 4827181"/>
              <a:gd name="connsiteX47" fmla="*/ 0 w 9575975"/>
              <a:gd name="connsiteY47" fmla="*/ 1308713 h 4827181"/>
              <a:gd name="connsiteX48" fmla="*/ 0 w 9575975"/>
              <a:gd name="connsiteY48" fmla="*/ 804546 h 482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75975" h="4827181" fill="none" extrusionOk="0">
                <a:moveTo>
                  <a:pt x="0" y="804546"/>
                </a:moveTo>
                <a:cubicBezTo>
                  <a:pt x="-39724" y="473682"/>
                  <a:pt x="319093" y="18239"/>
                  <a:pt x="804546" y="0"/>
                </a:cubicBezTo>
                <a:cubicBezTo>
                  <a:pt x="986360" y="-52117"/>
                  <a:pt x="1164657" y="49476"/>
                  <a:pt x="1293940" y="0"/>
                </a:cubicBezTo>
                <a:cubicBezTo>
                  <a:pt x="1423223" y="-49476"/>
                  <a:pt x="1543767" y="2881"/>
                  <a:pt x="1623997" y="0"/>
                </a:cubicBezTo>
                <a:cubicBezTo>
                  <a:pt x="1704227" y="-2881"/>
                  <a:pt x="1919019" y="25360"/>
                  <a:pt x="2113391" y="0"/>
                </a:cubicBezTo>
                <a:cubicBezTo>
                  <a:pt x="2307763" y="-25360"/>
                  <a:pt x="2298675" y="21130"/>
                  <a:pt x="2443448" y="0"/>
                </a:cubicBezTo>
                <a:cubicBezTo>
                  <a:pt x="2588221" y="-21130"/>
                  <a:pt x="2755693" y="33086"/>
                  <a:pt x="2853173" y="0"/>
                </a:cubicBezTo>
                <a:cubicBezTo>
                  <a:pt x="2950654" y="-33086"/>
                  <a:pt x="3179417" y="41277"/>
                  <a:pt x="3262898" y="0"/>
                </a:cubicBezTo>
                <a:cubicBezTo>
                  <a:pt x="3346380" y="-41277"/>
                  <a:pt x="3569652" y="35357"/>
                  <a:pt x="3672624" y="0"/>
                </a:cubicBezTo>
                <a:cubicBezTo>
                  <a:pt x="3775596" y="-35357"/>
                  <a:pt x="3931940" y="20205"/>
                  <a:pt x="4082349" y="0"/>
                </a:cubicBezTo>
                <a:cubicBezTo>
                  <a:pt x="4232759" y="-20205"/>
                  <a:pt x="4404628" y="10373"/>
                  <a:pt x="4492075" y="0"/>
                </a:cubicBezTo>
                <a:cubicBezTo>
                  <a:pt x="4579522" y="-10373"/>
                  <a:pt x="4743756" y="21399"/>
                  <a:pt x="4901800" y="0"/>
                </a:cubicBezTo>
                <a:cubicBezTo>
                  <a:pt x="5059845" y="-21399"/>
                  <a:pt x="5285046" y="2643"/>
                  <a:pt x="5550532" y="0"/>
                </a:cubicBezTo>
                <a:cubicBezTo>
                  <a:pt x="5816018" y="-2643"/>
                  <a:pt x="5801082" y="16156"/>
                  <a:pt x="6039926" y="0"/>
                </a:cubicBezTo>
                <a:cubicBezTo>
                  <a:pt x="6278770" y="-16156"/>
                  <a:pt x="6277936" y="42821"/>
                  <a:pt x="6449652" y="0"/>
                </a:cubicBezTo>
                <a:cubicBezTo>
                  <a:pt x="6621368" y="-42821"/>
                  <a:pt x="6928176" y="28998"/>
                  <a:pt x="7178052" y="0"/>
                </a:cubicBezTo>
                <a:cubicBezTo>
                  <a:pt x="7427928" y="-28998"/>
                  <a:pt x="7578827" y="9851"/>
                  <a:pt x="7906453" y="0"/>
                </a:cubicBezTo>
                <a:cubicBezTo>
                  <a:pt x="8234079" y="-9851"/>
                  <a:pt x="8495999" y="88899"/>
                  <a:pt x="8771429" y="0"/>
                </a:cubicBezTo>
                <a:cubicBezTo>
                  <a:pt x="9209537" y="16918"/>
                  <a:pt x="9475523" y="319239"/>
                  <a:pt x="9575975" y="804546"/>
                </a:cubicBezTo>
                <a:cubicBezTo>
                  <a:pt x="9621362" y="914830"/>
                  <a:pt x="9557211" y="1177750"/>
                  <a:pt x="9575975" y="1276532"/>
                </a:cubicBezTo>
                <a:cubicBezTo>
                  <a:pt x="9594739" y="1375314"/>
                  <a:pt x="9560575" y="1603248"/>
                  <a:pt x="9575975" y="1748519"/>
                </a:cubicBezTo>
                <a:cubicBezTo>
                  <a:pt x="9591375" y="1893790"/>
                  <a:pt x="9549524" y="2038967"/>
                  <a:pt x="9575975" y="2317048"/>
                </a:cubicBezTo>
                <a:cubicBezTo>
                  <a:pt x="9602426" y="2595129"/>
                  <a:pt x="9546829" y="2602744"/>
                  <a:pt x="9575975" y="2821215"/>
                </a:cubicBezTo>
                <a:cubicBezTo>
                  <a:pt x="9605121" y="3039686"/>
                  <a:pt x="9534082" y="3243177"/>
                  <a:pt x="9575975" y="3389744"/>
                </a:cubicBezTo>
                <a:cubicBezTo>
                  <a:pt x="9617868" y="3536311"/>
                  <a:pt x="9537726" y="3771846"/>
                  <a:pt x="9575975" y="4022635"/>
                </a:cubicBezTo>
                <a:cubicBezTo>
                  <a:pt x="9536064" y="4464695"/>
                  <a:pt x="9202420" y="4831691"/>
                  <a:pt x="8771429" y="4827181"/>
                </a:cubicBezTo>
                <a:cubicBezTo>
                  <a:pt x="8660377" y="4846415"/>
                  <a:pt x="8516496" y="4790087"/>
                  <a:pt x="8441372" y="4827181"/>
                </a:cubicBezTo>
                <a:cubicBezTo>
                  <a:pt x="8366248" y="4864275"/>
                  <a:pt x="8148994" y="4825444"/>
                  <a:pt x="7951978" y="4827181"/>
                </a:cubicBezTo>
                <a:cubicBezTo>
                  <a:pt x="7754962" y="4828918"/>
                  <a:pt x="7474730" y="4807289"/>
                  <a:pt x="7223577" y="4827181"/>
                </a:cubicBezTo>
                <a:cubicBezTo>
                  <a:pt x="6972424" y="4847073"/>
                  <a:pt x="6993889" y="4813723"/>
                  <a:pt x="6813852" y="4827181"/>
                </a:cubicBezTo>
                <a:cubicBezTo>
                  <a:pt x="6633815" y="4840639"/>
                  <a:pt x="6467720" y="4764950"/>
                  <a:pt x="6244789" y="4827181"/>
                </a:cubicBezTo>
                <a:cubicBezTo>
                  <a:pt x="6021858" y="4889412"/>
                  <a:pt x="5860848" y="4814378"/>
                  <a:pt x="5596057" y="4827181"/>
                </a:cubicBezTo>
                <a:cubicBezTo>
                  <a:pt x="5331266" y="4839984"/>
                  <a:pt x="5391176" y="4800552"/>
                  <a:pt x="5266000" y="4827181"/>
                </a:cubicBezTo>
                <a:cubicBezTo>
                  <a:pt x="5140824" y="4853810"/>
                  <a:pt x="5007220" y="4818828"/>
                  <a:pt x="4935944" y="4827181"/>
                </a:cubicBezTo>
                <a:cubicBezTo>
                  <a:pt x="4864668" y="4835534"/>
                  <a:pt x="4509615" y="4785869"/>
                  <a:pt x="4366881" y="4827181"/>
                </a:cubicBezTo>
                <a:cubicBezTo>
                  <a:pt x="4224147" y="4868493"/>
                  <a:pt x="4182485" y="4799079"/>
                  <a:pt x="4036824" y="4827181"/>
                </a:cubicBezTo>
                <a:cubicBezTo>
                  <a:pt x="3891163" y="4855283"/>
                  <a:pt x="3800289" y="4798847"/>
                  <a:pt x="3627099" y="4827181"/>
                </a:cubicBezTo>
                <a:cubicBezTo>
                  <a:pt x="3453910" y="4855515"/>
                  <a:pt x="3391724" y="4818758"/>
                  <a:pt x="3217373" y="4827181"/>
                </a:cubicBezTo>
                <a:cubicBezTo>
                  <a:pt x="3043022" y="4835604"/>
                  <a:pt x="2906626" y="4805763"/>
                  <a:pt x="2727979" y="4827181"/>
                </a:cubicBezTo>
                <a:cubicBezTo>
                  <a:pt x="2549332" y="4848599"/>
                  <a:pt x="2553206" y="4825971"/>
                  <a:pt x="2397923" y="4827181"/>
                </a:cubicBezTo>
                <a:cubicBezTo>
                  <a:pt x="2242640" y="4828391"/>
                  <a:pt x="2057697" y="4817313"/>
                  <a:pt x="1749191" y="4827181"/>
                </a:cubicBezTo>
                <a:cubicBezTo>
                  <a:pt x="1440685" y="4837049"/>
                  <a:pt x="1234630" y="4801224"/>
                  <a:pt x="804546" y="4827181"/>
                </a:cubicBezTo>
                <a:cubicBezTo>
                  <a:pt x="371071" y="4820556"/>
                  <a:pt x="101979" y="4476638"/>
                  <a:pt x="0" y="4022635"/>
                </a:cubicBezTo>
                <a:cubicBezTo>
                  <a:pt x="-59891" y="3852026"/>
                  <a:pt x="4422" y="3696302"/>
                  <a:pt x="0" y="3486287"/>
                </a:cubicBezTo>
                <a:cubicBezTo>
                  <a:pt x="-4422" y="3276272"/>
                  <a:pt x="37427" y="3133853"/>
                  <a:pt x="0" y="2949939"/>
                </a:cubicBezTo>
                <a:cubicBezTo>
                  <a:pt x="-37427" y="2766025"/>
                  <a:pt x="29825" y="2628868"/>
                  <a:pt x="0" y="2381410"/>
                </a:cubicBezTo>
                <a:cubicBezTo>
                  <a:pt x="-29825" y="2133952"/>
                  <a:pt x="16891" y="2062818"/>
                  <a:pt x="0" y="1812881"/>
                </a:cubicBezTo>
                <a:cubicBezTo>
                  <a:pt x="-16891" y="1562944"/>
                  <a:pt x="45264" y="1455667"/>
                  <a:pt x="0" y="1308713"/>
                </a:cubicBezTo>
                <a:cubicBezTo>
                  <a:pt x="-45264" y="1161759"/>
                  <a:pt x="25394" y="949776"/>
                  <a:pt x="0" y="804546"/>
                </a:cubicBezTo>
                <a:close/>
              </a:path>
              <a:path w="9575975" h="4827181" stroke="0" extrusionOk="0">
                <a:moveTo>
                  <a:pt x="0" y="804546"/>
                </a:moveTo>
                <a:cubicBezTo>
                  <a:pt x="7148" y="345944"/>
                  <a:pt x="387500" y="73964"/>
                  <a:pt x="804546" y="0"/>
                </a:cubicBezTo>
                <a:cubicBezTo>
                  <a:pt x="1140743" y="-73190"/>
                  <a:pt x="1220047" y="52949"/>
                  <a:pt x="1532947" y="0"/>
                </a:cubicBezTo>
                <a:cubicBezTo>
                  <a:pt x="1845847" y="-52949"/>
                  <a:pt x="1908894" y="19990"/>
                  <a:pt x="2022341" y="0"/>
                </a:cubicBezTo>
                <a:cubicBezTo>
                  <a:pt x="2135788" y="-19990"/>
                  <a:pt x="2387113" y="41184"/>
                  <a:pt x="2671073" y="0"/>
                </a:cubicBezTo>
                <a:cubicBezTo>
                  <a:pt x="2955033" y="-41184"/>
                  <a:pt x="3026988" y="47939"/>
                  <a:pt x="3319805" y="0"/>
                </a:cubicBezTo>
                <a:cubicBezTo>
                  <a:pt x="3612622" y="-47939"/>
                  <a:pt x="3744852" y="34345"/>
                  <a:pt x="3888868" y="0"/>
                </a:cubicBezTo>
                <a:cubicBezTo>
                  <a:pt x="4032884" y="-34345"/>
                  <a:pt x="4353826" y="20360"/>
                  <a:pt x="4617269" y="0"/>
                </a:cubicBezTo>
                <a:cubicBezTo>
                  <a:pt x="4880712" y="-20360"/>
                  <a:pt x="4836748" y="4054"/>
                  <a:pt x="4947325" y="0"/>
                </a:cubicBezTo>
                <a:cubicBezTo>
                  <a:pt x="5057902" y="-4054"/>
                  <a:pt x="5344664" y="20894"/>
                  <a:pt x="5596057" y="0"/>
                </a:cubicBezTo>
                <a:cubicBezTo>
                  <a:pt x="5847450" y="-20894"/>
                  <a:pt x="5980066" y="55377"/>
                  <a:pt x="6324458" y="0"/>
                </a:cubicBezTo>
                <a:cubicBezTo>
                  <a:pt x="6668850" y="-55377"/>
                  <a:pt x="6743958" y="30380"/>
                  <a:pt x="7052859" y="0"/>
                </a:cubicBezTo>
                <a:cubicBezTo>
                  <a:pt x="7361760" y="-30380"/>
                  <a:pt x="7543708" y="46485"/>
                  <a:pt x="7781259" y="0"/>
                </a:cubicBezTo>
                <a:cubicBezTo>
                  <a:pt x="8018810" y="-46485"/>
                  <a:pt x="8143073" y="10958"/>
                  <a:pt x="8270653" y="0"/>
                </a:cubicBezTo>
                <a:cubicBezTo>
                  <a:pt x="8398233" y="-10958"/>
                  <a:pt x="8533854" y="40432"/>
                  <a:pt x="8771429" y="0"/>
                </a:cubicBezTo>
                <a:cubicBezTo>
                  <a:pt x="9120999" y="59839"/>
                  <a:pt x="9677297" y="377663"/>
                  <a:pt x="9575975" y="804546"/>
                </a:cubicBezTo>
                <a:cubicBezTo>
                  <a:pt x="9594106" y="986203"/>
                  <a:pt x="9568696" y="1170184"/>
                  <a:pt x="9575975" y="1340894"/>
                </a:cubicBezTo>
                <a:cubicBezTo>
                  <a:pt x="9583254" y="1511604"/>
                  <a:pt x="9542308" y="1643545"/>
                  <a:pt x="9575975" y="1812881"/>
                </a:cubicBezTo>
                <a:cubicBezTo>
                  <a:pt x="9609642" y="1982217"/>
                  <a:pt x="9545982" y="2097684"/>
                  <a:pt x="9575975" y="2252686"/>
                </a:cubicBezTo>
                <a:cubicBezTo>
                  <a:pt x="9605968" y="2407689"/>
                  <a:pt x="9545488" y="2536089"/>
                  <a:pt x="9575975" y="2756853"/>
                </a:cubicBezTo>
                <a:cubicBezTo>
                  <a:pt x="9606462" y="2977617"/>
                  <a:pt x="9555363" y="3047310"/>
                  <a:pt x="9575975" y="3196659"/>
                </a:cubicBezTo>
                <a:cubicBezTo>
                  <a:pt x="9596587" y="3346008"/>
                  <a:pt x="9564873" y="3640710"/>
                  <a:pt x="9575975" y="4022635"/>
                </a:cubicBezTo>
                <a:cubicBezTo>
                  <a:pt x="9628690" y="4437688"/>
                  <a:pt x="9321472" y="4794147"/>
                  <a:pt x="8771429" y="4827181"/>
                </a:cubicBezTo>
                <a:cubicBezTo>
                  <a:pt x="8620717" y="4887273"/>
                  <a:pt x="8409212" y="4790218"/>
                  <a:pt x="8122697" y="4827181"/>
                </a:cubicBezTo>
                <a:cubicBezTo>
                  <a:pt x="7836182" y="4864144"/>
                  <a:pt x="7795453" y="4825872"/>
                  <a:pt x="7712972" y="4827181"/>
                </a:cubicBezTo>
                <a:cubicBezTo>
                  <a:pt x="7630492" y="4828490"/>
                  <a:pt x="7346548" y="4807708"/>
                  <a:pt x="7064240" y="4827181"/>
                </a:cubicBezTo>
                <a:cubicBezTo>
                  <a:pt x="6781932" y="4846654"/>
                  <a:pt x="6805823" y="4818843"/>
                  <a:pt x="6574846" y="4827181"/>
                </a:cubicBezTo>
                <a:cubicBezTo>
                  <a:pt x="6343869" y="4835519"/>
                  <a:pt x="6018338" y="4799864"/>
                  <a:pt x="5846445" y="4827181"/>
                </a:cubicBezTo>
                <a:cubicBezTo>
                  <a:pt x="5674552" y="4854498"/>
                  <a:pt x="5487982" y="4763807"/>
                  <a:pt x="5277382" y="4827181"/>
                </a:cubicBezTo>
                <a:cubicBezTo>
                  <a:pt x="5066782" y="4890555"/>
                  <a:pt x="4844351" y="4811652"/>
                  <a:pt x="4548981" y="4827181"/>
                </a:cubicBezTo>
                <a:cubicBezTo>
                  <a:pt x="4253611" y="4842710"/>
                  <a:pt x="4298914" y="4788588"/>
                  <a:pt x="4218924" y="4827181"/>
                </a:cubicBezTo>
                <a:cubicBezTo>
                  <a:pt x="4138934" y="4865774"/>
                  <a:pt x="3712859" y="4780075"/>
                  <a:pt x="3490524" y="4827181"/>
                </a:cubicBezTo>
                <a:cubicBezTo>
                  <a:pt x="3268189" y="4874287"/>
                  <a:pt x="3033549" y="4740007"/>
                  <a:pt x="2762123" y="4827181"/>
                </a:cubicBezTo>
                <a:cubicBezTo>
                  <a:pt x="2490697" y="4914355"/>
                  <a:pt x="2484730" y="4780167"/>
                  <a:pt x="2352398" y="4827181"/>
                </a:cubicBezTo>
                <a:cubicBezTo>
                  <a:pt x="2220066" y="4874195"/>
                  <a:pt x="2091332" y="4816094"/>
                  <a:pt x="1863003" y="4827181"/>
                </a:cubicBezTo>
                <a:cubicBezTo>
                  <a:pt x="1634675" y="4838268"/>
                  <a:pt x="1623397" y="4804453"/>
                  <a:pt x="1453278" y="4827181"/>
                </a:cubicBezTo>
                <a:cubicBezTo>
                  <a:pt x="1283160" y="4849909"/>
                  <a:pt x="983637" y="4769436"/>
                  <a:pt x="804546" y="4827181"/>
                </a:cubicBezTo>
                <a:cubicBezTo>
                  <a:pt x="344759" y="4823410"/>
                  <a:pt x="42440" y="4489314"/>
                  <a:pt x="0" y="4022635"/>
                </a:cubicBezTo>
                <a:cubicBezTo>
                  <a:pt x="-22145" y="3842498"/>
                  <a:pt x="50612" y="3762623"/>
                  <a:pt x="0" y="3518468"/>
                </a:cubicBezTo>
                <a:cubicBezTo>
                  <a:pt x="-50612" y="3274313"/>
                  <a:pt x="10871" y="3226223"/>
                  <a:pt x="0" y="2949939"/>
                </a:cubicBezTo>
                <a:cubicBezTo>
                  <a:pt x="-10871" y="2673655"/>
                  <a:pt x="70440" y="2541154"/>
                  <a:pt x="0" y="2349229"/>
                </a:cubicBezTo>
                <a:cubicBezTo>
                  <a:pt x="-70440" y="2157304"/>
                  <a:pt x="62415" y="2028066"/>
                  <a:pt x="0" y="1748519"/>
                </a:cubicBezTo>
                <a:cubicBezTo>
                  <a:pt x="-62415" y="1468972"/>
                  <a:pt x="97269" y="1005591"/>
                  <a:pt x="0" y="804546"/>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BBA24CF-FF92-402C-B183-36552E5B1246}"/>
              </a:ext>
            </a:extLst>
          </p:cNvPr>
          <p:cNvPicPr>
            <a:picLocks noChangeAspect="1"/>
          </p:cNvPicPr>
          <p:nvPr/>
        </p:nvPicPr>
        <p:blipFill>
          <a:blip r:embed="rId2"/>
          <a:stretch>
            <a:fillRect/>
          </a:stretch>
        </p:blipFill>
        <p:spPr>
          <a:xfrm>
            <a:off x="4475593" y="1734066"/>
            <a:ext cx="3389670" cy="774259"/>
          </a:xfrm>
          <a:prstGeom prst="rect">
            <a:avLst/>
          </a:prstGeom>
        </p:spPr>
      </p:pic>
      <p:pic>
        <p:nvPicPr>
          <p:cNvPr id="4" name="Picture 3">
            <a:extLst>
              <a:ext uri="{FF2B5EF4-FFF2-40B4-BE49-F238E27FC236}">
                <a16:creationId xmlns:a16="http://schemas.microsoft.com/office/drawing/2014/main" id="{691D3675-A995-4779-8076-509F2091EDB2}"/>
              </a:ext>
            </a:extLst>
          </p:cNvPr>
          <p:cNvPicPr>
            <a:picLocks noChangeAspect="1"/>
          </p:cNvPicPr>
          <p:nvPr/>
        </p:nvPicPr>
        <p:blipFill>
          <a:blip r:embed="rId3"/>
          <a:stretch>
            <a:fillRect/>
          </a:stretch>
        </p:blipFill>
        <p:spPr>
          <a:xfrm>
            <a:off x="2761741" y="3443038"/>
            <a:ext cx="7242676" cy="1566808"/>
          </a:xfrm>
          <a:prstGeom prst="rect">
            <a:avLst/>
          </a:prstGeom>
        </p:spPr>
      </p:pic>
      <p:pic>
        <p:nvPicPr>
          <p:cNvPr id="13" name="Picture 12">
            <a:extLst>
              <a:ext uri="{FF2B5EF4-FFF2-40B4-BE49-F238E27FC236}">
                <a16:creationId xmlns:a16="http://schemas.microsoft.com/office/drawing/2014/main" id="{A51AC57C-D424-48E1-B635-A658CCA36D03}"/>
              </a:ext>
            </a:extLst>
          </p:cNvPr>
          <p:cNvPicPr>
            <a:picLocks noChangeAspect="1"/>
          </p:cNvPicPr>
          <p:nvPr/>
        </p:nvPicPr>
        <p:blipFill>
          <a:blip r:embed="rId4"/>
          <a:stretch>
            <a:fillRect/>
          </a:stretch>
        </p:blipFill>
        <p:spPr>
          <a:xfrm>
            <a:off x="5432282" y="2786728"/>
            <a:ext cx="1579001" cy="676715"/>
          </a:xfrm>
          <a:prstGeom prst="rect">
            <a:avLst/>
          </a:prstGeom>
        </p:spPr>
      </p:pic>
      <p:pic>
        <p:nvPicPr>
          <p:cNvPr id="8" name="Picture 7">
            <a:extLst>
              <a:ext uri="{FF2B5EF4-FFF2-40B4-BE49-F238E27FC236}">
                <a16:creationId xmlns:a16="http://schemas.microsoft.com/office/drawing/2014/main" id="{C7E4F632-5103-7114-C12A-6C73C150F1F0}"/>
              </a:ext>
            </a:extLst>
          </p:cNvPr>
          <p:cNvPicPr>
            <a:picLocks noChangeAspect="1"/>
          </p:cNvPicPr>
          <p:nvPr/>
        </p:nvPicPr>
        <p:blipFill rotWithShape="1">
          <a:blip r:embed="rId5"/>
          <a:srcRect t="6041"/>
          <a:stretch/>
        </p:blipFill>
        <p:spPr>
          <a:xfrm>
            <a:off x="-2166139" y="-206405"/>
            <a:ext cx="2166139" cy="2731994"/>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00177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360"/>
                                          </p:val>
                                        </p:tav>
                                        <p:tav tm="100000">
                                          <p:val>
                                            <p:fltVal val="0"/>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Ơ</a:t>
              </a:r>
            </a:p>
          </p:txBody>
        </p:sp>
      </p:grpSp>
      <p:pic>
        <p:nvPicPr>
          <p:cNvPr id="3" name="Ơ hoa">
            <a:hlinkClick r:id="" action="ppaction://media"/>
            <a:extLst>
              <a:ext uri="{FF2B5EF4-FFF2-40B4-BE49-F238E27FC236}">
                <a16:creationId xmlns:a16="http://schemas.microsoft.com/office/drawing/2014/main" id="{052FCB6E-6FEC-4E3F-81BD-CC53CECF426B}"/>
              </a:ext>
            </a:extLst>
          </p:cNvPr>
          <p:cNvPicPr>
            <a:picLocks noChangeAspect="1"/>
          </p:cNvPicPr>
          <p:nvPr>
            <a:videoFile r:link="rId1"/>
            <p:extLst>
              <p:ext uri="{DAA4B4D4-6D71-4841-9C94-3DE7FCFB9230}">
                <p14:media xmlns:p14="http://schemas.microsoft.com/office/powerpoint/2010/main" r:embed="rId2">
                  <p14:trim st="31510" end="25168"/>
                </p14:media>
              </p:ext>
            </p:extLst>
          </p:nvPr>
        </p:nvPicPr>
        <p:blipFill>
          <a:blip r:embed="rId7"/>
          <a:stretch>
            <a:fillRect/>
          </a:stretch>
        </p:blipFill>
        <p:spPr>
          <a:xfrm>
            <a:off x="1590674" y="1349573"/>
            <a:ext cx="8963025" cy="5041702"/>
          </a:xfrm>
          <a:prstGeom prst="rect">
            <a:avLst/>
          </a:prstGeom>
        </p:spPr>
      </p:pic>
      <p:pic>
        <p:nvPicPr>
          <p:cNvPr id="7" name="Picture 6">
            <a:extLst>
              <a:ext uri="{FF2B5EF4-FFF2-40B4-BE49-F238E27FC236}">
                <a16:creationId xmlns:a16="http://schemas.microsoft.com/office/drawing/2014/main" id="{C7E4F632-5103-7114-C12A-6C73C150F1F0}"/>
              </a:ext>
            </a:extLst>
          </p:cNvPr>
          <p:cNvPicPr>
            <a:picLocks noChangeAspect="1"/>
          </p:cNvPicPr>
          <p:nvPr/>
        </p:nvPicPr>
        <p:blipFill rotWithShape="1">
          <a:blip r:embed="rId8"/>
          <a:srcRect t="6041"/>
          <a:stretch/>
        </p:blipFill>
        <p:spPr>
          <a:xfrm>
            <a:off x="-1858830" y="-144761"/>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5369556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7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88492" y="196000"/>
            <a:ext cx="13502384" cy="1225517"/>
          </a:xfrm>
          <a:prstGeom prst="rect">
            <a:avLst/>
          </a:prstGeom>
        </p:spPr>
      </p:pic>
      <p:pic>
        <p:nvPicPr>
          <p:cNvPr id="2" name="Picture 1">
            <a:extLst>
              <a:ext uri="{FF2B5EF4-FFF2-40B4-BE49-F238E27FC236}">
                <a16:creationId xmlns:a16="http://schemas.microsoft.com/office/drawing/2014/main" id="{60E3A8D2-C527-4E94-9EFE-17DA732C8429}"/>
              </a:ext>
            </a:extLst>
          </p:cNvPr>
          <p:cNvPicPr>
            <a:picLocks noChangeAspect="1"/>
          </p:cNvPicPr>
          <p:nvPr/>
        </p:nvPicPr>
        <p:blipFill>
          <a:blip r:embed="rId5"/>
          <a:stretch>
            <a:fillRect/>
          </a:stretch>
        </p:blipFill>
        <p:spPr>
          <a:xfrm>
            <a:off x="3431817" y="292983"/>
            <a:ext cx="5328366" cy="1243692"/>
          </a:xfrm>
          <a:prstGeom prst="rect">
            <a:avLst/>
          </a:prstGeom>
        </p:spPr>
      </p:pic>
      <p:pic>
        <p:nvPicPr>
          <p:cNvPr id="8" name="Picture 7">
            <a:extLst>
              <a:ext uri="{FF2B5EF4-FFF2-40B4-BE49-F238E27FC236}">
                <a16:creationId xmlns:a16="http://schemas.microsoft.com/office/drawing/2014/main" id="{85690A73-195C-4D8D-8028-667597CF0E2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31671" y="1934288"/>
            <a:ext cx="2664627" cy="2616788"/>
          </a:xfrm>
          <a:prstGeom prst="rect">
            <a:avLst/>
          </a:prstGeom>
        </p:spPr>
      </p:pic>
      <p:pic>
        <p:nvPicPr>
          <p:cNvPr id="9" name="Picture 8">
            <a:extLst>
              <a:ext uri="{FF2B5EF4-FFF2-40B4-BE49-F238E27FC236}">
                <a16:creationId xmlns:a16="http://schemas.microsoft.com/office/drawing/2014/main" id="{B1BF446F-13AD-45BB-9009-C4195504112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79975" y="1959653"/>
            <a:ext cx="2344620" cy="2591423"/>
          </a:xfrm>
          <a:prstGeom prst="rect">
            <a:avLst/>
          </a:prstGeom>
        </p:spPr>
      </p:pic>
      <p:grpSp>
        <p:nvGrpSpPr>
          <p:cNvPr id="10" name="Group 9">
            <a:extLst>
              <a:ext uri="{FF2B5EF4-FFF2-40B4-BE49-F238E27FC236}">
                <a16:creationId xmlns:a16="http://schemas.microsoft.com/office/drawing/2014/main" id="{E8918EA9-0810-4219-BFC7-7A3604C0740D}"/>
              </a:ext>
            </a:extLst>
          </p:cNvPr>
          <p:cNvGrpSpPr/>
          <p:nvPr/>
        </p:nvGrpSpPr>
        <p:grpSpPr>
          <a:xfrm>
            <a:off x="8270467" y="3700567"/>
            <a:ext cx="3600000" cy="3600000"/>
            <a:chOff x="7809698" y="585143"/>
            <a:chExt cx="3600000" cy="3600000"/>
          </a:xfrm>
        </p:grpSpPr>
        <p:pic>
          <p:nvPicPr>
            <p:cNvPr id="13" name="Picture 12">
              <a:extLst>
                <a:ext uri="{FF2B5EF4-FFF2-40B4-BE49-F238E27FC236}">
                  <a16:creationId xmlns:a16="http://schemas.microsoft.com/office/drawing/2014/main" id="{B83AF790-C228-4CAC-98B6-1440D0DF1C92}"/>
                </a:ext>
              </a:extLst>
            </p:cNvPr>
            <p:cNvPicPr>
              <a:picLocks noChangeAspect="1"/>
            </p:cNvPicPr>
            <p:nvPr/>
          </p:nvPicPr>
          <p:blipFill>
            <a:blip r:embed="rId8"/>
            <a:stretch>
              <a:fillRect/>
            </a:stretch>
          </p:blipFill>
          <p:spPr>
            <a:xfrm>
              <a:off x="7809698" y="585143"/>
              <a:ext cx="3600000" cy="3600000"/>
            </a:xfrm>
            <a:prstGeom prst="rect">
              <a:avLst/>
            </a:prstGeom>
          </p:spPr>
        </p:pic>
        <p:sp>
          <p:nvSpPr>
            <p:cNvPr id="14" name="TextBox 13">
              <a:extLst>
                <a:ext uri="{FF2B5EF4-FFF2-40B4-BE49-F238E27FC236}">
                  <a16:creationId xmlns:a16="http://schemas.microsoft.com/office/drawing/2014/main" id="{324B8014-3CA5-4BBD-B53D-02B24D62AE6B}"/>
                </a:ext>
              </a:extLst>
            </p:cNvPr>
            <p:cNvSpPr txBox="1"/>
            <p:nvPr/>
          </p:nvSpPr>
          <p:spPr>
            <a:xfrm>
              <a:off x="8755569" y="1929726"/>
              <a:ext cx="170825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思源黑体 CN"/>
                  <a:cs typeface="+mn-cs"/>
                </a:rPr>
                <a:t>Viết</a:t>
              </a:r>
              <a:r>
                <a:rPr kumimoji="0" lang="en-US" sz="3200" b="1" i="0" u="none" strike="noStrike" kern="1200" cap="none" spc="0" normalizeH="0" baseline="0" noProof="0" dirty="0">
                  <a:ln>
                    <a:noFill/>
                  </a:ln>
                  <a:solidFill>
                    <a:srgbClr val="00B050"/>
                  </a:solidFill>
                  <a:effectLst/>
                  <a:uLnTx/>
                  <a:uFillTx/>
                  <a:latin typeface="思源黑体 CN"/>
                  <a:cs typeface="+mn-cs"/>
                </a:rPr>
                <a:t> </a:t>
              </a:r>
              <a:r>
                <a:rPr kumimoji="0" lang="en-US" sz="3200" b="1" i="0" u="none" strike="noStrike" kern="1200" cap="none" spc="0" normalizeH="0" baseline="0" noProof="0" dirty="0" err="1">
                  <a:ln>
                    <a:noFill/>
                  </a:ln>
                  <a:solidFill>
                    <a:srgbClr val="00B050"/>
                  </a:solidFill>
                  <a:effectLst/>
                  <a:uLnTx/>
                  <a:uFillTx/>
                  <a:latin typeface="思源黑体 CN"/>
                  <a:cs typeface="+mn-cs"/>
                </a:rPr>
                <a:t>vào</a:t>
              </a:r>
              <a:r>
                <a:rPr kumimoji="0" lang="en-US" sz="3200" b="1" i="0" u="none" strike="noStrike" kern="1200" cap="none" spc="0" normalizeH="0" baseline="0" noProof="0" dirty="0">
                  <a:ln>
                    <a:noFill/>
                  </a:ln>
                  <a:solidFill>
                    <a:srgbClr val="00B050"/>
                  </a:solidFill>
                  <a:effectLst/>
                  <a:uLnTx/>
                  <a:uFillTx/>
                  <a:latin typeface="思源黑体 CN"/>
                  <a:cs typeface="+mn-cs"/>
                </a:rPr>
                <a:t> VỞ </a:t>
              </a:r>
            </a:p>
          </p:txBody>
        </p:sp>
      </p:grpSp>
      <p:pic>
        <p:nvPicPr>
          <p:cNvPr id="4" name="Picture 3" descr="Diagram&#10;&#10;Description automatically generated">
            <a:extLst>
              <a:ext uri="{FF2B5EF4-FFF2-40B4-BE49-F238E27FC236}">
                <a16:creationId xmlns:a16="http://schemas.microsoft.com/office/drawing/2014/main" id="{78F18D5D-0292-4573-9505-6D69E5A747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7437" y="1959653"/>
            <a:ext cx="2695575" cy="2680898"/>
          </a:xfrm>
          <a:prstGeom prst="rect">
            <a:avLst/>
          </a:prstGeom>
        </p:spPr>
      </p:pic>
      <p:pic>
        <p:nvPicPr>
          <p:cNvPr id="12" name="Picture 11">
            <a:extLst>
              <a:ext uri="{FF2B5EF4-FFF2-40B4-BE49-F238E27FC236}">
                <a16:creationId xmlns:a16="http://schemas.microsoft.com/office/drawing/2014/main" id="{C7E4F632-5103-7114-C12A-6C73C150F1F0}"/>
              </a:ext>
            </a:extLst>
          </p:cNvPr>
          <p:cNvPicPr>
            <a:picLocks noChangeAspect="1"/>
          </p:cNvPicPr>
          <p:nvPr/>
        </p:nvPicPr>
        <p:blipFill rotWithShape="1">
          <a:blip r:embed="rId10"/>
          <a:srcRect t="6041"/>
          <a:stretch/>
        </p:blipFill>
        <p:spPr>
          <a:xfrm>
            <a:off x="-2001826" y="0"/>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0421570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từ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4" name="Picture 3">
            <a:extLst>
              <a:ext uri="{FF2B5EF4-FFF2-40B4-BE49-F238E27FC236}">
                <a16:creationId xmlns:a16="http://schemas.microsoft.com/office/drawing/2014/main" id="{10FB4093-BAE1-4071-93E1-3ABFBBB73E5A}"/>
              </a:ext>
            </a:extLst>
          </p:cNvPr>
          <p:cNvPicPr>
            <a:picLocks noChangeAspect="1"/>
          </p:cNvPicPr>
          <p:nvPr/>
        </p:nvPicPr>
        <p:blipFill>
          <a:blip r:embed="rId7"/>
          <a:stretch>
            <a:fillRect/>
          </a:stretch>
        </p:blipFill>
        <p:spPr>
          <a:xfrm>
            <a:off x="596403" y="-287063"/>
            <a:ext cx="11595597" cy="3907875"/>
          </a:xfrm>
          <a:prstGeom prst="rect">
            <a:avLst/>
          </a:prstGeom>
        </p:spPr>
      </p:pic>
      <p:pic>
        <p:nvPicPr>
          <p:cNvPr id="8" name="Picture 7">
            <a:extLst>
              <a:ext uri="{FF2B5EF4-FFF2-40B4-BE49-F238E27FC236}">
                <a16:creationId xmlns:a16="http://schemas.microsoft.com/office/drawing/2014/main" id="{C7E4F632-5103-7114-C12A-6C73C150F1F0}"/>
              </a:ext>
            </a:extLst>
          </p:cNvPr>
          <p:cNvPicPr>
            <a:picLocks noChangeAspect="1"/>
          </p:cNvPicPr>
          <p:nvPr/>
        </p:nvPicPr>
        <p:blipFill rotWithShape="1">
          <a:blip r:embed="rId8"/>
          <a:srcRect t="6041"/>
          <a:stretch/>
        </p:blipFill>
        <p:spPr>
          <a:xfrm>
            <a:off x="-1865958" y="-981951"/>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378495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5" name="Group 4">
            <a:extLst>
              <a:ext uri="{FF2B5EF4-FFF2-40B4-BE49-F238E27FC236}">
                <a16:creationId xmlns:a16="http://schemas.microsoft.com/office/drawing/2014/main" id="{9E6E38E6-E6E6-25D3-326B-82C1E4F8BF11}"/>
              </a:ext>
            </a:extLst>
          </p:cNvPr>
          <p:cNvGrpSpPr/>
          <p:nvPr/>
        </p:nvGrpSpPr>
        <p:grpSpPr>
          <a:xfrm>
            <a:off x="126578" y="591762"/>
            <a:ext cx="8429375" cy="1435018"/>
            <a:chOff x="-318308" y="-183521"/>
            <a:chExt cx="8429375" cy="1435018"/>
          </a:xfrm>
        </p:grpSpPr>
        <p:pic>
          <p:nvPicPr>
            <p:cNvPr id="14" name="Picture 13">
              <a:extLst>
                <a:ext uri="{FF2B5EF4-FFF2-40B4-BE49-F238E27FC236}">
                  <a16:creationId xmlns:a16="http://schemas.microsoft.com/office/drawing/2014/main" id="{ECF5FDB2-3E74-3232-6F58-43DBF1E0DB9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18308" y="-183521"/>
              <a:ext cx="8429375" cy="1435018"/>
            </a:xfrm>
            <a:prstGeom prst="rect">
              <a:avLst/>
            </a:prstGeom>
          </p:spPr>
        </p:pic>
        <p:sp>
          <p:nvSpPr>
            <p:cNvPr id="28" name="TextBox 27"/>
            <p:cNvSpPr txBox="1"/>
            <p:nvPr/>
          </p:nvSpPr>
          <p:spPr>
            <a:xfrm>
              <a:off x="1225048" y="241601"/>
              <a:ext cx="615788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Cùng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đọc</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ứng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dụng</a:t>
              </a:r>
              <a:endPar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8E23D6D5-A11C-47F6-A2DC-413FF25B513E}"/>
              </a:ext>
            </a:extLst>
          </p:cNvPr>
          <p:cNvPicPr>
            <a:picLocks noChangeAspect="1"/>
          </p:cNvPicPr>
          <p:nvPr/>
        </p:nvPicPr>
        <p:blipFill>
          <a:blip r:embed="rId5"/>
          <a:stretch>
            <a:fillRect/>
          </a:stretch>
        </p:blipFill>
        <p:spPr>
          <a:xfrm>
            <a:off x="2520745" y="2505075"/>
            <a:ext cx="6191250" cy="2848556"/>
          </a:xfrm>
          <a:prstGeom prst="rect">
            <a:avLst/>
          </a:prstGeom>
        </p:spPr>
      </p:pic>
      <p:sp>
        <p:nvSpPr>
          <p:cNvPr id="4" name="TextBox 3">
            <a:extLst>
              <a:ext uri="{FF2B5EF4-FFF2-40B4-BE49-F238E27FC236}">
                <a16:creationId xmlns:a16="http://schemas.microsoft.com/office/drawing/2014/main" id="{BE04EC9A-EF0E-4032-94EB-281D30F4024A}"/>
              </a:ext>
            </a:extLst>
          </p:cNvPr>
          <p:cNvSpPr txBox="1"/>
          <p:nvPr/>
        </p:nvSpPr>
        <p:spPr>
          <a:xfrm>
            <a:off x="3362325" y="3352800"/>
            <a:ext cx="55245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200" b="1" dirty="0" err="1" smtClean="0">
                <a:solidFill>
                  <a:prstClr val="black"/>
                </a:solidFill>
                <a:latin typeface="Times New Roman" panose="02020603050405020304" pitchFamily="18" charset="0"/>
                <a:cs typeface="Times New Roman" panose="02020603050405020304" pitchFamily="18" charset="0"/>
              </a:rPr>
              <a:t>Sô</a:t>
            </a:r>
            <a:r>
              <a:rPr kumimoji="0" lang="en-US" sz="5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ng </a:t>
            </a:r>
            <a:r>
              <a:rPr kumimoji="0" lang="en-US" sz="5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Ông</a:t>
            </a:r>
            <a:r>
              <a:rPr kumimoji="0" lang="en-US" sz="5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Đốc</a:t>
            </a:r>
            <a:r>
              <a:rPr kumimoji="0" lang="en-US" sz="5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200" b="1" i="0" u="none" strike="noStrike" kern="1200" cap="none" spc="0" normalizeH="0" noProof="0" dirty="0" smtClean="0">
                <a:ln>
                  <a:noFill/>
                </a:ln>
                <a:solidFill>
                  <a:prstClr val="black"/>
                </a:solidFill>
                <a:effectLst/>
                <a:uLnTx/>
                <a:uFillTx/>
                <a:latin typeface="HP001 5 hàng" panose="020B0603050302020204" pitchFamily="34" charset="0"/>
                <a:cs typeface="+mn-cs"/>
              </a:rPr>
              <a:t> </a:t>
            </a:r>
            <a:endParaRPr kumimoji="0" lang="en-US" sz="5200" b="1" i="0" u="none" strike="noStrike" kern="1200" cap="none" spc="0" normalizeH="0" baseline="0" noProof="0" dirty="0">
              <a:ln>
                <a:noFill/>
              </a:ln>
              <a:solidFill>
                <a:prstClr val="black"/>
              </a:solidFill>
              <a:effectLst/>
              <a:uLnTx/>
              <a:uFillTx/>
              <a:latin typeface="HP001 5 hàng" panose="020B0603050302020204" pitchFamily="34" charset="0"/>
              <a:cs typeface="+mn-cs"/>
            </a:endParaRPr>
          </a:p>
        </p:txBody>
      </p:sp>
      <p:pic>
        <p:nvPicPr>
          <p:cNvPr id="10" name="Picture 9">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063135" y="-143750"/>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642052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381000" y="180976"/>
            <a:ext cx="11568054" cy="6296024"/>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714375" y="184867"/>
            <a:ext cx="10839449"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rPr>
              <a:t>Sông Ông Đốc thuộc tỉnh Cà Mau. </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rPr>
              <a:t>Đ</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rPr>
              <a:t>ây là nơi chứng kiến những sự kiện lịch sử của vùng đất Cà Mau từ thời kì đầu khai phá đến hai cuộc kháng chiến chống thực dân Pháp và chống đế quốc Mỹ của nhân dân ta.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CFBF8D42-8B2D-4437-813C-A90341606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525" y="1696068"/>
            <a:ext cx="6803072" cy="45332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7E4F632-5103-7114-C12A-6C73C150F1F0}"/>
              </a:ext>
            </a:extLst>
          </p:cNvPr>
          <p:cNvPicPr>
            <a:picLocks noChangeAspect="1"/>
          </p:cNvPicPr>
          <p:nvPr/>
        </p:nvPicPr>
        <p:blipFill rotWithShape="1">
          <a:blip r:embed="rId7"/>
          <a:srcRect t="6041"/>
          <a:stretch/>
        </p:blipFill>
        <p:spPr>
          <a:xfrm>
            <a:off x="-1873090" y="-270516"/>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454246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905752" y="111068"/>
            <a:ext cx="8105148" cy="1655507"/>
            <a:chOff x="668936" y="2455228"/>
            <a:chExt cx="5281618" cy="901747"/>
          </a:xfrm>
        </p:grpSpPr>
        <p:sp>
          <p:nvSpPr>
            <p:cNvPr id="37" name="Rounded Rectangle 36"/>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ứng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dụng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mấy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668936" y="2455228"/>
              <a:ext cx="1211716" cy="901747"/>
            </a:xfrm>
            <a:prstGeom prst="rect">
              <a:avLst/>
            </a:prstGeom>
          </p:spPr>
        </p:pic>
      </p:grpSp>
      <p:grpSp>
        <p:nvGrpSpPr>
          <p:cNvPr id="39" name="Group 38"/>
          <p:cNvGrpSpPr/>
          <p:nvPr/>
        </p:nvGrpSpPr>
        <p:grpSpPr>
          <a:xfrm>
            <a:off x="405678" y="3250442"/>
            <a:ext cx="8824047" cy="1762782"/>
            <a:chOff x="1033988" y="3057919"/>
            <a:chExt cx="6414221" cy="1072260"/>
          </a:xfrm>
        </p:grpSpPr>
        <p:sp>
          <p:nvSpPr>
            <p:cNvPr id="40" name="Rounded Rectangle 39"/>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1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grpSp>
        <p:nvGrpSpPr>
          <p:cNvPr id="23" name="Group 22">
            <a:extLst>
              <a:ext uri="{FF2B5EF4-FFF2-40B4-BE49-F238E27FC236}">
                <a16:creationId xmlns:a16="http://schemas.microsoft.com/office/drawing/2014/main" id="{23675D2E-FC91-4C44-A2CD-02E734247A53}"/>
              </a:ext>
            </a:extLst>
          </p:cNvPr>
          <p:cNvGrpSpPr/>
          <p:nvPr/>
        </p:nvGrpSpPr>
        <p:grpSpPr>
          <a:xfrm>
            <a:off x="799573" y="4840091"/>
            <a:ext cx="8877827" cy="1762782"/>
            <a:chOff x="1033988" y="3057919"/>
            <a:chExt cx="6414221" cy="1072260"/>
          </a:xfrm>
        </p:grpSpPr>
        <p:sp>
          <p:nvSpPr>
            <p:cNvPr id="24" name="Rounded Rectangle 39">
              <a:extLst>
                <a:ext uri="{FF2B5EF4-FFF2-40B4-BE49-F238E27FC236}">
                  <a16:creationId xmlns:a16="http://schemas.microsoft.com/office/drawing/2014/main" id="{DABAADB0-73F1-4D34-B1DD-A89FF24598EB}"/>
                </a:ext>
              </a:extLst>
            </p:cNvPr>
            <p:cNvSpPr/>
            <p:nvPr/>
          </p:nvSpPr>
          <p:spPr>
            <a:xfrm>
              <a:off x="1385047" y="3310671"/>
              <a:ext cx="6063162" cy="632011"/>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Ô, Đ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25" name="Picture 24">
              <a:extLst>
                <a:ext uri="{FF2B5EF4-FFF2-40B4-BE49-F238E27FC236}">
                  <a16:creationId xmlns:a16="http://schemas.microsoft.com/office/drawing/2014/main" id="{BFDD446C-594C-486E-BE22-0064EB26109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3" name="Picture 2">
            <a:extLst>
              <a:ext uri="{FF2B5EF4-FFF2-40B4-BE49-F238E27FC236}">
                <a16:creationId xmlns:a16="http://schemas.microsoft.com/office/drawing/2014/main" id="{F1092A36-F83D-4522-AAD2-E446E8069915}"/>
              </a:ext>
            </a:extLst>
          </p:cNvPr>
          <p:cNvPicPr>
            <a:picLocks noChangeAspect="1"/>
          </p:cNvPicPr>
          <p:nvPr/>
        </p:nvPicPr>
        <p:blipFill>
          <a:blip r:embed="rId9"/>
          <a:stretch>
            <a:fillRect/>
          </a:stretch>
        </p:blipFill>
        <p:spPr>
          <a:xfrm>
            <a:off x="-218074" y="1278925"/>
            <a:ext cx="4866381" cy="2160266"/>
          </a:xfrm>
          <a:prstGeom prst="rect">
            <a:avLst/>
          </a:prstGeom>
        </p:spPr>
      </p:pic>
      <p:grpSp>
        <p:nvGrpSpPr>
          <p:cNvPr id="19" name="Group 18">
            <a:extLst>
              <a:ext uri="{FF2B5EF4-FFF2-40B4-BE49-F238E27FC236}">
                <a16:creationId xmlns:a16="http://schemas.microsoft.com/office/drawing/2014/main" id="{BE3C2D91-C2B1-4CD2-B17A-3308D8BE37B5}"/>
              </a:ext>
            </a:extLst>
          </p:cNvPr>
          <p:cNvGrpSpPr/>
          <p:nvPr/>
        </p:nvGrpSpPr>
        <p:grpSpPr>
          <a:xfrm>
            <a:off x="3557997" y="1783684"/>
            <a:ext cx="7748178" cy="1655507"/>
            <a:chOff x="1005030" y="2497824"/>
            <a:chExt cx="4945524" cy="901747"/>
          </a:xfrm>
        </p:grpSpPr>
        <p:sp>
          <p:nvSpPr>
            <p:cNvPr id="20" name="Rounded Rectangle 36">
              <a:extLst>
                <a:ext uri="{FF2B5EF4-FFF2-40B4-BE49-F238E27FC236}">
                  <a16:creationId xmlns:a16="http://schemas.microsoft.com/office/drawing/2014/main" id="{26A6CCD2-2E58-4427-80C1-3D609ED0EE7C}"/>
                </a:ext>
              </a:extLst>
            </p:cNvPr>
            <p:cNvSpPr/>
            <p:nvPr/>
          </p:nvSpPr>
          <p:spPr>
            <a:xfrm>
              <a:off x="1338013" y="2618891"/>
              <a:ext cx="4612541" cy="574422"/>
            </a:xfrm>
            <a:prstGeom prst="roundRect">
              <a:avLst/>
            </a:prstGeom>
            <a:solidFill>
              <a:srgbClr val="FFFF0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 ứng dụng có 3 tiếng.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0AB321FA-99BF-4EBC-B99F-88899E112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pic>
        <p:nvPicPr>
          <p:cNvPr id="17" name="Picture 16">
            <a:extLst>
              <a:ext uri="{FF2B5EF4-FFF2-40B4-BE49-F238E27FC236}">
                <a16:creationId xmlns:a16="http://schemas.microsoft.com/office/drawing/2014/main" id="{C7E4F632-5103-7114-C12A-6C73C150F1F0}"/>
              </a:ext>
            </a:extLst>
          </p:cNvPr>
          <p:cNvPicPr>
            <a:picLocks noChangeAspect="1"/>
          </p:cNvPicPr>
          <p:nvPr/>
        </p:nvPicPr>
        <p:blipFill rotWithShape="1">
          <a:blip r:embed="rId10"/>
          <a:srcRect t="6041"/>
          <a:stretch/>
        </p:blipFill>
        <p:spPr>
          <a:xfrm>
            <a:off x="-1910147" y="-479182"/>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392359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9" name="Group 8">
            <a:extLst>
              <a:ext uri="{FF2B5EF4-FFF2-40B4-BE49-F238E27FC236}">
                <a16:creationId xmlns:a16="http://schemas.microsoft.com/office/drawing/2014/main" id="{6DD65C9F-6CC7-4A78-9B27-E9E7A0ED7827}"/>
              </a:ext>
            </a:extLst>
          </p:cNvPr>
          <p:cNvGrpSpPr/>
          <p:nvPr/>
        </p:nvGrpSpPr>
        <p:grpSpPr>
          <a:xfrm>
            <a:off x="8641695" y="1732675"/>
            <a:ext cx="3600000" cy="3600000"/>
            <a:chOff x="7809698" y="585143"/>
            <a:chExt cx="3600000" cy="3600000"/>
          </a:xfrm>
        </p:grpSpPr>
        <p:pic>
          <p:nvPicPr>
            <p:cNvPr id="11" name="Picture 10">
              <a:extLst>
                <a:ext uri="{FF2B5EF4-FFF2-40B4-BE49-F238E27FC236}">
                  <a16:creationId xmlns:a16="http://schemas.microsoft.com/office/drawing/2014/main" id="{FEA07C13-AFC9-4EC1-8B2A-56B4E17ECA5A}"/>
                </a:ext>
              </a:extLst>
            </p:cNvPr>
            <p:cNvPicPr>
              <a:picLocks noChangeAspect="1"/>
            </p:cNvPicPr>
            <p:nvPr/>
          </p:nvPicPr>
          <p:blipFill>
            <a:blip r:embed="rId3"/>
            <a:stretch>
              <a:fillRect/>
            </a:stretch>
          </p:blipFill>
          <p:spPr>
            <a:xfrm>
              <a:off x="7809698" y="585143"/>
              <a:ext cx="3600000" cy="3600000"/>
            </a:xfrm>
            <a:prstGeom prst="rect">
              <a:avLst/>
            </a:prstGeom>
          </p:spPr>
        </p:pic>
        <p:sp>
          <p:nvSpPr>
            <p:cNvPr id="12" name="TextBox 11">
              <a:extLst>
                <a:ext uri="{FF2B5EF4-FFF2-40B4-BE49-F238E27FC236}">
                  <a16:creationId xmlns:a16="http://schemas.microsoft.com/office/drawing/2014/main" id="{82B03F98-938B-4971-ACEC-3979EACE193D}"/>
                </a:ext>
              </a:extLst>
            </p:cNvPr>
            <p:cNvSpPr txBox="1"/>
            <p:nvPr/>
          </p:nvSpPr>
          <p:spPr>
            <a:xfrm>
              <a:off x="8658701" y="1938859"/>
              <a:ext cx="20498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Vở tập viết</a:t>
              </a:r>
            </a:p>
          </p:txBody>
        </p:sp>
      </p:grpSp>
      <p:pic>
        <p:nvPicPr>
          <p:cNvPr id="13" name="Picture 12">
            <a:extLst>
              <a:ext uri="{FF2B5EF4-FFF2-40B4-BE49-F238E27FC236}">
                <a16:creationId xmlns:a16="http://schemas.microsoft.com/office/drawing/2014/main" id="{FB966EC8-4630-45A1-8075-244076E98B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5379" y="4713754"/>
            <a:ext cx="1868234" cy="2144246"/>
          </a:xfrm>
          <a:prstGeom prst="rect">
            <a:avLst/>
          </a:prstGeom>
        </p:spPr>
      </p:pic>
      <p:pic>
        <p:nvPicPr>
          <p:cNvPr id="2" name="Picture 1">
            <a:extLst>
              <a:ext uri="{FF2B5EF4-FFF2-40B4-BE49-F238E27FC236}">
                <a16:creationId xmlns:a16="http://schemas.microsoft.com/office/drawing/2014/main" id="{4DFB315C-C85D-4199-84E0-C295CDD75C31}"/>
              </a:ext>
            </a:extLst>
          </p:cNvPr>
          <p:cNvPicPr>
            <a:picLocks noChangeAspect="1"/>
          </p:cNvPicPr>
          <p:nvPr/>
        </p:nvPicPr>
        <p:blipFill>
          <a:blip r:embed="rId5"/>
          <a:stretch>
            <a:fillRect/>
          </a:stretch>
        </p:blipFill>
        <p:spPr>
          <a:xfrm>
            <a:off x="1955776" y="2338835"/>
            <a:ext cx="6413548" cy="2847079"/>
          </a:xfrm>
          <a:prstGeom prst="rect">
            <a:avLst/>
          </a:prstGeom>
        </p:spPr>
      </p:pic>
      <p:pic>
        <p:nvPicPr>
          <p:cNvPr id="10" name="Picture 9">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1791562" y="-81377"/>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368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câu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2" name="Picture 1">
            <a:extLst>
              <a:ext uri="{FF2B5EF4-FFF2-40B4-BE49-F238E27FC236}">
                <a16:creationId xmlns:a16="http://schemas.microsoft.com/office/drawing/2014/main" id="{9EEEE695-A626-403E-859B-B19571C22C46}"/>
              </a:ext>
            </a:extLst>
          </p:cNvPr>
          <p:cNvPicPr>
            <a:picLocks noChangeAspect="1"/>
          </p:cNvPicPr>
          <p:nvPr/>
        </p:nvPicPr>
        <p:blipFill>
          <a:blip r:embed="rId7"/>
          <a:stretch>
            <a:fillRect/>
          </a:stretch>
        </p:blipFill>
        <p:spPr>
          <a:xfrm>
            <a:off x="467032" y="-171451"/>
            <a:ext cx="11595597" cy="3901778"/>
          </a:xfrm>
          <a:prstGeom prst="rect">
            <a:avLst/>
          </a:prstGeom>
        </p:spPr>
      </p:pic>
      <p:pic>
        <p:nvPicPr>
          <p:cNvPr id="8" name="Picture 7">
            <a:extLst>
              <a:ext uri="{FF2B5EF4-FFF2-40B4-BE49-F238E27FC236}">
                <a16:creationId xmlns:a16="http://schemas.microsoft.com/office/drawing/2014/main" id="{C7E4F632-5103-7114-C12A-6C73C150F1F0}"/>
              </a:ext>
            </a:extLst>
          </p:cNvPr>
          <p:cNvPicPr>
            <a:picLocks noChangeAspect="1"/>
          </p:cNvPicPr>
          <p:nvPr/>
        </p:nvPicPr>
        <p:blipFill rotWithShape="1">
          <a:blip r:embed="rId8"/>
          <a:srcRect t="6041"/>
          <a:stretch/>
        </p:blipFill>
        <p:spPr>
          <a:xfrm>
            <a:off x="-1818051" y="-701373"/>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897927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0275B3-C6C9-44DD-8304-C126AAAEADA3}"/>
              </a:ext>
            </a:extLst>
          </p:cNvPr>
          <p:cNvSpPr/>
          <p:nvPr/>
        </p:nvSpPr>
        <p:spPr>
          <a:xfrm>
            <a:off x="187574" y="110348"/>
            <a:ext cx="11608223" cy="6761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AECDC1BE-9DFA-42E8-8673-6172AFF6BF97}"/>
              </a:ext>
            </a:extLst>
          </p:cNvPr>
          <p:cNvSpPr/>
          <p:nvPr/>
        </p:nvSpPr>
        <p:spPr>
          <a:xfrm>
            <a:off x="0" y="6574971"/>
            <a:ext cx="12192000" cy="283029"/>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Ô li">
            <a:extLst>
              <a:ext uri="{FF2B5EF4-FFF2-40B4-BE49-F238E27FC236}">
                <a16:creationId xmlns:a16="http://schemas.microsoft.com/office/drawing/2014/main" id="{CAFA2F32-FE3E-4468-855B-452D453A342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3335" b="30681"/>
          <a:stretch/>
        </p:blipFill>
        <p:spPr>
          <a:xfrm>
            <a:off x="155574" y="1719017"/>
            <a:ext cx="11913499" cy="4123303"/>
          </a:xfrm>
          <a:prstGeom prst="rect">
            <a:avLst/>
          </a:prstGeom>
        </p:spPr>
      </p:pic>
      <p:sp>
        <p:nvSpPr>
          <p:cNvPr id="14" name="Tập viết 1">
            <a:extLst>
              <a:ext uri="{FF2B5EF4-FFF2-40B4-BE49-F238E27FC236}">
                <a16:creationId xmlns:a16="http://schemas.microsoft.com/office/drawing/2014/main" id="{3259E39B-1F37-46DC-9B92-90B42B4C723C}"/>
              </a:ext>
            </a:extLst>
          </p:cNvPr>
          <p:cNvSpPr txBox="1"/>
          <p:nvPr/>
        </p:nvSpPr>
        <p:spPr>
          <a:xfrm>
            <a:off x="1865385" y="2472264"/>
            <a:ext cx="10117986"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Ơn </a:t>
            </a:r>
            <a:r>
              <a:rPr kumimoji="0" lang="en-US" sz="4333" b="1" i="0" u="none" strike="noStrike" kern="1200" cap="none" spc="0" normalizeH="0" baseline="0" noProof="0" dirty="0" err="1"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trời</a:t>
            </a:r>
            <a:r>
              <a:rPr kumimoji="0" lang="en-US" sz="4333" b="1" i="0" u="none" strike="noStrike" kern="1200" cap="none" spc="0" normalizeH="0" noProof="0" dirty="0"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 </a:t>
            </a:r>
            <a:r>
              <a:rPr kumimoji="0" lang="en-US" sz="4333" b="1" i="0" u="none" strike="noStrike" kern="1200" cap="none" spc="0" normalizeH="0" noProof="0" dirty="0" err="1"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mưa</a:t>
            </a:r>
            <a:r>
              <a:rPr kumimoji="0" lang="en-US" sz="4333" b="1" i="0" u="none" strike="noStrike" kern="1200" cap="none" spc="0" normalizeH="0" noProof="0" dirty="0"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 </a:t>
            </a:r>
            <a:r>
              <a:rPr kumimoji="0" lang="en-US" sz="4333" b="1" i="0" u="none" strike="noStrike" kern="1200" cap="none" spc="0" normalizeH="0" noProof="0" dirty="0" err="1"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nắng</a:t>
            </a:r>
            <a:r>
              <a:rPr kumimoji="0" lang="en-US" sz="4333" b="1" i="0" u="none" strike="noStrike" kern="1200" cap="none" spc="0" normalizeH="0" noProof="0" dirty="0"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 </a:t>
            </a:r>
            <a:r>
              <a:rPr kumimoji="0" lang="en-US" sz="4333" b="1" i="0" u="none" strike="noStrike" kern="1200" cap="none" spc="0" normalizeH="0" noProof="0" dirty="0" err="1"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phải</a:t>
            </a:r>
            <a:r>
              <a:rPr kumimoji="0" lang="en-US" sz="4333" b="1" i="0" u="none" strike="noStrike" kern="1200" cap="none" spc="0" normalizeH="0" noProof="0" dirty="0"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 </a:t>
            </a:r>
            <a:r>
              <a:rPr kumimoji="0" lang="en-US" sz="4333" b="1" i="0" u="none" strike="noStrike" kern="1200" cap="none" spc="0" normalizeH="0" noProof="0" dirty="0" err="1"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thì</a:t>
            </a:r>
            <a:endParaRPr kumimoji="0" lang="vi-VN" sz="4333" b="1" i="0" u="none" strike="noStrike" kern="1200" cap="none" spc="0" normalizeH="0" baseline="0" noProof="0" dirty="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endParaRPr>
          </a:p>
        </p:txBody>
      </p:sp>
      <p:sp>
        <p:nvSpPr>
          <p:cNvPr id="16" name="Tập viết 1">
            <a:extLst>
              <a:ext uri="{FF2B5EF4-FFF2-40B4-BE49-F238E27FC236}">
                <a16:creationId xmlns:a16="http://schemas.microsoft.com/office/drawing/2014/main" id="{A7FB8BDA-CF95-487B-B487-B764DA46B63C}"/>
              </a:ext>
            </a:extLst>
          </p:cNvPr>
          <p:cNvSpPr txBox="1"/>
          <p:nvPr/>
        </p:nvSpPr>
        <p:spPr>
          <a:xfrm>
            <a:off x="1319108" y="3373802"/>
            <a:ext cx="11210540"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N</a:t>
            </a:r>
            <a:r>
              <a:rPr lang="en-US" sz="4333" b="1" dirty="0" err="1"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ơi</a:t>
            </a:r>
            <a:r>
              <a:rPr lang="en-US" sz="4333" b="1" dirty="0"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 </a:t>
            </a:r>
            <a:r>
              <a:rPr lang="en-US" sz="4333" b="1" dirty="0" err="1"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thì</a:t>
            </a:r>
            <a:r>
              <a:rPr lang="en-US" sz="4333" b="1" dirty="0"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 </a:t>
            </a:r>
            <a:r>
              <a:rPr lang="en-US" sz="4333" b="1" dirty="0" err="1"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bừa</a:t>
            </a:r>
            <a:r>
              <a:rPr lang="en-US" sz="4333" b="1" dirty="0"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 </a:t>
            </a:r>
            <a:r>
              <a:rPr lang="en-US" sz="4333" b="1" dirty="0" err="1"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cạn</a:t>
            </a:r>
            <a:r>
              <a:rPr lang="en-US" sz="4333" b="1" dirty="0"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 </a:t>
            </a:r>
            <a:r>
              <a:rPr lang="en-US" sz="4333" b="1" dirty="0" err="1"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nơi</a:t>
            </a:r>
            <a:r>
              <a:rPr lang="en-US" sz="4333" b="1" dirty="0"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 </a:t>
            </a:r>
            <a:r>
              <a:rPr lang="en-US" sz="4333" b="1" dirty="0" err="1"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thì</a:t>
            </a:r>
            <a:r>
              <a:rPr lang="en-US" sz="4333" b="1" dirty="0"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 </a:t>
            </a:r>
            <a:r>
              <a:rPr kumimoji="0" lang="vi-VN" sz="4333" b="1" i="0" u="none" strike="noStrike" kern="1200" cap="none" spc="0" normalizeH="0" baseline="0" noProof="0" dirty="0"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cày </a:t>
            </a:r>
            <a:r>
              <a:rPr kumimoji="0" lang="vi-VN" sz="4333" b="1" i="0" u="none" strike="noStrike" kern="1200" cap="none" spc="0" normalizeH="0" baseline="0" noProof="0" dirty="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sâu.</a:t>
            </a:r>
          </a:p>
        </p:txBody>
      </p:sp>
      <p:pic>
        <p:nvPicPr>
          <p:cNvPr id="17" name="Kí hiệu - Viết">
            <a:extLst>
              <a:ext uri="{FF2B5EF4-FFF2-40B4-BE49-F238E27FC236}">
                <a16:creationId xmlns:a16="http://schemas.microsoft.com/office/drawing/2014/main" id="{5B8BE93E-9D95-4901-98FF-DCBCF42D33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6203" y="883560"/>
            <a:ext cx="804669" cy="725109"/>
          </a:xfrm>
          <a:prstGeom prst="rect">
            <a:avLst/>
          </a:prstGeom>
        </p:spPr>
      </p:pic>
      <p:grpSp>
        <p:nvGrpSpPr>
          <p:cNvPr id="22" name="Group 21">
            <a:extLst>
              <a:ext uri="{FF2B5EF4-FFF2-40B4-BE49-F238E27FC236}">
                <a16:creationId xmlns:a16="http://schemas.microsoft.com/office/drawing/2014/main" id="{9292F270-07B3-43DB-A9F6-1B65F2339B77}"/>
              </a:ext>
            </a:extLst>
          </p:cNvPr>
          <p:cNvGrpSpPr/>
          <p:nvPr/>
        </p:nvGrpSpPr>
        <p:grpSpPr>
          <a:xfrm>
            <a:off x="3094430" y="0"/>
            <a:ext cx="5135171" cy="1371600"/>
            <a:chOff x="1933286" y="192870"/>
            <a:chExt cx="5135171" cy="1371600"/>
          </a:xfrm>
        </p:grpSpPr>
        <p:sp>
          <p:nvSpPr>
            <p:cNvPr id="23" name="Google Shape;1352;p29">
              <a:extLst>
                <a:ext uri="{FF2B5EF4-FFF2-40B4-BE49-F238E27FC236}">
                  <a16:creationId xmlns:a16="http://schemas.microsoft.com/office/drawing/2014/main" id="{7002578A-2105-426D-BCCE-BBB015981800}"/>
                </a:ext>
              </a:extLst>
            </p:cNvPr>
            <p:cNvSpPr/>
            <p:nvPr/>
          </p:nvSpPr>
          <p:spPr>
            <a:xfrm>
              <a:off x="2600581" y="625942"/>
              <a:ext cx="4467876"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97;p24">
              <a:extLst>
                <a:ext uri="{FF2B5EF4-FFF2-40B4-BE49-F238E27FC236}">
                  <a16:creationId xmlns:a16="http://schemas.microsoft.com/office/drawing/2014/main" id="{B644C23F-EA10-4DF8-8E6A-351C1036514F}"/>
                </a:ext>
              </a:extLst>
            </p:cNvPr>
            <p:cNvSpPr txBox="1">
              <a:spLocks/>
            </p:cNvSpPr>
            <p:nvPr/>
          </p:nvSpPr>
          <p:spPr>
            <a:xfrm>
              <a:off x="3024114" y="512482"/>
              <a:ext cx="3855018"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Câu</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ứng</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dụng</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endParaRPr>
            </a:p>
          </p:txBody>
        </p:sp>
        <p:pic>
          <p:nvPicPr>
            <p:cNvPr id="25" name="Picture 24">
              <a:extLst>
                <a:ext uri="{FF2B5EF4-FFF2-40B4-BE49-F238E27FC236}">
                  <a16:creationId xmlns:a16="http://schemas.microsoft.com/office/drawing/2014/main" id="{CFDD7938-8EDF-4E72-94D8-1AA7EF1785B9}"/>
                </a:ext>
              </a:extLst>
            </p:cNvPr>
            <p:cNvPicPr>
              <a:picLocks noChangeAspect="1"/>
            </p:cNvPicPr>
            <p:nvPr/>
          </p:nvPicPr>
          <p:blipFill>
            <a:blip r:embed="rId5"/>
            <a:stretch>
              <a:fillRect/>
            </a:stretch>
          </p:blipFill>
          <p:spPr>
            <a:xfrm>
              <a:off x="1933286" y="192870"/>
              <a:ext cx="1090828" cy="1371600"/>
            </a:xfrm>
            <a:prstGeom prst="rect">
              <a:avLst/>
            </a:prstGeom>
          </p:spPr>
        </p:pic>
      </p:grpSp>
      <p:sp>
        <p:nvSpPr>
          <p:cNvPr id="26" name="Tập viết 1">
            <a:extLst>
              <a:ext uri="{FF2B5EF4-FFF2-40B4-BE49-F238E27FC236}">
                <a16:creationId xmlns:a16="http://schemas.microsoft.com/office/drawing/2014/main" id="{C0FF6B3F-175A-47D8-812A-BFFDF0659561}"/>
              </a:ext>
            </a:extLst>
          </p:cNvPr>
          <p:cNvSpPr txBox="1"/>
          <p:nvPr/>
        </p:nvSpPr>
        <p:spPr>
          <a:xfrm>
            <a:off x="8229601" y="4405109"/>
            <a:ext cx="3871472"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(Ca </a:t>
            </a:r>
            <a:r>
              <a:rPr kumimoji="0" lang="en-US" sz="4333" b="1" i="0" u="none" strike="noStrike" kern="1200" cap="none" spc="0" normalizeH="0" baseline="0" noProof="0" dirty="0" err="1">
                <a:ln>
                  <a:noFill/>
                </a:ln>
                <a:solidFill>
                  <a:prstClr val="black"/>
                </a:solidFill>
                <a:effectLst/>
                <a:uLnTx/>
                <a:uFillTx/>
                <a:latin typeface="HP001" panose="020B0603050302020204" pitchFamily="34" charset="0"/>
                <a:ea typeface="HP001" panose="020B0603050302020204" pitchFamily="34" charset="0"/>
                <a:cs typeface="+mn-cs"/>
              </a:rPr>
              <a:t>dao</a:t>
            </a: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a:t>
            </a:r>
            <a:endParaRPr kumimoji="0" lang="vi-VN"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3" name="TextBox 2">
            <a:extLst>
              <a:ext uri="{FF2B5EF4-FFF2-40B4-BE49-F238E27FC236}">
                <a16:creationId xmlns:a16="http://schemas.microsoft.com/office/drawing/2014/main" id="{3B87D270-4C87-2AC5-0F2C-F0B70F916467}"/>
              </a:ext>
            </a:extLst>
          </p:cNvPr>
          <p:cNvSpPr txBox="1"/>
          <p:nvPr/>
        </p:nvSpPr>
        <p:spPr>
          <a:xfrm>
            <a:off x="744124" y="5347896"/>
            <a:ext cx="10410669"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defRPr/>
            </a:pP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C</a:t>
            </a:r>
            <a:r>
              <a:rPr lang="vi-VN" sz="2800" dirty="0">
                <a:solidFill>
                  <a:srgbClr val="002060"/>
                </a:solidFill>
                <a:latin typeface="Arial" panose="020B0604020202020204" pitchFamily="34" charset="0"/>
                <a:ea typeface="Tahoma" panose="020B0604030504040204" pitchFamily="34" charset="0"/>
                <a:cs typeface="Arial" panose="020B0604020202020204" pitchFamily="34" charset="0"/>
              </a:rPr>
              <a:t>âu ca dao thể hiện niềm vui của người nông dân về thời tiết thuận hòa đã giúp cho công việc nhà nông trở nên thuận lợi.</a:t>
            </a:r>
            <a:endPar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79DD8E8-4AC2-4D49-A188-EE3F938FA047}"/>
              </a:ext>
            </a:extLst>
          </p:cNvPr>
          <p:cNvGrpSpPr/>
          <p:nvPr/>
        </p:nvGrpSpPr>
        <p:grpSpPr>
          <a:xfrm>
            <a:off x="9625434" y="1449541"/>
            <a:ext cx="2104531" cy="2535331"/>
            <a:chOff x="286641" y="2323676"/>
            <a:chExt cx="2309859" cy="2782690"/>
          </a:xfrm>
        </p:grpSpPr>
        <p:pic>
          <p:nvPicPr>
            <p:cNvPr id="5" name="Picture 4" descr="Cute girl cartoon writing on a book Royalty Free Vector">
              <a:extLst>
                <a:ext uri="{FF2B5EF4-FFF2-40B4-BE49-F238E27FC236}">
                  <a16:creationId xmlns:a16="http://schemas.microsoft.com/office/drawing/2014/main" id="{1B2683F7-1CF2-4502-B449-C3B10B201FD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19">
              <a:extLst>
                <a:ext uri="{FF2B5EF4-FFF2-40B4-BE49-F238E27FC236}">
                  <a16:creationId xmlns:a16="http://schemas.microsoft.com/office/drawing/2014/main" id="{564E09B7-F9D7-43DC-843B-4C22D9A5407D}"/>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pic>
        <p:nvPicPr>
          <p:cNvPr id="18" name="Picture 17">
            <a:extLst>
              <a:ext uri="{FF2B5EF4-FFF2-40B4-BE49-F238E27FC236}">
                <a16:creationId xmlns:a16="http://schemas.microsoft.com/office/drawing/2014/main" id="{C7E4F632-5103-7114-C12A-6C73C150F1F0}"/>
              </a:ext>
            </a:extLst>
          </p:cNvPr>
          <p:cNvPicPr>
            <a:picLocks noChangeAspect="1"/>
          </p:cNvPicPr>
          <p:nvPr/>
        </p:nvPicPr>
        <p:blipFill rotWithShape="1">
          <a:blip r:embed="rId7"/>
          <a:srcRect t="6041"/>
          <a:stretch/>
        </p:blipFill>
        <p:spPr>
          <a:xfrm>
            <a:off x="-1766792" y="-578806"/>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575497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645566" y="1266199"/>
            <a:ext cx="7460459" cy="1655507"/>
            <a:chOff x="566289" y="2437645"/>
            <a:chExt cx="5186693" cy="901747"/>
          </a:xfrm>
        </p:grpSpPr>
        <p:sp>
          <p:nvSpPr>
            <p:cNvPr id="37" name="Rounded Rectangle 36"/>
            <p:cNvSpPr/>
            <p:nvPr/>
          </p:nvSpPr>
          <p:spPr>
            <a:xfrm>
              <a:off x="1428808" y="2618891"/>
              <a:ext cx="4324174"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thuộc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lòng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4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khổ</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thơ</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đầu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566289" y="2437645"/>
              <a:ext cx="1211716" cy="901747"/>
            </a:xfrm>
            <a:prstGeom prst="rect">
              <a:avLst/>
            </a:prstGeom>
          </p:spPr>
        </p:pic>
      </p:grpSp>
      <p:grpSp>
        <p:nvGrpSpPr>
          <p:cNvPr id="39" name="Group 38"/>
          <p:cNvGrpSpPr/>
          <p:nvPr/>
        </p:nvGrpSpPr>
        <p:grpSpPr>
          <a:xfrm>
            <a:off x="816477" y="2846867"/>
            <a:ext cx="8546794" cy="1762782"/>
            <a:chOff x="679733" y="3073214"/>
            <a:chExt cx="6768475" cy="1072260"/>
          </a:xfrm>
        </p:grpSpPr>
        <p:sp>
          <p:nvSpPr>
            <p:cNvPr id="40" name="Rounded Rectangle 39"/>
            <p:cNvSpPr/>
            <p:nvPr/>
          </p:nvSpPr>
          <p:spPr>
            <a:xfrm>
              <a:off x="1805778" y="3310671"/>
              <a:ext cx="5642430"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Thực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hiện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phần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ở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nhà</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vở</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Tập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679733" y="3073214"/>
              <a:ext cx="1287378" cy="1072260"/>
            </a:xfrm>
            <a:prstGeom prst="rect">
              <a:avLst/>
            </a:prstGeom>
          </p:spPr>
        </p:pic>
      </p:grpSp>
      <p:grpSp>
        <p:nvGrpSpPr>
          <p:cNvPr id="42" name="Group 41"/>
          <p:cNvGrpSpPr/>
          <p:nvPr/>
        </p:nvGrpSpPr>
        <p:grpSpPr>
          <a:xfrm>
            <a:off x="-35793" y="4523059"/>
            <a:ext cx="7307947" cy="1538383"/>
            <a:chOff x="809714" y="3914261"/>
            <a:chExt cx="6244239" cy="1204042"/>
          </a:xfrm>
        </p:grpSpPr>
        <p:sp>
          <p:nvSpPr>
            <p:cNvPr id="43" name="Rounded Rectangle 42"/>
            <p:cNvSpPr/>
            <p:nvPr/>
          </p:nvSpPr>
          <p:spPr>
            <a:xfrm>
              <a:off x="1385046" y="4209313"/>
              <a:ext cx="566890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Chuẩn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sau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809714" y="3914261"/>
              <a:ext cx="1389443" cy="1204042"/>
            </a:xfrm>
            <a:prstGeom prst="rect">
              <a:avLst/>
            </a:prstGeom>
          </p:spPr>
        </p:pic>
      </p:grpSp>
      <p:grpSp>
        <p:nvGrpSpPr>
          <p:cNvPr id="26" name="Group 25">
            <a:extLst>
              <a:ext uri="{FF2B5EF4-FFF2-40B4-BE49-F238E27FC236}">
                <a16:creationId xmlns:a16="http://schemas.microsoft.com/office/drawing/2014/main" id="{5FBB09E6-E2E0-847C-80CB-B14EE1D06E4F}"/>
              </a:ext>
            </a:extLst>
          </p:cNvPr>
          <p:cNvGrpSpPr/>
          <p:nvPr/>
        </p:nvGrpSpPr>
        <p:grpSpPr>
          <a:xfrm>
            <a:off x="-329925" y="262297"/>
            <a:ext cx="13502384" cy="1841383"/>
            <a:chOff x="-655192" y="-149158"/>
            <a:chExt cx="13502384" cy="1841383"/>
          </a:xfrm>
        </p:grpSpPr>
        <p:pic>
          <p:nvPicPr>
            <p:cNvPr id="27" name="Picture 26">
              <a:extLst>
                <a:ext uri="{FF2B5EF4-FFF2-40B4-BE49-F238E27FC236}">
                  <a16:creationId xmlns:a16="http://schemas.microsoft.com/office/drawing/2014/main" id="{24ABEE8A-65E4-7228-8FDE-9B2D8D9D300A}"/>
                </a:ext>
              </a:extLst>
            </p:cNvPr>
            <p:cNvPicPr>
              <a:picLocks noChangeAspect="1"/>
            </p:cNvPicPr>
            <p:nvPr/>
          </p:nvPicPr>
          <p:blipFill>
            <a:blip r:embed="rId9">
              <a:duotone>
                <a:prstClr val="black"/>
                <a:srgbClr val="92D050">
                  <a:tint val="45000"/>
                  <a:satMod val="400000"/>
                </a:srgbClr>
              </a:duotone>
              <a:extLst>
                <a:ext uri="{BEBA8EAE-BF5A-486C-A8C5-ECC9F3942E4B}">
                  <a14:imgProps xmlns:a14="http://schemas.microsoft.com/office/drawing/2010/main">
                    <a14:imgLayer r:embed="rId10">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a:extLst>
                <a:ext uri="{FF2B5EF4-FFF2-40B4-BE49-F238E27FC236}">
                  <a16:creationId xmlns:a16="http://schemas.microsoft.com/office/drawing/2014/main" id="{9AF4E595-11DB-DEFF-5C0D-B6F6AC92AC14}"/>
                </a:ext>
              </a:extLst>
            </p:cNvPr>
            <p:cNvSpPr txBox="1"/>
            <p:nvPr/>
          </p:nvSpPr>
          <p:spPr>
            <a:xfrm>
              <a:off x="1266261" y="-44421"/>
              <a:ext cx="9032208" cy="1736646"/>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smtClean="0">
                  <a:solidFill>
                    <a:prstClr val="black"/>
                  </a:solidFill>
                  <a:latin typeface="Calibri" panose="020F0502020204030204" pitchFamily="34" charset="0"/>
                  <a:cs typeface="Calibri" panose="020F0502020204030204" pitchFamily="34" charset="0"/>
                </a:rPr>
                <a:t>VẬN DỤNG - TRẢI NGHIỆM</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pic>
        <p:nvPicPr>
          <p:cNvPr id="17" name="Picture 16">
            <a:extLst>
              <a:ext uri="{FF2B5EF4-FFF2-40B4-BE49-F238E27FC236}">
                <a16:creationId xmlns:a16="http://schemas.microsoft.com/office/drawing/2014/main" id="{C7E4F632-5103-7114-C12A-6C73C150F1F0}"/>
              </a:ext>
            </a:extLst>
          </p:cNvPr>
          <p:cNvPicPr>
            <a:picLocks noChangeAspect="1"/>
          </p:cNvPicPr>
          <p:nvPr/>
        </p:nvPicPr>
        <p:blipFill rotWithShape="1">
          <a:blip r:embed="rId13"/>
          <a:srcRect t="6041"/>
          <a:stretch/>
        </p:blipFill>
        <p:spPr>
          <a:xfrm>
            <a:off x="-1818051" y="-524365"/>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508808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F4B1CD7-385D-BD04-A0C9-D0073C76465B}"/>
              </a:ext>
            </a:extLst>
          </p:cNvPr>
          <p:cNvSpPr/>
          <p:nvPr/>
        </p:nvSpPr>
        <p:spPr>
          <a:xfrm>
            <a:off x="4041661" y="1269648"/>
            <a:ext cx="4529328" cy="6030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YÊU CẦU CẦN ĐẠT:</a:t>
            </a:r>
          </a:p>
        </p:txBody>
      </p:sp>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2"/>
          <a:stretch>
            <a:fillRect/>
          </a:stretch>
        </p:blipFill>
        <p:spPr>
          <a:xfrm>
            <a:off x="2248107" y="2336978"/>
            <a:ext cx="8939337" cy="1351265"/>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3"/>
          <a:stretch>
            <a:fillRect/>
          </a:stretch>
        </p:blipFill>
        <p:spPr>
          <a:xfrm>
            <a:off x="2385007" y="3751256"/>
            <a:ext cx="8869777" cy="1388876"/>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3094084" y="2474893"/>
            <a:ext cx="74516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Đọc</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và</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rõ</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ràng</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bài</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Mưa</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biết</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ngắt</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nhịp</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thơ</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endPar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3173942" y="3877282"/>
            <a:ext cx="74269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Trả</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lời</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được</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các</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câu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hỏi</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của</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bài</a:t>
            </a:r>
            <a:r>
              <a:rPr kumimoji="0" lang="en-US" sz="2800" b="0"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Hiểu</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được</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nội dung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bài</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thơ</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Rèn</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viết</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chữ</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hoa</a:t>
            </a:r>
            <a:r>
              <a:rPr kumimoji="0" lang="en-US" altLang="zh-CN" sz="2800" b="0" i="0" u="none" strike="noStrike" kern="1200" cap="none" spc="0" normalizeH="0" baseline="0" noProof="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O, Ô, Ơ</a:t>
            </a:r>
            <a:endParaRPr kumimoji="0" lang="zh-CN" altLang="en-US"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2248107" y="2563689"/>
            <a:ext cx="787055" cy="686064"/>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2248107" y="3966938"/>
            <a:ext cx="788935" cy="746007"/>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pic>
        <p:nvPicPr>
          <p:cNvPr id="13" name="Picture 12">
            <a:extLst>
              <a:ext uri="{FF2B5EF4-FFF2-40B4-BE49-F238E27FC236}">
                <a16:creationId xmlns:a16="http://schemas.microsoft.com/office/drawing/2014/main" id="{C7E4F632-5103-7114-C12A-6C73C150F1F0}"/>
              </a:ext>
            </a:extLst>
          </p:cNvPr>
          <p:cNvPicPr>
            <a:picLocks noChangeAspect="1"/>
          </p:cNvPicPr>
          <p:nvPr/>
        </p:nvPicPr>
        <p:blipFill rotWithShape="1">
          <a:blip r:embed="rId4"/>
          <a:srcRect t="6041"/>
          <a:stretch/>
        </p:blipFill>
        <p:spPr>
          <a:xfrm>
            <a:off x="-2166139" y="-206405"/>
            <a:ext cx="2166139" cy="2731994"/>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671438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assroom with desks and chairs&#10;&#10;Description automatically generated with medium confidence">
            <a:extLst>
              <a:ext uri="{FF2B5EF4-FFF2-40B4-BE49-F238E27FC236}">
                <a16:creationId xmlns:a16="http://schemas.microsoft.com/office/drawing/2014/main" id="{6805F7D4-EB8D-B1AE-BE86-A48FBD8EC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1761991" y="458076"/>
            <a:ext cx="8213453" cy="5459725"/>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4C391FA-AB40-F1C3-7E92-9765B234543A}"/>
              </a:ext>
            </a:extLst>
          </p:cNvPr>
          <p:cNvSpPr txBox="1"/>
          <p:nvPr/>
        </p:nvSpPr>
        <p:spPr>
          <a:xfrm>
            <a:off x="2746305" y="1626708"/>
            <a:ext cx="642296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HẸN GẶP LẠI</a:t>
            </a:r>
          </a:p>
        </p:txBody>
      </p:sp>
      <p:pic>
        <p:nvPicPr>
          <p:cNvPr id="11" name="Picture 10">
            <a:extLst>
              <a:ext uri="{FF2B5EF4-FFF2-40B4-BE49-F238E27FC236}">
                <a16:creationId xmlns:a16="http://schemas.microsoft.com/office/drawing/2014/main" id="{C7E4F632-5103-7114-C12A-6C73C150F1F0}"/>
              </a:ext>
            </a:extLst>
          </p:cNvPr>
          <p:cNvPicPr>
            <a:picLocks noChangeAspect="1"/>
          </p:cNvPicPr>
          <p:nvPr/>
        </p:nvPicPr>
        <p:blipFill rotWithShape="1">
          <a:blip r:embed="rId4"/>
          <a:srcRect t="6041"/>
          <a:stretch/>
        </p:blipFill>
        <p:spPr>
          <a:xfrm>
            <a:off x="-1936595" y="0"/>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5884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C7E4F632-5103-7114-C12A-6C73C150F1F0}"/>
              </a:ext>
            </a:extLst>
          </p:cNvPr>
          <p:cNvPicPr>
            <a:picLocks noChangeAspect="1"/>
          </p:cNvPicPr>
          <p:nvPr/>
        </p:nvPicPr>
        <p:blipFill rotWithShape="1">
          <a:blip r:embed="rId2"/>
          <a:srcRect t="6041"/>
          <a:stretch/>
        </p:blipFill>
        <p:spPr>
          <a:xfrm>
            <a:off x="-2166139" y="-206405"/>
            <a:ext cx="2166139" cy="2731994"/>
          </a:xfrm>
          <a:prstGeom prst="rect">
            <a:avLst/>
          </a:prstGeom>
          <a:effectLst>
            <a:outerShdw blurRad="50800" dist="38100" dir="16200000" rotWithShape="0">
              <a:prstClr val="black">
                <a:alpha val="40000"/>
              </a:prstClr>
            </a:outerShdw>
          </a:effectLst>
        </p:spPr>
      </p:pic>
      <p:sp>
        <p:nvSpPr>
          <p:cNvPr id="9" name="Rectangle: Rounded Corners 2">
            <a:extLst>
              <a:ext uri="{FF2B5EF4-FFF2-40B4-BE49-F238E27FC236}">
                <a16:creationId xmlns:a16="http://schemas.microsoft.com/office/drawing/2014/main" id="{D264C077-A245-E761-A1C3-B160FF364150}"/>
              </a:ext>
            </a:extLst>
          </p:cNvPr>
          <p:cNvSpPr/>
          <p:nvPr/>
        </p:nvSpPr>
        <p:spPr>
          <a:xfrm>
            <a:off x="3436375" y="1363022"/>
            <a:ext cx="5265174" cy="2442061"/>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002060"/>
                </a:solidFill>
                <a:effectLst/>
                <a:uLnTx/>
                <a:uFillTx/>
                <a:ea typeface="+mn-ea"/>
                <a:cs typeface="+mn-cs"/>
              </a:rPr>
              <a:t>KHÁM</a:t>
            </a:r>
            <a:r>
              <a:rPr kumimoji="0" lang="en-US" sz="4800" b="1" i="0" u="none" strike="noStrike" kern="1200" cap="none" spc="0" normalizeH="0" noProof="0" dirty="0" smtClean="0">
                <a:ln>
                  <a:noFill/>
                </a:ln>
                <a:solidFill>
                  <a:srgbClr val="002060"/>
                </a:solidFill>
                <a:effectLst/>
                <a:uLnTx/>
                <a:uFillTx/>
                <a:ea typeface="+mn-ea"/>
                <a:cs typeface="+mn-cs"/>
              </a:rPr>
              <a:t> PHÁ</a:t>
            </a:r>
            <a:endParaRPr kumimoji="0" lang="en-US" sz="4800" b="1" i="0" u="none" strike="noStrike" kern="1200" cap="none" spc="0" normalizeH="0" baseline="0" noProof="0" dirty="0">
              <a:ln>
                <a:noFill/>
              </a:ln>
              <a:solidFill>
                <a:srgbClr val="002060"/>
              </a:solidFill>
              <a:effectLst/>
              <a:uLnTx/>
              <a:uFillTx/>
              <a:ea typeface="+mn-ea"/>
              <a:cs typeface="+mn-cs"/>
            </a:endParaRPr>
          </a:p>
        </p:txBody>
      </p:sp>
    </p:spTree>
    <p:extLst>
      <p:ext uri="{BB962C8B-B14F-4D97-AF65-F5344CB8AC3E}">
        <p14:creationId xmlns:p14="http://schemas.microsoft.com/office/powerpoint/2010/main" val="392694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2ADC9C-8D0B-3839-CB3E-2776C92D472D}"/>
              </a:ext>
            </a:extLst>
          </p:cNvPr>
          <p:cNvPicPr>
            <a:picLocks noChangeAspect="1"/>
          </p:cNvPicPr>
          <p:nvPr/>
        </p:nvPicPr>
        <p:blipFill>
          <a:blip r:embed="rId2"/>
          <a:stretch>
            <a:fillRect/>
          </a:stretch>
        </p:blipFill>
        <p:spPr>
          <a:xfrm>
            <a:off x="4199929" y="3220286"/>
            <a:ext cx="6277851" cy="3019846"/>
          </a:xfrm>
          <a:prstGeom prst="rect">
            <a:avLst/>
          </a:prstGeom>
        </p:spPr>
      </p:pic>
      <p:sp>
        <p:nvSpPr>
          <p:cNvPr id="6" name="Rectangle: Rounded Corners 5">
            <a:extLst>
              <a:ext uri="{FF2B5EF4-FFF2-40B4-BE49-F238E27FC236}">
                <a16:creationId xmlns:a16="http://schemas.microsoft.com/office/drawing/2014/main" id="{4B812B8A-9FF9-A358-203D-02E74E132F10}"/>
              </a:ext>
            </a:extLst>
          </p:cNvPr>
          <p:cNvSpPr/>
          <p:nvPr/>
        </p:nvSpPr>
        <p:spPr>
          <a:xfrm>
            <a:off x="1406552" y="704111"/>
            <a:ext cx="9575975" cy="5831293"/>
          </a:xfrm>
          <a:custGeom>
            <a:avLst/>
            <a:gdLst>
              <a:gd name="connsiteX0" fmla="*/ 0 w 9575975"/>
              <a:gd name="connsiteY0" fmla="*/ 971902 h 5831293"/>
              <a:gd name="connsiteX1" fmla="*/ 971902 w 9575975"/>
              <a:gd name="connsiteY1" fmla="*/ 0 h 5831293"/>
              <a:gd name="connsiteX2" fmla="*/ 1330027 w 9575975"/>
              <a:gd name="connsiteY2" fmla="*/ 0 h 5831293"/>
              <a:gd name="connsiteX3" fmla="*/ 1993439 w 9575975"/>
              <a:gd name="connsiteY3" fmla="*/ 0 h 5831293"/>
              <a:gd name="connsiteX4" fmla="*/ 2351564 w 9575975"/>
              <a:gd name="connsiteY4" fmla="*/ 0 h 5831293"/>
              <a:gd name="connsiteX5" fmla="*/ 2862332 w 9575975"/>
              <a:gd name="connsiteY5" fmla="*/ 0 h 5831293"/>
              <a:gd name="connsiteX6" fmla="*/ 3220457 w 9575975"/>
              <a:gd name="connsiteY6" fmla="*/ 0 h 5831293"/>
              <a:gd name="connsiteX7" fmla="*/ 3654904 w 9575975"/>
              <a:gd name="connsiteY7" fmla="*/ 0 h 5831293"/>
              <a:gd name="connsiteX8" fmla="*/ 4089350 w 9575975"/>
              <a:gd name="connsiteY8" fmla="*/ 0 h 5831293"/>
              <a:gd name="connsiteX9" fmla="*/ 4523797 w 9575975"/>
              <a:gd name="connsiteY9" fmla="*/ 0 h 5831293"/>
              <a:gd name="connsiteX10" fmla="*/ 4958244 w 9575975"/>
              <a:gd name="connsiteY10" fmla="*/ 0 h 5831293"/>
              <a:gd name="connsiteX11" fmla="*/ 5392690 w 9575975"/>
              <a:gd name="connsiteY11" fmla="*/ 0 h 5831293"/>
              <a:gd name="connsiteX12" fmla="*/ 5827137 w 9575975"/>
              <a:gd name="connsiteY12" fmla="*/ 0 h 5831293"/>
              <a:gd name="connsiteX13" fmla="*/ 6490549 w 9575975"/>
              <a:gd name="connsiteY13" fmla="*/ 0 h 5831293"/>
              <a:gd name="connsiteX14" fmla="*/ 7001317 w 9575975"/>
              <a:gd name="connsiteY14" fmla="*/ 0 h 5831293"/>
              <a:gd name="connsiteX15" fmla="*/ 7435764 w 9575975"/>
              <a:gd name="connsiteY15" fmla="*/ 0 h 5831293"/>
              <a:gd name="connsiteX16" fmla="*/ 8604073 w 9575975"/>
              <a:gd name="connsiteY16" fmla="*/ 0 h 5831293"/>
              <a:gd name="connsiteX17" fmla="*/ 9575975 w 9575975"/>
              <a:gd name="connsiteY17" fmla="*/ 971902 h 5831293"/>
              <a:gd name="connsiteX18" fmla="*/ 9575975 w 9575975"/>
              <a:gd name="connsiteY18" fmla="*/ 1410633 h 5831293"/>
              <a:gd name="connsiteX19" fmla="*/ 9575975 w 9575975"/>
              <a:gd name="connsiteY19" fmla="*/ 1927114 h 5831293"/>
              <a:gd name="connsiteX20" fmla="*/ 9575975 w 9575975"/>
              <a:gd name="connsiteY20" fmla="*/ 2482469 h 5831293"/>
              <a:gd name="connsiteX21" fmla="*/ 9575975 w 9575975"/>
              <a:gd name="connsiteY21" fmla="*/ 2960075 h 5831293"/>
              <a:gd name="connsiteX22" fmla="*/ 9575975 w 9575975"/>
              <a:gd name="connsiteY22" fmla="*/ 3554305 h 5831293"/>
              <a:gd name="connsiteX23" fmla="*/ 9575975 w 9575975"/>
              <a:gd name="connsiteY23" fmla="*/ 4070786 h 5831293"/>
              <a:gd name="connsiteX24" fmla="*/ 9575975 w 9575975"/>
              <a:gd name="connsiteY24" fmla="*/ 4859391 h 5831293"/>
              <a:gd name="connsiteX25" fmla="*/ 8604073 w 9575975"/>
              <a:gd name="connsiteY25" fmla="*/ 5831293 h 5831293"/>
              <a:gd name="connsiteX26" fmla="*/ 8169626 w 9575975"/>
              <a:gd name="connsiteY26" fmla="*/ 5831293 h 5831293"/>
              <a:gd name="connsiteX27" fmla="*/ 7658858 w 9575975"/>
              <a:gd name="connsiteY27" fmla="*/ 5831293 h 5831293"/>
              <a:gd name="connsiteX28" fmla="*/ 7148090 w 9575975"/>
              <a:gd name="connsiteY28" fmla="*/ 5831293 h 5831293"/>
              <a:gd name="connsiteX29" fmla="*/ 6408356 w 9575975"/>
              <a:gd name="connsiteY29" fmla="*/ 5831293 h 5831293"/>
              <a:gd name="connsiteX30" fmla="*/ 5973909 w 9575975"/>
              <a:gd name="connsiteY30" fmla="*/ 5831293 h 5831293"/>
              <a:gd name="connsiteX31" fmla="*/ 5386819 w 9575975"/>
              <a:gd name="connsiteY31" fmla="*/ 5831293 h 5831293"/>
              <a:gd name="connsiteX32" fmla="*/ 4723408 w 9575975"/>
              <a:gd name="connsiteY32" fmla="*/ 5831293 h 5831293"/>
              <a:gd name="connsiteX33" fmla="*/ 4365283 w 9575975"/>
              <a:gd name="connsiteY33" fmla="*/ 5831293 h 5831293"/>
              <a:gd name="connsiteX34" fmla="*/ 4007158 w 9575975"/>
              <a:gd name="connsiteY34" fmla="*/ 5831293 h 5831293"/>
              <a:gd name="connsiteX35" fmla="*/ 3420068 w 9575975"/>
              <a:gd name="connsiteY35" fmla="*/ 5831293 h 5831293"/>
              <a:gd name="connsiteX36" fmla="*/ 3061943 w 9575975"/>
              <a:gd name="connsiteY36" fmla="*/ 5831293 h 5831293"/>
              <a:gd name="connsiteX37" fmla="*/ 2627496 w 9575975"/>
              <a:gd name="connsiteY37" fmla="*/ 5831293 h 5831293"/>
              <a:gd name="connsiteX38" fmla="*/ 2193049 w 9575975"/>
              <a:gd name="connsiteY38" fmla="*/ 5831293 h 5831293"/>
              <a:gd name="connsiteX39" fmla="*/ 1682281 w 9575975"/>
              <a:gd name="connsiteY39" fmla="*/ 5831293 h 5831293"/>
              <a:gd name="connsiteX40" fmla="*/ 971902 w 9575975"/>
              <a:gd name="connsiteY40" fmla="*/ 5831293 h 5831293"/>
              <a:gd name="connsiteX41" fmla="*/ 0 w 9575975"/>
              <a:gd name="connsiteY41" fmla="*/ 4859391 h 5831293"/>
              <a:gd name="connsiteX42" fmla="*/ 0 w 9575975"/>
              <a:gd name="connsiteY42" fmla="*/ 4381785 h 5831293"/>
              <a:gd name="connsiteX43" fmla="*/ 0 w 9575975"/>
              <a:gd name="connsiteY43" fmla="*/ 3865305 h 5831293"/>
              <a:gd name="connsiteX44" fmla="*/ 0 w 9575975"/>
              <a:gd name="connsiteY44" fmla="*/ 3387699 h 5831293"/>
              <a:gd name="connsiteX45" fmla="*/ 0 w 9575975"/>
              <a:gd name="connsiteY45" fmla="*/ 2832343 h 5831293"/>
              <a:gd name="connsiteX46" fmla="*/ 0 w 9575975"/>
              <a:gd name="connsiteY46" fmla="*/ 2238113 h 5831293"/>
              <a:gd name="connsiteX47" fmla="*/ 0 w 9575975"/>
              <a:gd name="connsiteY47" fmla="*/ 1643882 h 5831293"/>
              <a:gd name="connsiteX48" fmla="*/ 0 w 9575975"/>
              <a:gd name="connsiteY48" fmla="*/ 971902 h 583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75975" h="5831293" fill="none" extrusionOk="0">
                <a:moveTo>
                  <a:pt x="0" y="971902"/>
                </a:moveTo>
                <a:cubicBezTo>
                  <a:pt x="-12183" y="530859"/>
                  <a:pt x="501554" y="107241"/>
                  <a:pt x="971902" y="0"/>
                </a:cubicBezTo>
                <a:cubicBezTo>
                  <a:pt x="1114149" y="-28843"/>
                  <a:pt x="1231492" y="35849"/>
                  <a:pt x="1330027" y="0"/>
                </a:cubicBezTo>
                <a:cubicBezTo>
                  <a:pt x="1428563" y="-35849"/>
                  <a:pt x="1714330" y="23074"/>
                  <a:pt x="1993439" y="0"/>
                </a:cubicBezTo>
                <a:cubicBezTo>
                  <a:pt x="2272548" y="-23074"/>
                  <a:pt x="2217936" y="21515"/>
                  <a:pt x="2351564" y="0"/>
                </a:cubicBezTo>
                <a:cubicBezTo>
                  <a:pt x="2485192" y="-21515"/>
                  <a:pt x="2696744" y="56261"/>
                  <a:pt x="2862332" y="0"/>
                </a:cubicBezTo>
                <a:cubicBezTo>
                  <a:pt x="3027920" y="-56261"/>
                  <a:pt x="3051601" y="26686"/>
                  <a:pt x="3220457" y="0"/>
                </a:cubicBezTo>
                <a:cubicBezTo>
                  <a:pt x="3389314" y="-26686"/>
                  <a:pt x="3442377" y="16825"/>
                  <a:pt x="3654904" y="0"/>
                </a:cubicBezTo>
                <a:cubicBezTo>
                  <a:pt x="3867431" y="-16825"/>
                  <a:pt x="3968981" y="26860"/>
                  <a:pt x="4089350" y="0"/>
                </a:cubicBezTo>
                <a:cubicBezTo>
                  <a:pt x="4209719" y="-26860"/>
                  <a:pt x="4424926" y="50092"/>
                  <a:pt x="4523797" y="0"/>
                </a:cubicBezTo>
                <a:cubicBezTo>
                  <a:pt x="4622668" y="-50092"/>
                  <a:pt x="4744642" y="44793"/>
                  <a:pt x="4958244" y="0"/>
                </a:cubicBezTo>
                <a:cubicBezTo>
                  <a:pt x="5171846" y="-44793"/>
                  <a:pt x="5241932" y="38338"/>
                  <a:pt x="5392690" y="0"/>
                </a:cubicBezTo>
                <a:cubicBezTo>
                  <a:pt x="5543448" y="-38338"/>
                  <a:pt x="5721180" y="48862"/>
                  <a:pt x="5827137" y="0"/>
                </a:cubicBezTo>
                <a:cubicBezTo>
                  <a:pt x="5933094" y="-48862"/>
                  <a:pt x="6259529" y="33602"/>
                  <a:pt x="6490549" y="0"/>
                </a:cubicBezTo>
                <a:cubicBezTo>
                  <a:pt x="6721569" y="-33602"/>
                  <a:pt x="6828192" y="40321"/>
                  <a:pt x="7001317" y="0"/>
                </a:cubicBezTo>
                <a:cubicBezTo>
                  <a:pt x="7174442" y="-40321"/>
                  <a:pt x="7291417" y="3321"/>
                  <a:pt x="7435764" y="0"/>
                </a:cubicBezTo>
                <a:cubicBezTo>
                  <a:pt x="7580111" y="-3321"/>
                  <a:pt x="8260099" y="92070"/>
                  <a:pt x="8604073" y="0"/>
                </a:cubicBezTo>
                <a:cubicBezTo>
                  <a:pt x="9137073" y="17821"/>
                  <a:pt x="9647067" y="434568"/>
                  <a:pt x="9575975" y="971902"/>
                </a:cubicBezTo>
                <a:cubicBezTo>
                  <a:pt x="9582794" y="1099693"/>
                  <a:pt x="9565087" y="1302424"/>
                  <a:pt x="9575975" y="1410633"/>
                </a:cubicBezTo>
                <a:cubicBezTo>
                  <a:pt x="9586863" y="1518842"/>
                  <a:pt x="9543364" y="1748055"/>
                  <a:pt x="9575975" y="1927114"/>
                </a:cubicBezTo>
                <a:cubicBezTo>
                  <a:pt x="9608586" y="2106173"/>
                  <a:pt x="9571739" y="2301099"/>
                  <a:pt x="9575975" y="2482469"/>
                </a:cubicBezTo>
                <a:cubicBezTo>
                  <a:pt x="9580211" y="2663839"/>
                  <a:pt x="9526352" y="2759478"/>
                  <a:pt x="9575975" y="2960075"/>
                </a:cubicBezTo>
                <a:cubicBezTo>
                  <a:pt x="9625598" y="3160672"/>
                  <a:pt x="9556262" y="3385168"/>
                  <a:pt x="9575975" y="3554305"/>
                </a:cubicBezTo>
                <a:cubicBezTo>
                  <a:pt x="9595688" y="3723442"/>
                  <a:pt x="9571602" y="3941467"/>
                  <a:pt x="9575975" y="4070786"/>
                </a:cubicBezTo>
                <a:cubicBezTo>
                  <a:pt x="9580348" y="4200105"/>
                  <a:pt x="9487876" y="4511703"/>
                  <a:pt x="9575975" y="4859391"/>
                </a:cubicBezTo>
                <a:cubicBezTo>
                  <a:pt x="9571825" y="5357379"/>
                  <a:pt x="9250552" y="5726161"/>
                  <a:pt x="8604073" y="5831293"/>
                </a:cubicBezTo>
                <a:cubicBezTo>
                  <a:pt x="8434938" y="5862103"/>
                  <a:pt x="8301238" y="5799335"/>
                  <a:pt x="8169626" y="5831293"/>
                </a:cubicBezTo>
                <a:cubicBezTo>
                  <a:pt x="8038014" y="5863251"/>
                  <a:pt x="7853025" y="5793173"/>
                  <a:pt x="7658858" y="5831293"/>
                </a:cubicBezTo>
                <a:cubicBezTo>
                  <a:pt x="7464691" y="5869413"/>
                  <a:pt x="7278365" y="5818790"/>
                  <a:pt x="7148090" y="5831293"/>
                </a:cubicBezTo>
                <a:cubicBezTo>
                  <a:pt x="7017815" y="5843796"/>
                  <a:pt x="6627075" y="5811550"/>
                  <a:pt x="6408356" y="5831293"/>
                </a:cubicBezTo>
                <a:cubicBezTo>
                  <a:pt x="6189637" y="5851036"/>
                  <a:pt x="6139317" y="5782054"/>
                  <a:pt x="5973909" y="5831293"/>
                </a:cubicBezTo>
                <a:cubicBezTo>
                  <a:pt x="5808501" y="5880532"/>
                  <a:pt x="5566305" y="5783268"/>
                  <a:pt x="5386819" y="5831293"/>
                </a:cubicBezTo>
                <a:cubicBezTo>
                  <a:pt x="5207333" y="5879318"/>
                  <a:pt x="4921563" y="5753439"/>
                  <a:pt x="4723408" y="5831293"/>
                </a:cubicBezTo>
                <a:cubicBezTo>
                  <a:pt x="4525253" y="5909147"/>
                  <a:pt x="4454383" y="5827881"/>
                  <a:pt x="4365283" y="5831293"/>
                </a:cubicBezTo>
                <a:cubicBezTo>
                  <a:pt x="4276184" y="5834705"/>
                  <a:pt x="4159058" y="5807745"/>
                  <a:pt x="4007158" y="5831293"/>
                </a:cubicBezTo>
                <a:cubicBezTo>
                  <a:pt x="3855258" y="5854841"/>
                  <a:pt x="3619401" y="5807595"/>
                  <a:pt x="3420068" y="5831293"/>
                </a:cubicBezTo>
                <a:cubicBezTo>
                  <a:pt x="3220735" y="5854991"/>
                  <a:pt x="3156330" y="5823861"/>
                  <a:pt x="3061943" y="5831293"/>
                </a:cubicBezTo>
                <a:cubicBezTo>
                  <a:pt x="2967557" y="5838725"/>
                  <a:pt x="2758264" y="5782695"/>
                  <a:pt x="2627496" y="5831293"/>
                </a:cubicBezTo>
                <a:cubicBezTo>
                  <a:pt x="2496728" y="5879891"/>
                  <a:pt x="2282465" y="5816630"/>
                  <a:pt x="2193049" y="5831293"/>
                </a:cubicBezTo>
                <a:cubicBezTo>
                  <a:pt x="2103633" y="5845956"/>
                  <a:pt x="1915941" y="5795825"/>
                  <a:pt x="1682281" y="5831293"/>
                </a:cubicBezTo>
                <a:cubicBezTo>
                  <a:pt x="1448621" y="5866761"/>
                  <a:pt x="1283580" y="5764070"/>
                  <a:pt x="971902" y="5831293"/>
                </a:cubicBezTo>
                <a:cubicBezTo>
                  <a:pt x="358680" y="5923303"/>
                  <a:pt x="8292" y="5380416"/>
                  <a:pt x="0" y="4859391"/>
                </a:cubicBezTo>
                <a:cubicBezTo>
                  <a:pt x="-13883" y="4639808"/>
                  <a:pt x="14415" y="4575607"/>
                  <a:pt x="0" y="4381785"/>
                </a:cubicBezTo>
                <a:cubicBezTo>
                  <a:pt x="-14415" y="4187963"/>
                  <a:pt x="13321" y="3970072"/>
                  <a:pt x="0" y="3865305"/>
                </a:cubicBezTo>
                <a:cubicBezTo>
                  <a:pt x="-13321" y="3760538"/>
                  <a:pt x="15504" y="3580534"/>
                  <a:pt x="0" y="3387699"/>
                </a:cubicBezTo>
                <a:cubicBezTo>
                  <a:pt x="-15504" y="3194864"/>
                  <a:pt x="15669" y="3049372"/>
                  <a:pt x="0" y="2832343"/>
                </a:cubicBezTo>
                <a:cubicBezTo>
                  <a:pt x="-15669" y="2615314"/>
                  <a:pt x="16" y="2458986"/>
                  <a:pt x="0" y="2238113"/>
                </a:cubicBezTo>
                <a:cubicBezTo>
                  <a:pt x="-16" y="2017240"/>
                  <a:pt x="59348" y="1786292"/>
                  <a:pt x="0" y="1643882"/>
                </a:cubicBezTo>
                <a:cubicBezTo>
                  <a:pt x="-59348" y="1501472"/>
                  <a:pt x="19416" y="1107008"/>
                  <a:pt x="0" y="971902"/>
                </a:cubicBezTo>
                <a:close/>
              </a:path>
              <a:path w="9575975" h="5831293" stroke="0" extrusionOk="0">
                <a:moveTo>
                  <a:pt x="0" y="971902"/>
                </a:moveTo>
                <a:cubicBezTo>
                  <a:pt x="47229" y="340884"/>
                  <a:pt x="465088" y="81178"/>
                  <a:pt x="971902" y="0"/>
                </a:cubicBezTo>
                <a:cubicBezTo>
                  <a:pt x="1157129" y="-17627"/>
                  <a:pt x="1384903" y="57989"/>
                  <a:pt x="1711635" y="0"/>
                </a:cubicBezTo>
                <a:cubicBezTo>
                  <a:pt x="2038367" y="-57989"/>
                  <a:pt x="2084029" y="27102"/>
                  <a:pt x="2222404" y="0"/>
                </a:cubicBezTo>
                <a:cubicBezTo>
                  <a:pt x="2360779" y="-27102"/>
                  <a:pt x="2628178" y="35971"/>
                  <a:pt x="2885816" y="0"/>
                </a:cubicBezTo>
                <a:cubicBezTo>
                  <a:pt x="3143454" y="-35971"/>
                  <a:pt x="3413699" y="61046"/>
                  <a:pt x="3549227" y="0"/>
                </a:cubicBezTo>
                <a:cubicBezTo>
                  <a:pt x="3684755" y="-61046"/>
                  <a:pt x="3886255" y="69741"/>
                  <a:pt x="4136318" y="0"/>
                </a:cubicBezTo>
                <a:cubicBezTo>
                  <a:pt x="4386381" y="-69741"/>
                  <a:pt x="4554221" y="32082"/>
                  <a:pt x="4876051" y="0"/>
                </a:cubicBezTo>
                <a:cubicBezTo>
                  <a:pt x="5197881" y="-32082"/>
                  <a:pt x="5066732" y="41361"/>
                  <a:pt x="5234176" y="0"/>
                </a:cubicBezTo>
                <a:cubicBezTo>
                  <a:pt x="5401621" y="-41361"/>
                  <a:pt x="5634450" y="26537"/>
                  <a:pt x="5897588" y="0"/>
                </a:cubicBezTo>
                <a:cubicBezTo>
                  <a:pt x="6160726" y="-26537"/>
                  <a:pt x="6341264" y="77967"/>
                  <a:pt x="6637321" y="0"/>
                </a:cubicBezTo>
                <a:cubicBezTo>
                  <a:pt x="6933378" y="-77967"/>
                  <a:pt x="7019542" y="61595"/>
                  <a:pt x="7377055" y="0"/>
                </a:cubicBezTo>
                <a:cubicBezTo>
                  <a:pt x="7734568" y="-61595"/>
                  <a:pt x="8123688" y="66651"/>
                  <a:pt x="8604073" y="0"/>
                </a:cubicBezTo>
                <a:cubicBezTo>
                  <a:pt x="9257528" y="11908"/>
                  <a:pt x="9565826" y="446823"/>
                  <a:pt x="9575975" y="971902"/>
                </a:cubicBezTo>
                <a:cubicBezTo>
                  <a:pt x="9582182" y="1214462"/>
                  <a:pt x="9529619" y="1351762"/>
                  <a:pt x="9575975" y="1488383"/>
                </a:cubicBezTo>
                <a:cubicBezTo>
                  <a:pt x="9622331" y="1625004"/>
                  <a:pt x="9568294" y="1886345"/>
                  <a:pt x="9575975" y="2082613"/>
                </a:cubicBezTo>
                <a:cubicBezTo>
                  <a:pt x="9583656" y="2278881"/>
                  <a:pt x="9570741" y="2410304"/>
                  <a:pt x="9575975" y="2521344"/>
                </a:cubicBezTo>
                <a:cubicBezTo>
                  <a:pt x="9581209" y="2632384"/>
                  <a:pt x="9571999" y="2818347"/>
                  <a:pt x="9575975" y="2998950"/>
                </a:cubicBezTo>
                <a:cubicBezTo>
                  <a:pt x="9579951" y="3179553"/>
                  <a:pt x="9543876" y="3302340"/>
                  <a:pt x="9575975" y="3437681"/>
                </a:cubicBezTo>
                <a:cubicBezTo>
                  <a:pt x="9608074" y="3573022"/>
                  <a:pt x="9565826" y="3817839"/>
                  <a:pt x="9575975" y="3954161"/>
                </a:cubicBezTo>
                <a:cubicBezTo>
                  <a:pt x="9586124" y="4090483"/>
                  <a:pt x="9554751" y="4447093"/>
                  <a:pt x="9575975" y="4859391"/>
                </a:cubicBezTo>
                <a:cubicBezTo>
                  <a:pt x="9655315" y="5285453"/>
                  <a:pt x="9000353" y="5790840"/>
                  <a:pt x="8604073" y="5831293"/>
                </a:cubicBezTo>
                <a:cubicBezTo>
                  <a:pt x="8462324" y="5845328"/>
                  <a:pt x="8335154" y="5804021"/>
                  <a:pt x="8245948" y="5831293"/>
                </a:cubicBezTo>
                <a:cubicBezTo>
                  <a:pt x="8156742" y="5858565"/>
                  <a:pt x="7914267" y="5798300"/>
                  <a:pt x="7658858" y="5831293"/>
                </a:cubicBezTo>
                <a:cubicBezTo>
                  <a:pt x="7403449" y="5864286"/>
                  <a:pt x="7375326" y="5814735"/>
                  <a:pt x="7224411" y="5831293"/>
                </a:cubicBezTo>
                <a:cubicBezTo>
                  <a:pt x="7073496" y="5847851"/>
                  <a:pt x="6771560" y="5786325"/>
                  <a:pt x="6561000" y="5831293"/>
                </a:cubicBezTo>
                <a:cubicBezTo>
                  <a:pt x="6350440" y="5876261"/>
                  <a:pt x="6199288" y="5825933"/>
                  <a:pt x="6050231" y="5831293"/>
                </a:cubicBezTo>
                <a:cubicBezTo>
                  <a:pt x="5901174" y="5836653"/>
                  <a:pt x="5532085" y="5759398"/>
                  <a:pt x="5310498" y="5831293"/>
                </a:cubicBezTo>
                <a:cubicBezTo>
                  <a:pt x="5088911" y="5903188"/>
                  <a:pt x="4869619" y="5766144"/>
                  <a:pt x="4723408" y="5831293"/>
                </a:cubicBezTo>
                <a:cubicBezTo>
                  <a:pt x="4577197" y="5896442"/>
                  <a:pt x="4140601" y="5751848"/>
                  <a:pt x="3983674" y="5831293"/>
                </a:cubicBezTo>
                <a:cubicBezTo>
                  <a:pt x="3826747" y="5910738"/>
                  <a:pt x="3745214" y="5795086"/>
                  <a:pt x="3625549" y="5831293"/>
                </a:cubicBezTo>
                <a:cubicBezTo>
                  <a:pt x="3505884" y="5867500"/>
                  <a:pt x="3107938" y="5743745"/>
                  <a:pt x="2885816" y="5831293"/>
                </a:cubicBezTo>
                <a:cubicBezTo>
                  <a:pt x="2663694" y="5918841"/>
                  <a:pt x="2439191" y="5782903"/>
                  <a:pt x="2146082" y="5831293"/>
                </a:cubicBezTo>
                <a:cubicBezTo>
                  <a:pt x="1852973" y="5879683"/>
                  <a:pt x="1834902" y="5827606"/>
                  <a:pt x="1711635" y="5831293"/>
                </a:cubicBezTo>
                <a:cubicBezTo>
                  <a:pt x="1588368" y="5834980"/>
                  <a:pt x="1209618" y="5784224"/>
                  <a:pt x="971902" y="5831293"/>
                </a:cubicBezTo>
                <a:cubicBezTo>
                  <a:pt x="450312" y="5935798"/>
                  <a:pt x="31288" y="5349548"/>
                  <a:pt x="0" y="4859391"/>
                </a:cubicBezTo>
                <a:cubicBezTo>
                  <a:pt x="-60103" y="4688142"/>
                  <a:pt x="63233" y="4439719"/>
                  <a:pt x="0" y="4226286"/>
                </a:cubicBezTo>
                <a:cubicBezTo>
                  <a:pt x="-63233" y="4012854"/>
                  <a:pt x="30244" y="3888592"/>
                  <a:pt x="0" y="3748680"/>
                </a:cubicBezTo>
                <a:cubicBezTo>
                  <a:pt x="-30244" y="3608768"/>
                  <a:pt x="43932" y="3428683"/>
                  <a:pt x="0" y="3232199"/>
                </a:cubicBezTo>
                <a:cubicBezTo>
                  <a:pt x="-43932" y="3035715"/>
                  <a:pt x="36112" y="2879215"/>
                  <a:pt x="0" y="2637969"/>
                </a:cubicBezTo>
                <a:cubicBezTo>
                  <a:pt x="-36112" y="2396723"/>
                  <a:pt x="52490" y="2309936"/>
                  <a:pt x="0" y="2004863"/>
                </a:cubicBezTo>
                <a:cubicBezTo>
                  <a:pt x="-52490" y="1699790"/>
                  <a:pt x="98428" y="1203465"/>
                  <a:pt x="0" y="97190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8ED41379-3192-AA71-2C23-AA4DB42C5205}"/>
              </a:ext>
            </a:extLst>
          </p:cNvPr>
          <p:cNvGrpSpPr/>
          <p:nvPr/>
        </p:nvGrpSpPr>
        <p:grpSpPr>
          <a:xfrm>
            <a:off x="4022798" y="1640324"/>
            <a:ext cx="3971306" cy="4746902"/>
            <a:chOff x="4696770" y="781585"/>
            <a:chExt cx="3318433" cy="4028994"/>
          </a:xfrm>
        </p:grpSpPr>
        <p:pic>
          <p:nvPicPr>
            <p:cNvPr id="14" name="Picture 13">
              <a:extLst>
                <a:ext uri="{FF2B5EF4-FFF2-40B4-BE49-F238E27FC236}">
                  <a16:creationId xmlns:a16="http://schemas.microsoft.com/office/drawing/2014/main" id="{4D71C32D-0EE1-5B8D-1CC4-4EEE2B3DE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15" name="Picture 14">
              <a:extLst>
                <a:ext uri="{FF2B5EF4-FFF2-40B4-BE49-F238E27FC236}">
                  <a16:creationId xmlns:a16="http://schemas.microsoft.com/office/drawing/2014/main" id="{C7E4F632-5103-7114-C12A-6C73C150F1F0}"/>
                </a:ext>
              </a:extLst>
            </p:cNvPr>
            <p:cNvPicPr>
              <a:picLocks noChangeAspect="1"/>
            </p:cNvPicPr>
            <p:nvPr/>
          </p:nvPicPr>
          <p:blipFill rotWithShape="1">
            <a:blip r:embed="rId4"/>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17" name="Picture 16">
            <a:extLst>
              <a:ext uri="{FF2B5EF4-FFF2-40B4-BE49-F238E27FC236}">
                <a16:creationId xmlns:a16="http://schemas.microsoft.com/office/drawing/2014/main" id="{7B657DA5-0A4F-BB56-2DEA-329A4E901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0" name="Picture 19">
            <a:extLst>
              <a:ext uri="{FF2B5EF4-FFF2-40B4-BE49-F238E27FC236}">
                <a16:creationId xmlns:a16="http://schemas.microsoft.com/office/drawing/2014/main" id="{4D4E4A24-01CC-B27D-B593-3ED2CF5F64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EB10F54D-2618-4F2A-AA3C-4BEE91989279}"/>
              </a:ext>
            </a:extLst>
          </p:cNvPr>
          <p:cNvPicPr>
            <a:picLocks noChangeAspect="1"/>
          </p:cNvPicPr>
          <p:nvPr/>
        </p:nvPicPr>
        <p:blipFill>
          <a:blip r:embed="rId7"/>
          <a:stretch>
            <a:fillRect/>
          </a:stretch>
        </p:blipFill>
        <p:spPr>
          <a:xfrm>
            <a:off x="1148317" y="206069"/>
            <a:ext cx="10817986" cy="1457496"/>
          </a:xfrm>
          <a:prstGeom prst="rect">
            <a:avLst/>
          </a:prstGeom>
        </p:spPr>
      </p:pic>
      <p:grpSp>
        <p:nvGrpSpPr>
          <p:cNvPr id="10" name="Group 9">
            <a:extLst>
              <a:ext uri="{FF2B5EF4-FFF2-40B4-BE49-F238E27FC236}">
                <a16:creationId xmlns:a16="http://schemas.microsoft.com/office/drawing/2014/main" id="{8ED41379-3192-AA71-2C23-AA4DB42C5205}"/>
              </a:ext>
            </a:extLst>
          </p:cNvPr>
          <p:cNvGrpSpPr/>
          <p:nvPr/>
        </p:nvGrpSpPr>
        <p:grpSpPr>
          <a:xfrm>
            <a:off x="-2166139" y="-206405"/>
            <a:ext cx="9586343" cy="5654847"/>
            <a:chOff x="-474720" y="-785850"/>
            <a:chExt cx="8010371" cy="4799624"/>
          </a:xfrm>
        </p:grpSpPr>
        <p:pic>
          <p:nvPicPr>
            <p:cNvPr id="11" name="Picture 10">
              <a:extLst>
                <a:ext uri="{FF2B5EF4-FFF2-40B4-BE49-F238E27FC236}">
                  <a16:creationId xmlns:a16="http://schemas.microsoft.com/office/drawing/2014/main" id="{4D71C32D-0EE1-5B8D-1CC4-4EEE2B3DE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12" name="Picture 11">
              <a:extLst>
                <a:ext uri="{FF2B5EF4-FFF2-40B4-BE49-F238E27FC236}">
                  <a16:creationId xmlns:a16="http://schemas.microsoft.com/office/drawing/2014/main" id="{C7E4F632-5103-7114-C12A-6C73C150F1F0}"/>
                </a:ext>
              </a:extLst>
            </p:cNvPr>
            <p:cNvPicPr>
              <a:picLocks noChangeAspect="1"/>
            </p:cNvPicPr>
            <p:nvPr/>
          </p:nvPicPr>
          <p:blipFill rotWithShape="1">
            <a:blip r:embed="rId4"/>
            <a:srcRect t="6041"/>
            <a:stretch/>
          </p:blipFill>
          <p:spPr>
            <a:xfrm>
              <a:off x="-474720" y="-785850"/>
              <a:ext cx="1810031" cy="2318815"/>
            </a:xfrm>
            <a:prstGeom prst="rect">
              <a:avLst/>
            </a:prstGeom>
            <a:effectLst>
              <a:outerShdw blurRad="50800" dist="38100" dir="16200000" rotWithShape="0">
                <a:prstClr val="black">
                  <a:alpha val="40000"/>
                </a:prstClr>
              </a:outerShdw>
            </a:effectLst>
          </p:spPr>
        </p:pic>
      </p:grpSp>
    </p:spTree>
    <p:extLst>
      <p:ext uri="{BB962C8B-B14F-4D97-AF65-F5344CB8AC3E}">
        <p14:creationId xmlns:p14="http://schemas.microsoft.com/office/powerpoint/2010/main" val="1672250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554618-32F6-DA54-AB13-746DAC634B55}"/>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D264C077-A245-E761-A1C3-B160FF3641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ea typeface="+mn-ea"/>
                  <a:cs typeface="+mn-cs"/>
                </a:rPr>
                <a:t>Mắt</a:t>
              </a:r>
              <a:r>
                <a:rPr kumimoji="0" lang="en-US" sz="4800" b="1" i="0" u="none" strike="noStrike" kern="1200" cap="none" spc="0" normalizeH="0" baseline="0" noProof="0" dirty="0">
                  <a:ln>
                    <a:noFill/>
                  </a:ln>
                  <a:solidFill>
                    <a:srgbClr val="002060"/>
                  </a:solidFill>
                  <a:effectLst/>
                  <a:uLnTx/>
                  <a:uFillTx/>
                  <a:ea typeface="+mn-ea"/>
                  <a:cs typeface="+mn-cs"/>
                </a:rPr>
                <a:t> </a:t>
              </a:r>
              <a:r>
                <a:rPr kumimoji="0" lang="en-US" sz="4800" b="1" i="0" u="none" strike="noStrike" kern="1200" cap="none" spc="0" normalizeH="0" baseline="0" noProof="0" dirty="0" err="1">
                  <a:ln>
                    <a:noFill/>
                  </a:ln>
                  <a:solidFill>
                    <a:srgbClr val="002060"/>
                  </a:solidFill>
                  <a:effectLst/>
                  <a:uLnTx/>
                  <a:uFillTx/>
                  <a:ea typeface="+mn-ea"/>
                  <a:cs typeface="+mn-cs"/>
                </a:rPr>
                <a:t>dõi</a:t>
              </a:r>
              <a:endParaRPr kumimoji="0" lang="en-US" sz="4800" b="1" i="0" u="none" strike="noStrike" kern="1200" cap="none" spc="0" normalizeH="0" baseline="0" noProof="0" dirty="0">
                <a:ln>
                  <a:noFill/>
                </a:ln>
                <a:solidFill>
                  <a:srgbClr val="002060"/>
                </a:solidFill>
                <a:effectLst/>
                <a:uLnTx/>
                <a:uFillTx/>
                <a:ea typeface="+mn-ea"/>
                <a:cs typeface="+mn-cs"/>
              </a:endParaRPr>
            </a:p>
          </p:txBody>
        </p:sp>
        <p:pic>
          <p:nvPicPr>
            <p:cNvPr id="4" name="Picture 3">
              <a:extLst>
                <a:ext uri="{FF2B5EF4-FFF2-40B4-BE49-F238E27FC236}">
                  <a16:creationId xmlns:a16="http://schemas.microsoft.com/office/drawing/2014/main" id="{C2BCD185-37D1-7AEC-597D-4E76533EA5A1}"/>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C386C39F-C9F8-1B74-0771-C548F54987A7}"/>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2D9E0C0A-B1DD-8F4B-53EE-325CBD0C38D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ea typeface="+mn-ea"/>
                  <a:cs typeface="+mn-cs"/>
                </a:rPr>
                <a:t>Tai </a:t>
              </a:r>
              <a:r>
                <a:rPr kumimoji="0" lang="en-US" sz="4800" b="1" i="0" u="none" strike="noStrike" kern="1200" cap="none" spc="0" normalizeH="0" baseline="0" noProof="0" dirty="0" err="1">
                  <a:ln>
                    <a:noFill/>
                  </a:ln>
                  <a:solidFill>
                    <a:srgbClr val="002060"/>
                  </a:solidFill>
                  <a:effectLst/>
                  <a:uLnTx/>
                  <a:uFillTx/>
                  <a:ea typeface="+mn-ea"/>
                  <a:cs typeface="+mn-cs"/>
                </a:rPr>
                <a:t>nghe</a:t>
              </a:r>
              <a:endParaRPr kumimoji="0" lang="en-US" sz="4800" b="1" i="0" u="none" strike="noStrike" kern="1200" cap="none" spc="0" normalizeH="0" baseline="0" noProof="0" dirty="0">
                <a:ln>
                  <a:noFill/>
                </a:ln>
                <a:solidFill>
                  <a:srgbClr val="002060"/>
                </a:solidFill>
                <a:effectLst/>
                <a:uLnTx/>
                <a:uFillTx/>
                <a:ea typeface="+mn-ea"/>
                <a:cs typeface="+mn-cs"/>
              </a:endParaRPr>
            </a:p>
          </p:txBody>
        </p:sp>
        <p:pic>
          <p:nvPicPr>
            <p:cNvPr id="7" name="Picture 6">
              <a:extLst>
                <a:ext uri="{FF2B5EF4-FFF2-40B4-BE49-F238E27FC236}">
                  <a16:creationId xmlns:a16="http://schemas.microsoft.com/office/drawing/2014/main" id="{3882A604-40F1-1E3D-7482-70E1501E2927}"/>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65CD2257-C70C-087D-6ACB-D566EFCAD3FC}"/>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D7C7EEA2-4329-302B-ABFA-32098934D91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ea typeface="+mn-ea"/>
                  <a:cs typeface="+mn-cs"/>
                </a:rPr>
                <a:t>Tay </a:t>
              </a:r>
              <a:r>
                <a:rPr kumimoji="0" lang="en-US" sz="4800" b="1" i="0" u="none" strike="noStrike" kern="1200" cap="none" spc="0" normalizeH="0" baseline="0" noProof="0" dirty="0" err="1">
                  <a:ln>
                    <a:noFill/>
                  </a:ln>
                  <a:solidFill>
                    <a:srgbClr val="002060"/>
                  </a:solidFill>
                  <a:effectLst/>
                  <a:uLnTx/>
                  <a:uFillTx/>
                  <a:ea typeface="+mn-ea"/>
                  <a:cs typeface="+mn-cs"/>
                </a:rPr>
                <a:t>dò</a:t>
              </a:r>
              <a:endParaRPr kumimoji="0" lang="en-US" sz="48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144F4F-EC5D-B487-6AFB-BBE3FDAE837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95EC9D12-84A9-4ACB-87B8-85952D88D8AC}"/>
              </a:ext>
            </a:extLst>
          </p:cNvPr>
          <p:cNvPicPr>
            <a:picLocks noChangeAspect="1"/>
          </p:cNvPicPr>
          <p:nvPr/>
        </p:nvPicPr>
        <p:blipFill>
          <a:blip r:embed="rId5"/>
          <a:stretch>
            <a:fillRect/>
          </a:stretch>
        </p:blipFill>
        <p:spPr>
          <a:xfrm>
            <a:off x="3785415" y="207837"/>
            <a:ext cx="4621169" cy="1487553"/>
          </a:xfrm>
          <a:prstGeom prst="rect">
            <a:avLst/>
          </a:prstGeom>
        </p:spPr>
      </p:pic>
      <p:pic>
        <p:nvPicPr>
          <p:cNvPr id="15" name="Picture 14">
            <a:extLst>
              <a:ext uri="{FF2B5EF4-FFF2-40B4-BE49-F238E27FC236}">
                <a16:creationId xmlns:a16="http://schemas.microsoft.com/office/drawing/2014/main" id="{C7E4F632-5103-7114-C12A-6C73C150F1F0}"/>
              </a:ext>
            </a:extLst>
          </p:cNvPr>
          <p:cNvPicPr>
            <a:picLocks noChangeAspect="1"/>
          </p:cNvPicPr>
          <p:nvPr/>
        </p:nvPicPr>
        <p:blipFill rotWithShape="1">
          <a:blip r:embed="rId6"/>
          <a:srcRect t="6041"/>
          <a:stretch/>
        </p:blipFill>
        <p:spPr>
          <a:xfrm>
            <a:off x="-2166139" y="-206405"/>
            <a:ext cx="2166139" cy="2731994"/>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8081951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ppt_x"/>
                                              </p:val>
                                            </p:tav>
                                            <p:tav tm="100000">
                                              <p:val>
                                                <p:strVal val="#ppt_x"/>
                                              </p:val>
                                            </p:tav>
                                          </p:tavLst>
                                        </p:anim>
                                        <p:anim calcmode="lin" valueType="num">
                                          <p:cBhvr additive="base">
                                            <p:cTn id="17" dur="10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ppt_x"/>
                                              </p:val>
                                            </p:tav>
                                            <p:tav tm="100000">
                                              <p:val>
                                                <p:strVal val="#ppt_x"/>
                                              </p:val>
                                            </p:tav>
                                          </p:tavLst>
                                        </p:anim>
                                        <p:anim calcmode="lin" valueType="num">
                                          <p:cBhvr additive="base">
                                            <p:cTn id="2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8EDB6652-604B-49BE-83C5-2D662BF432CB}"/>
              </a:ext>
            </a:extLst>
          </p:cNvPr>
          <p:cNvPicPr>
            <a:picLocks noChangeAspect="1"/>
          </p:cNvPicPr>
          <p:nvPr/>
        </p:nvPicPr>
        <p:blipFill>
          <a:blip r:embed="rId2"/>
          <a:stretch>
            <a:fillRect/>
          </a:stretch>
        </p:blipFill>
        <p:spPr>
          <a:xfrm>
            <a:off x="9443459" y="1438382"/>
            <a:ext cx="2461721" cy="4947113"/>
          </a:xfrm>
          <a:prstGeom prst="rect">
            <a:avLst/>
          </a:prstGeom>
        </p:spPr>
      </p:pic>
      <p:sp>
        <p:nvSpPr>
          <p:cNvPr id="22" name="TextBox 21">
            <a:extLst>
              <a:ext uri="{FF2B5EF4-FFF2-40B4-BE49-F238E27FC236}">
                <a16:creationId xmlns:a16="http://schemas.microsoft.com/office/drawing/2014/main" id="{CBE5D188-8B8A-4ABC-807E-C9080A06110B}"/>
              </a:ext>
            </a:extLst>
          </p:cNvPr>
          <p:cNvSpPr txBox="1"/>
          <p:nvPr/>
        </p:nvSpPr>
        <p:spPr>
          <a:xfrm>
            <a:off x="1394906" y="538376"/>
            <a:ext cx="4076504" cy="6124754"/>
          </a:xfrm>
          <a:prstGeom prst="rect">
            <a:avLst/>
          </a:prstGeom>
          <a:no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 đen lũ lượt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Kéo về chiều nay</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 trời lật đật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Chui vào trong mây.</a:t>
            </a:r>
          </a:p>
          <a:p>
            <a:pPr lvl="0" algn="just"/>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tây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nặng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Hứng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Gió reo gió hát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Giọng trầm giọng cao</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 dồn tiếng sấm</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23" name="Picture 22">
            <a:extLst>
              <a:ext uri="{FF2B5EF4-FFF2-40B4-BE49-F238E27FC236}">
                <a16:creationId xmlns:a16="http://schemas.microsoft.com/office/drawing/2014/main" id="{55CAE0A4-E87E-4405-9D63-7CF5A8646DC2}"/>
              </a:ext>
            </a:extLst>
          </p:cNvPr>
          <p:cNvPicPr>
            <a:picLocks noChangeAspect="1"/>
          </p:cNvPicPr>
          <p:nvPr/>
        </p:nvPicPr>
        <p:blipFill>
          <a:blip r:embed="rId3"/>
          <a:stretch>
            <a:fillRect/>
          </a:stretch>
        </p:blipFill>
        <p:spPr>
          <a:xfrm>
            <a:off x="1950723" y="-126778"/>
            <a:ext cx="8077900" cy="859611"/>
          </a:xfrm>
          <a:prstGeom prst="rect">
            <a:avLst/>
          </a:prstGeom>
        </p:spPr>
      </p:pic>
      <p:sp>
        <p:nvSpPr>
          <p:cNvPr id="24" name="TextBox 23">
            <a:extLst>
              <a:ext uri="{FF2B5EF4-FFF2-40B4-BE49-F238E27FC236}">
                <a16:creationId xmlns:a16="http://schemas.microsoft.com/office/drawing/2014/main" id="{FE9D08B3-325B-4217-B539-917D2219C257}"/>
              </a:ext>
            </a:extLst>
          </p:cNvPr>
          <p:cNvSpPr txBox="1"/>
          <p:nvPr/>
        </p:nvSpPr>
        <p:spPr>
          <a:xfrm>
            <a:off x="6094496" y="733246"/>
            <a:ext cx="3687458" cy="4401205"/>
          </a:xfrm>
          <a:prstGeom prst="rect">
            <a:avLst/>
          </a:prstGeom>
          <a:no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 xỏ kim khâu</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 ngồi đọc sách</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 làm bánh khoai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Lửa reo tí tách.</a:t>
            </a:r>
          </a:p>
          <a:p>
            <a:pPr lvl="0" algn="just"/>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 thương bác ếch</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Lặn lội trong mưa</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Xem từng cụm lúa</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Phất cờ lên chưa.</a:t>
            </a:r>
          </a:p>
          <a:p>
            <a:pPr lvl="0" algn="just"/>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CBA810CF-721F-4BCA-8D48-996C05710E12}"/>
              </a:ext>
            </a:extLst>
          </p:cNvPr>
          <p:cNvSpPr txBox="1"/>
          <p:nvPr/>
        </p:nvSpPr>
        <p:spPr>
          <a:xfrm>
            <a:off x="7570033" y="4603898"/>
            <a:ext cx="2254451"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Trần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Tâm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 name="Picture 9">
            <a:extLst>
              <a:ext uri="{FF2B5EF4-FFF2-40B4-BE49-F238E27FC236}">
                <a16:creationId xmlns:a16="http://schemas.microsoft.com/office/drawing/2014/main" id="{C7E4F632-5103-7114-C12A-6C73C150F1F0}"/>
              </a:ext>
            </a:extLst>
          </p:cNvPr>
          <p:cNvPicPr>
            <a:picLocks noChangeAspect="1"/>
          </p:cNvPicPr>
          <p:nvPr/>
        </p:nvPicPr>
        <p:blipFill rotWithShape="1">
          <a:blip r:embed="rId4"/>
          <a:srcRect t="6041"/>
          <a:stretch/>
        </p:blipFill>
        <p:spPr>
          <a:xfrm>
            <a:off x="-2166139" y="-206405"/>
            <a:ext cx="2166139" cy="2731994"/>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67039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1348</Words>
  <Application>Microsoft Office PowerPoint</Application>
  <PresentationFormat>Widescreen</PresentationFormat>
  <Paragraphs>405</Paragraphs>
  <Slides>50</Slides>
  <Notes>31</Notes>
  <HiddenSlides>0</HiddenSlides>
  <MMClips>3</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50</vt:i4>
      </vt:variant>
    </vt:vector>
  </HeadingPairs>
  <TitlesOfParts>
    <vt:vector size="73" baseType="lpstr">
      <vt:lpstr>宋体</vt:lpstr>
      <vt:lpstr>Arial</vt:lpstr>
      <vt:lpstr>Arial-Rounded</vt:lpstr>
      <vt:lpstr>Britannic Bold</vt:lpstr>
      <vt:lpstr>Ca</vt:lpstr>
      <vt:lpstr>Calibri</vt:lpstr>
      <vt:lpstr>Calibri Light</vt:lpstr>
      <vt:lpstr>Coiny</vt:lpstr>
      <vt:lpstr>等线</vt:lpstr>
      <vt:lpstr>HP001</vt:lpstr>
      <vt:lpstr>HP001 5 hàng</vt:lpstr>
      <vt:lpstr>inpin heiti</vt:lpstr>
      <vt:lpstr>Odibee Sans</vt:lpstr>
      <vt:lpstr>OpenSans</vt:lpstr>
      <vt:lpstr>Tahoma</vt:lpstr>
      <vt:lpstr>Times New Roman</vt:lpstr>
      <vt:lpstr>UTM Arruba KT</vt:lpstr>
      <vt:lpstr>UTM French Vanilla</vt:lpstr>
      <vt:lpstr>思源黑体 CN</vt:lpstr>
      <vt:lpstr>站酷快乐体2016修订版</vt:lpstr>
      <vt:lpstr>1_Office Theme</vt:lpstr>
      <vt:lpstr>4_Office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71</cp:revision>
  <dcterms:created xsi:type="dcterms:W3CDTF">2022-10-08T12:26:06Z</dcterms:created>
  <dcterms:modified xsi:type="dcterms:W3CDTF">2024-01-04T06:35:30Z</dcterms:modified>
</cp:coreProperties>
</file>