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av" ContentType="audio/x-wav"/>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7" r:id="rId2"/>
    <p:sldMasterId id="2147483725" r:id="rId3"/>
  </p:sldMasterIdLst>
  <p:notesMasterIdLst>
    <p:notesMasterId r:id="rId21"/>
  </p:notesMasterIdLst>
  <p:sldIdLst>
    <p:sldId id="344" r:id="rId4"/>
    <p:sldId id="345" r:id="rId5"/>
    <p:sldId id="379" r:id="rId6"/>
    <p:sldId id="359" r:id="rId7"/>
    <p:sldId id="377" r:id="rId8"/>
    <p:sldId id="360" r:id="rId9"/>
    <p:sldId id="363" r:id="rId10"/>
    <p:sldId id="364" r:id="rId11"/>
    <p:sldId id="365" r:id="rId12"/>
    <p:sldId id="367" r:id="rId13"/>
    <p:sldId id="378" r:id="rId14"/>
    <p:sldId id="327" r:id="rId15"/>
    <p:sldId id="274" r:id="rId16"/>
    <p:sldId id="328" r:id="rId17"/>
    <p:sldId id="374" r:id="rId18"/>
    <p:sldId id="373" r:id="rId19"/>
    <p:sldId id="342" r:id="rId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88727" autoAdjust="0"/>
  </p:normalViewPr>
  <p:slideViewPr>
    <p:cSldViewPr snapToGrid="0">
      <p:cViewPr varScale="1">
        <p:scale>
          <a:sx n="63" d="100"/>
          <a:sy n="63" d="100"/>
        </p:scale>
        <p:origin x="174" y="42"/>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3" Type="http://schemas.openxmlformats.org/officeDocument/2006/relationships/slideMaster" Target="slideMasters/slideMaster3.xml"/><Relationship Id="rId21" Type="http://schemas.openxmlformats.org/officeDocument/2006/relationships/notesMaster" Target="notesMasters/notes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BDA10BC-23A3-43EB-A750-D6254404A424}" type="datetimeFigureOut">
              <a:rPr lang="en-US" smtClean="0"/>
              <a:t>1/3/2024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31A305C-30F2-4D60-A386-237A88907496}" type="slidenum">
              <a:rPr lang="en-US" smtClean="0"/>
              <a:t>‹#›</a:t>
            </a:fld>
            <a:endParaRPr lang="en-US"/>
          </a:p>
        </p:txBody>
      </p:sp>
    </p:spTree>
    <p:extLst>
      <p:ext uri="{BB962C8B-B14F-4D97-AF65-F5344CB8AC3E}">
        <p14:creationId xmlns:p14="http://schemas.microsoft.com/office/powerpoint/2010/main" val="23669535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sym typeface="+mn-ea"/>
              </a:rPr>
              <a:t>Thiết</a:t>
            </a:r>
            <a:r>
              <a:rPr lang="en-US" altLang="zh-CN" dirty="0">
                <a:sym typeface="+mn-ea"/>
              </a:rPr>
              <a:t> </a:t>
            </a:r>
            <a:r>
              <a:rPr lang="en-US" altLang="zh-CN" dirty="0" err="1">
                <a:sym typeface="+mn-ea"/>
              </a:rPr>
              <a:t>kế</a:t>
            </a:r>
            <a:r>
              <a:rPr lang="en-US" altLang="zh-CN" dirty="0">
                <a:sym typeface="+mn-ea"/>
              </a:rPr>
              <a:t>: </a:t>
            </a:r>
            <a:r>
              <a:rPr lang="en-US" altLang="zh-CN" dirty="0" err="1">
                <a:sym typeface="+mn-ea"/>
              </a:rPr>
              <a:t>Hương</a:t>
            </a:r>
            <a:r>
              <a:rPr lang="en-US" altLang="zh-CN" dirty="0">
                <a:sym typeface="+mn-ea"/>
              </a:rPr>
              <a:t> </a:t>
            </a:r>
            <a:r>
              <a:rPr lang="en-US" altLang="zh-CN" dirty="0" err="1">
                <a:sym typeface="+mn-ea"/>
              </a:rPr>
              <a:t>Thảo</a:t>
            </a:r>
            <a:r>
              <a:rPr lang="en-US" altLang="zh-CN" dirty="0">
                <a:sym typeface="+mn-ea"/>
              </a:rPr>
              <a:t> – </a:t>
            </a:r>
            <a:r>
              <a:rPr lang="en-US" altLang="zh-CN" dirty="0" err="1">
                <a:sym typeface="+mn-ea"/>
              </a:rPr>
              <a:t>Zalo</a:t>
            </a:r>
            <a:r>
              <a:rPr lang="en-US" altLang="zh-CN" dirty="0">
                <a:sym typeface="+mn-ea"/>
              </a:rPr>
              <a:t> 0972115126</a:t>
            </a:r>
            <a:endParaRPr lang="zh-CN" altLang="en-US" dirty="0"/>
          </a:p>
        </p:txBody>
      </p:sp>
      <p:sp>
        <p:nvSpPr>
          <p:cNvPr id="4" name="Slide Number Placeholder 3"/>
          <p:cNvSpPr>
            <a:spLocks noGrp="1"/>
          </p:cNvSpPr>
          <p:nvPr>
            <p:ph type="sldNum" sz="quarter" idx="5"/>
          </p:nvPr>
        </p:nvSpPr>
        <p:spPr/>
        <p:txBody>
          <a:bodyPr/>
          <a:lstStyle/>
          <a:p>
            <a:fld id="{431A305C-30F2-4D60-A386-237A88907496}" type="slidenum">
              <a:rPr lang="en-US" smtClean="0"/>
              <a:t>1</a:t>
            </a:fld>
            <a:endParaRPr lang="en-US"/>
          </a:p>
        </p:txBody>
      </p:sp>
    </p:spTree>
    <p:extLst>
      <p:ext uri="{BB962C8B-B14F-4D97-AF65-F5344CB8AC3E}">
        <p14:creationId xmlns:p14="http://schemas.microsoft.com/office/powerpoint/2010/main" val="9930279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E2AADF-63ED-46E9-BD4D-D98A3F57310E}"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14399873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32398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sym typeface="+mn-ea"/>
              </a:rPr>
              <a:t>Thiết</a:t>
            </a:r>
            <a:r>
              <a:rPr lang="en-US" altLang="zh-CN" dirty="0">
                <a:sym typeface="+mn-ea"/>
              </a:rPr>
              <a:t> </a:t>
            </a:r>
            <a:r>
              <a:rPr lang="en-US" altLang="zh-CN" dirty="0" err="1">
                <a:sym typeface="+mn-ea"/>
              </a:rPr>
              <a:t>kế</a:t>
            </a:r>
            <a:r>
              <a:rPr lang="en-US" altLang="zh-CN" dirty="0">
                <a:sym typeface="+mn-ea"/>
              </a:rPr>
              <a:t>: </a:t>
            </a:r>
            <a:r>
              <a:rPr lang="en-US" altLang="zh-CN" dirty="0" err="1">
                <a:sym typeface="+mn-ea"/>
              </a:rPr>
              <a:t>Hương</a:t>
            </a:r>
            <a:r>
              <a:rPr lang="en-US" altLang="zh-CN" dirty="0">
                <a:sym typeface="+mn-ea"/>
              </a:rPr>
              <a:t> </a:t>
            </a:r>
            <a:r>
              <a:rPr lang="en-US" altLang="zh-CN" dirty="0" err="1">
                <a:sym typeface="+mn-ea"/>
              </a:rPr>
              <a:t>Thảo</a:t>
            </a:r>
            <a:r>
              <a:rPr lang="en-US" altLang="zh-CN" dirty="0">
                <a:sym typeface="+mn-ea"/>
              </a:rPr>
              <a:t> – </a:t>
            </a:r>
            <a:r>
              <a:rPr lang="en-US" altLang="zh-CN" dirty="0" err="1">
                <a:sym typeface="+mn-ea"/>
              </a:rPr>
              <a:t>Zalo</a:t>
            </a:r>
            <a:r>
              <a:rPr lang="en-US" altLang="zh-CN" dirty="0">
                <a:sym typeface="+mn-ea"/>
              </a:rPr>
              <a:t> 0972115126</a:t>
            </a:r>
            <a:endParaRPr lang="zh-CN" altLang="en-US" dirty="0"/>
          </a:p>
        </p:txBody>
      </p:sp>
    </p:spTree>
    <p:extLst>
      <p:ext uri="{BB962C8B-B14F-4D97-AF65-F5344CB8AC3E}">
        <p14:creationId xmlns:p14="http://schemas.microsoft.com/office/powerpoint/2010/main" val="14209154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3.xml"/><Relationship Id="rId4" Type="http://schemas.openxmlformats.org/officeDocument/2006/relationships/hyperlink" Target="https://www.freepik.com/" TargetMode="Externa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3160458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5226409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6760972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
        <p:nvSpPr>
          <p:cNvPr id="4" name="矩形 3"/>
          <p:cNvSpPr/>
          <p:nvPr userDrawn="1"/>
        </p:nvSpPr>
        <p:spPr>
          <a:xfrm>
            <a:off x="0" y="6121400"/>
            <a:ext cx="12192000" cy="749300"/>
          </a:xfrm>
          <a:prstGeom prst="rect">
            <a:avLst/>
          </a:prstGeom>
          <a:solidFill>
            <a:srgbClr val="8363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p:cNvSpPr/>
          <p:nvPr userDrawn="1"/>
        </p:nvSpPr>
        <p:spPr>
          <a:xfrm>
            <a:off x="895350" y="489218"/>
            <a:ext cx="10172700" cy="5384800"/>
          </a:xfrm>
          <a:prstGeom prst="roundRect">
            <a:avLst>
              <a:gd name="adj" fmla="val 6347"/>
            </a:avLst>
          </a:prstGeom>
          <a:solidFill>
            <a:srgbClr val="156C80"/>
          </a:solidFill>
          <a:ln w="152400">
            <a:solidFill>
              <a:srgbClr val="D49955"/>
            </a:solidFill>
          </a:ln>
          <a:effectLst>
            <a:outerShdw blurRad="50800" dist="1397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 4"/>
          <p:cNvPicPr>
            <a:picLocks noChangeAspect="1"/>
          </p:cNvPicPr>
          <p:nvPr userDrawn="1"/>
        </p:nvPicPr>
        <p:blipFill rotWithShape="1">
          <a:blip r:embed="rId2">
            <a:extLst>
              <a:ext uri="{28A0092B-C50C-407E-A947-70E740481C1C}">
                <a14:useLocalDpi xmlns:a14="http://schemas.microsoft.com/office/drawing/2010/main" val="0"/>
              </a:ext>
            </a:extLst>
          </a:blip>
          <a:srcRect l="14350" t="34783" r="63486" b="31300"/>
          <a:stretch>
            <a:fillRect/>
          </a:stretch>
        </p:blipFill>
        <p:spPr>
          <a:xfrm>
            <a:off x="0" y="0"/>
            <a:ext cx="1574351" cy="3429000"/>
          </a:xfrm>
          <a:prstGeom prst="rect">
            <a:avLst/>
          </a:prstGeom>
        </p:spPr>
      </p:pic>
      <p:pic>
        <p:nvPicPr>
          <p:cNvPr id="6" name="图片 5"/>
          <p:cNvPicPr>
            <a:picLocks noChangeAspect="1"/>
          </p:cNvPicPr>
          <p:nvPr userDrawn="1"/>
        </p:nvPicPr>
        <p:blipFill rotWithShape="1">
          <a:blip r:embed="rId2">
            <a:extLst>
              <a:ext uri="{28A0092B-C50C-407E-A947-70E740481C1C}">
                <a14:useLocalDpi xmlns:a14="http://schemas.microsoft.com/office/drawing/2010/main" val="0"/>
              </a:ext>
            </a:extLst>
          </a:blip>
          <a:srcRect l="54363" t="25371" r="7374" b="38201"/>
          <a:stretch>
            <a:fillRect/>
          </a:stretch>
        </p:blipFill>
        <p:spPr>
          <a:xfrm>
            <a:off x="8221366" y="-1565460"/>
            <a:ext cx="4975819" cy="7106557"/>
          </a:xfrm>
          <a:prstGeom prst="rect">
            <a:avLst/>
          </a:prstGeom>
        </p:spPr>
      </p:pic>
      <p:pic>
        <p:nvPicPr>
          <p:cNvPr id="7" name="图片 6"/>
          <p:cNvPicPr>
            <a:picLocks noChangeAspect="1"/>
          </p:cNvPicPr>
          <p:nvPr userDrawn="1"/>
        </p:nvPicPr>
        <p:blipFill rotWithShape="1">
          <a:blip r:embed="rId3" cstate="print">
            <a:extLst>
              <a:ext uri="{28A0092B-C50C-407E-A947-70E740481C1C}">
                <a14:useLocalDpi xmlns:a14="http://schemas.microsoft.com/office/drawing/2010/main" val="0"/>
              </a:ext>
            </a:extLst>
          </a:blip>
          <a:srcRect l="4164" t="78330" r="74723" b="6671"/>
          <a:stretch>
            <a:fillRect/>
          </a:stretch>
        </p:blipFill>
        <p:spPr>
          <a:xfrm>
            <a:off x="10378114" y="5292724"/>
            <a:ext cx="1243859" cy="1325692"/>
          </a:xfrm>
          <a:prstGeom prst="rect">
            <a:avLst/>
          </a:prstGeom>
        </p:spPr>
      </p:pic>
      <p:pic>
        <p:nvPicPr>
          <p:cNvPr id="8" name="图片 7"/>
          <p:cNvPicPr>
            <a:picLocks noChangeAspect="1"/>
          </p:cNvPicPr>
          <p:nvPr userDrawn="1"/>
        </p:nvPicPr>
        <p:blipFill rotWithShape="1">
          <a:blip r:embed="rId4" cstate="print">
            <a:extLst>
              <a:ext uri="{28A0092B-C50C-407E-A947-70E740481C1C}">
                <a14:useLocalDpi xmlns:a14="http://schemas.microsoft.com/office/drawing/2010/main" val="0"/>
              </a:ext>
            </a:extLst>
          </a:blip>
          <a:srcRect l="9441" t="93144" r="57777" b="1486"/>
          <a:stretch>
            <a:fillRect/>
          </a:stretch>
        </p:blipFill>
        <p:spPr>
          <a:xfrm>
            <a:off x="10378114" y="6489700"/>
            <a:ext cx="1498600" cy="368300"/>
          </a:xfrm>
          <a:prstGeom prst="rect">
            <a:avLst/>
          </a:prstGeom>
        </p:spPr>
      </p:pic>
    </p:spTree>
    <p:extLst>
      <p:ext uri="{BB962C8B-B14F-4D97-AF65-F5344CB8AC3E}">
        <p14:creationId xmlns:p14="http://schemas.microsoft.com/office/powerpoint/2010/main" val="17763592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8" name="Google Shape;758;p4"/>
          <p:cNvGrpSpPr/>
          <p:nvPr/>
        </p:nvGrpSpPr>
        <p:grpSpPr>
          <a:xfrm>
            <a:off x="269344"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Clr>
                <a:srgbClr val="091179"/>
              </a:buClr>
              <a:buSzPts val="1200"/>
              <a:buFont typeface="Nunito"/>
              <a:buAutoNum type="arabicPeriod"/>
              <a:defRPr sz="1600">
                <a:latin typeface="Nunito"/>
                <a:ea typeface="Nunito"/>
                <a:cs typeface="Nunito"/>
                <a:sym typeface="Nunito"/>
              </a:defRPr>
            </a:lvl1pPr>
            <a:lvl2pPr marL="1219170" lvl="1" indent="-406390" rtl="0">
              <a:spcBef>
                <a:spcPts val="0"/>
              </a:spcBef>
              <a:spcAft>
                <a:spcPts val="0"/>
              </a:spcAft>
              <a:buClr>
                <a:srgbClr val="091179"/>
              </a:buClr>
              <a:buSzPts val="1200"/>
              <a:buFont typeface="Nunito"/>
              <a:buAutoNum type="alphaLcPeriod"/>
              <a:defRPr/>
            </a:lvl2pPr>
            <a:lvl3pPr marL="1828754" lvl="2" indent="-406390" rtl="0">
              <a:spcBef>
                <a:spcPts val="0"/>
              </a:spcBef>
              <a:spcAft>
                <a:spcPts val="0"/>
              </a:spcAft>
              <a:buClr>
                <a:srgbClr val="091179"/>
              </a:buClr>
              <a:buSzPts val="1200"/>
              <a:buFont typeface="Nunito"/>
              <a:buAutoNum type="romanLcPeriod"/>
              <a:defRPr/>
            </a:lvl3pPr>
            <a:lvl4pPr marL="2438339" lvl="3" indent="-406390" rtl="0">
              <a:spcBef>
                <a:spcPts val="0"/>
              </a:spcBef>
              <a:spcAft>
                <a:spcPts val="0"/>
              </a:spcAft>
              <a:buClr>
                <a:srgbClr val="091179"/>
              </a:buClr>
              <a:buSzPts val="1200"/>
              <a:buFont typeface="Nunito"/>
              <a:buAutoNum type="arabicPeriod"/>
              <a:defRPr/>
            </a:lvl4pPr>
            <a:lvl5pPr marL="3047924" lvl="4" indent="-406390" rtl="0">
              <a:spcBef>
                <a:spcPts val="0"/>
              </a:spcBef>
              <a:spcAft>
                <a:spcPts val="0"/>
              </a:spcAft>
              <a:buClr>
                <a:srgbClr val="091179"/>
              </a:buClr>
              <a:buSzPts val="1200"/>
              <a:buFont typeface="Nunito"/>
              <a:buAutoNum type="alphaLcPeriod"/>
              <a:defRPr/>
            </a:lvl5pPr>
            <a:lvl6pPr marL="3657509" lvl="5" indent="-406390" rtl="0">
              <a:spcBef>
                <a:spcPts val="0"/>
              </a:spcBef>
              <a:spcAft>
                <a:spcPts val="0"/>
              </a:spcAft>
              <a:buClr>
                <a:srgbClr val="091179"/>
              </a:buClr>
              <a:buSzPts val="1200"/>
              <a:buFont typeface="Nunito"/>
              <a:buAutoNum type="romanLcPeriod"/>
              <a:defRPr/>
            </a:lvl6pPr>
            <a:lvl7pPr marL="4267093" lvl="6" indent="-406390" rtl="0">
              <a:spcBef>
                <a:spcPts val="0"/>
              </a:spcBef>
              <a:spcAft>
                <a:spcPts val="0"/>
              </a:spcAft>
              <a:buClr>
                <a:srgbClr val="091179"/>
              </a:buClr>
              <a:buSzPts val="1200"/>
              <a:buFont typeface="Nunito"/>
              <a:buAutoNum type="arabicPeriod"/>
              <a:defRPr/>
            </a:lvl7pPr>
            <a:lvl8pPr marL="4876678" lvl="7" indent="-406390" rtl="0">
              <a:spcBef>
                <a:spcPts val="0"/>
              </a:spcBef>
              <a:spcAft>
                <a:spcPts val="0"/>
              </a:spcAft>
              <a:buClr>
                <a:srgbClr val="674EA7"/>
              </a:buClr>
              <a:buSzPts val="1200"/>
              <a:buFont typeface="Inconsolata"/>
              <a:buAutoNum type="alphaLcPeriod"/>
              <a:defRPr/>
            </a:lvl8pPr>
            <a:lvl9pPr marL="5486263" lvl="8" indent="-406390"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8"/>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841" name="Google Shape;841;p4"/>
          <p:cNvGrpSpPr/>
          <p:nvPr/>
        </p:nvGrpSpPr>
        <p:grpSpPr>
          <a:xfrm flipH="1">
            <a:off x="124748"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892" name="Google Shape;892;p4"/>
          <p:cNvGrpSpPr/>
          <p:nvPr/>
        </p:nvGrpSpPr>
        <p:grpSpPr>
          <a:xfrm>
            <a:off x="7932083" y="151782"/>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977" name="Google Shape;977;p4"/>
          <p:cNvGrpSpPr/>
          <p:nvPr/>
        </p:nvGrpSpPr>
        <p:grpSpPr>
          <a:xfrm rot="-5400000">
            <a:off x="9285189" y="125172"/>
            <a:ext cx="215884" cy="194555"/>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0376443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981"/>
        <p:cNvGrpSpPr/>
        <p:nvPr/>
      </p:nvGrpSpPr>
      <p:grpSpPr>
        <a:xfrm>
          <a:off x="0" y="0"/>
          <a:ext cx="0" cy="0"/>
          <a:chOff x="0" y="0"/>
          <a:chExt cx="0" cy="0"/>
        </a:xfrm>
      </p:grpSpPr>
      <p:sp>
        <p:nvSpPr>
          <p:cNvPr id="982" name="Google Shape;982;p5"/>
          <p:cNvSpPr/>
          <p:nvPr/>
        </p:nvSpPr>
        <p:spPr>
          <a:xfrm rot="10800000">
            <a:off x="6936621" y="-138427"/>
            <a:ext cx="5428832" cy="91006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983" name="Google Shape;983;p5"/>
          <p:cNvSpPr txBox="1">
            <a:spLocks noGrp="1"/>
          </p:cNvSpPr>
          <p:nvPr>
            <p:ph type="ctrTitle"/>
          </p:nvPr>
        </p:nvSpPr>
        <p:spPr>
          <a:xfrm>
            <a:off x="212832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4" name="Google Shape;984;p5"/>
          <p:cNvSpPr txBox="1">
            <a:spLocks noGrp="1"/>
          </p:cNvSpPr>
          <p:nvPr>
            <p:ph type="subTitle" idx="1"/>
          </p:nvPr>
        </p:nvSpPr>
        <p:spPr>
          <a:xfrm>
            <a:off x="243012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Nunito"/>
                <a:ea typeface="Nunito"/>
                <a:cs typeface="Nunito"/>
                <a:sym typeface="Nunito"/>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630607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6" name="Google Shape;986;p5"/>
          <p:cNvSpPr txBox="1">
            <a:spLocks noGrp="1"/>
          </p:cNvSpPr>
          <p:nvPr>
            <p:ph type="subTitle" idx="3"/>
          </p:nvPr>
        </p:nvSpPr>
        <p:spPr>
          <a:xfrm>
            <a:off x="660787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1237300" y="695500"/>
            <a:ext cx="73460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11561424" y="5511576"/>
            <a:ext cx="780584" cy="350259"/>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998" name="Google Shape;998;p5"/>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999" name="Google Shape;999;p5"/>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000" name="Google Shape;1000;p5"/>
          <p:cNvGrpSpPr/>
          <p:nvPr/>
        </p:nvGrpSpPr>
        <p:grpSpPr>
          <a:xfrm rot="-8956076">
            <a:off x="-356329" y="192745"/>
            <a:ext cx="585429" cy="1517697"/>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09" name="Google Shape;1009;p5"/>
          <p:cNvGrpSpPr/>
          <p:nvPr/>
        </p:nvGrpSpPr>
        <p:grpSpPr>
          <a:xfrm rot="-8956076">
            <a:off x="-47214" y="383195"/>
            <a:ext cx="592611" cy="1603909"/>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37" name="Google Shape;1037;p5"/>
          <p:cNvGrpSpPr/>
          <p:nvPr/>
        </p:nvGrpSpPr>
        <p:grpSpPr>
          <a:xfrm>
            <a:off x="11041972" y="6038960"/>
            <a:ext cx="1169069" cy="748043"/>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46" name="Google Shape;1046;p5"/>
          <p:cNvGrpSpPr/>
          <p:nvPr/>
        </p:nvGrpSpPr>
        <p:grpSpPr>
          <a:xfrm>
            <a:off x="11549717" y="5642023"/>
            <a:ext cx="1029827" cy="1034524"/>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74" name="Google Shape;1074;p5"/>
          <p:cNvGrpSpPr/>
          <p:nvPr/>
        </p:nvGrpSpPr>
        <p:grpSpPr>
          <a:xfrm>
            <a:off x="11488253" y="6246622"/>
            <a:ext cx="748761" cy="72456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94" name="Google Shape;1094;p5"/>
          <p:cNvGrpSpPr/>
          <p:nvPr/>
        </p:nvGrpSpPr>
        <p:grpSpPr>
          <a:xfrm rot="-5400000">
            <a:off x="11093880" y="6143395"/>
            <a:ext cx="364021" cy="986027"/>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19" name="Google Shape;1119;p5"/>
          <p:cNvGrpSpPr/>
          <p:nvPr/>
        </p:nvGrpSpPr>
        <p:grpSpPr>
          <a:xfrm>
            <a:off x="8587285" y="438340"/>
            <a:ext cx="1210776" cy="726693"/>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27" name="Google Shape;1127;p5"/>
          <p:cNvGrpSpPr/>
          <p:nvPr/>
        </p:nvGrpSpPr>
        <p:grpSpPr>
          <a:xfrm rot="-1533232">
            <a:off x="9850558" y="-249669"/>
            <a:ext cx="1529668" cy="1132536"/>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48" name="Google Shape;1148;p5"/>
          <p:cNvGrpSpPr/>
          <p:nvPr/>
        </p:nvGrpSpPr>
        <p:grpSpPr>
          <a:xfrm>
            <a:off x="-283422" y="5296389"/>
            <a:ext cx="1528276" cy="1418404"/>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63" name="Google Shape;1163;p5"/>
          <p:cNvGrpSpPr/>
          <p:nvPr/>
        </p:nvGrpSpPr>
        <p:grpSpPr>
          <a:xfrm>
            <a:off x="-265651" y="4932569"/>
            <a:ext cx="1209272" cy="1546943"/>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211" name="Google Shape;1211;p5"/>
          <p:cNvGrpSpPr/>
          <p:nvPr/>
        </p:nvGrpSpPr>
        <p:grpSpPr>
          <a:xfrm rot="5400000">
            <a:off x="11043255" y="58933"/>
            <a:ext cx="1482895" cy="1485483"/>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273" name="Google Shape;1273;p5"/>
          <p:cNvGrpSpPr/>
          <p:nvPr/>
        </p:nvGrpSpPr>
        <p:grpSpPr>
          <a:xfrm rot="5400000">
            <a:off x="394267" y="5617374"/>
            <a:ext cx="571291" cy="1623076"/>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5448116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235121" y="5730644"/>
            <a:ext cx="615132" cy="276019"/>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1310" name="Google Shape;1310;p6"/>
          <p:cNvSpPr/>
          <p:nvPr/>
        </p:nvSpPr>
        <p:spPr>
          <a:xfrm flipH="1">
            <a:off x="-133304" y="6380562"/>
            <a:ext cx="3696240" cy="50013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1311" name="Google Shape;1311;p6"/>
          <p:cNvSpPr/>
          <p:nvPr/>
        </p:nvSpPr>
        <p:spPr>
          <a:xfrm flipH="1">
            <a:off x="7194594" y="-20100"/>
            <a:ext cx="5256007" cy="571008"/>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312" name="Google Shape;1312;p6"/>
          <p:cNvGrpSpPr/>
          <p:nvPr/>
        </p:nvGrpSpPr>
        <p:grpSpPr>
          <a:xfrm rot="5400000" flipH="1">
            <a:off x="11481667" y="-386271"/>
            <a:ext cx="585400" cy="1517621"/>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21" name="Google Shape;1321;p6"/>
          <p:cNvGrpSpPr/>
          <p:nvPr/>
        </p:nvGrpSpPr>
        <p:grpSpPr>
          <a:xfrm rot="5400000" flipH="1">
            <a:off x="11262293" y="-161884"/>
            <a:ext cx="592580" cy="1603829"/>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49" name="Google Shape;1349;p6"/>
          <p:cNvGrpSpPr/>
          <p:nvPr/>
        </p:nvGrpSpPr>
        <p:grpSpPr>
          <a:xfrm flipH="1">
            <a:off x="-128391" y="6018808"/>
            <a:ext cx="921300" cy="589505"/>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58" name="Google Shape;1358;p6"/>
          <p:cNvGrpSpPr/>
          <p:nvPr/>
        </p:nvGrpSpPr>
        <p:grpSpPr>
          <a:xfrm flipH="1">
            <a:off x="-422561" y="5833406"/>
            <a:ext cx="811568" cy="815271"/>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86" name="Google Shape;1386;p6"/>
          <p:cNvGrpSpPr/>
          <p:nvPr/>
        </p:nvGrpSpPr>
        <p:grpSpPr>
          <a:xfrm flipH="1">
            <a:off x="-152625" y="6309868"/>
            <a:ext cx="590072" cy="57100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06" name="Google Shape;1406;p6"/>
          <p:cNvGrpSpPr/>
          <p:nvPr/>
        </p:nvGrpSpPr>
        <p:grpSpPr>
          <a:xfrm rot="5400000" flipH="1">
            <a:off x="551507" y="6326038"/>
            <a:ext cx="286872" cy="777052"/>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31" name="Google Shape;1431;p6"/>
          <p:cNvGrpSpPr/>
          <p:nvPr/>
        </p:nvGrpSpPr>
        <p:grpSpPr>
          <a:xfrm rot="5400000" flipH="1">
            <a:off x="-89914" y="1750445"/>
            <a:ext cx="844356" cy="506767"/>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39" name="Google Shape;1439;p6"/>
          <p:cNvGrpSpPr/>
          <p:nvPr/>
        </p:nvGrpSpPr>
        <p:grpSpPr>
          <a:xfrm flipH="1">
            <a:off x="-247415" y="669199"/>
            <a:ext cx="1066705" cy="78979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61" name="Google Shape;1461;p6"/>
          <p:cNvGrpSpPr/>
          <p:nvPr/>
        </p:nvGrpSpPr>
        <p:grpSpPr>
          <a:xfrm rot="970126" flipH="1">
            <a:off x="11218986" y="5030357"/>
            <a:ext cx="1306781" cy="1212764"/>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76" name="Google Shape;1476;p6"/>
          <p:cNvGrpSpPr/>
          <p:nvPr/>
        </p:nvGrpSpPr>
        <p:grpSpPr>
          <a:xfrm rot="475448" flipH="1">
            <a:off x="11198970" y="5652156"/>
            <a:ext cx="1034085" cy="1322771"/>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524" name="Google Shape;1524;p6"/>
          <p:cNvGrpSpPr/>
          <p:nvPr/>
        </p:nvGrpSpPr>
        <p:grpSpPr>
          <a:xfrm flipH="1">
            <a:off x="-184801" y="-209103"/>
            <a:ext cx="1034111" cy="1035928"/>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586" name="Google Shape;1586;p6"/>
          <p:cNvGrpSpPr/>
          <p:nvPr/>
        </p:nvGrpSpPr>
        <p:grpSpPr>
          <a:xfrm rot="-958644" flipH="1">
            <a:off x="11784522" y="4420012"/>
            <a:ext cx="488421" cy="1387941"/>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7884564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611"/>
        <p:cNvGrpSpPr/>
        <p:nvPr/>
      </p:nvGrpSpPr>
      <p:grpSpPr>
        <a:xfrm>
          <a:off x="0" y="0"/>
          <a:ext cx="0" cy="0"/>
          <a:chOff x="0" y="0"/>
          <a:chExt cx="0" cy="0"/>
        </a:xfrm>
      </p:grpSpPr>
      <p:sp>
        <p:nvSpPr>
          <p:cNvPr id="1612" name="Google Shape;1612;p7"/>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1613" name="Google Shape;1613;p7"/>
          <p:cNvSpPr txBox="1">
            <a:spLocks noGrp="1"/>
          </p:cNvSpPr>
          <p:nvPr>
            <p:ph type="title"/>
          </p:nvPr>
        </p:nvSpPr>
        <p:spPr>
          <a:xfrm>
            <a:off x="6546168" y="2287233"/>
            <a:ext cx="3744000" cy="7272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614" name="Google Shape;1614;p7"/>
          <p:cNvSpPr txBox="1">
            <a:spLocks noGrp="1"/>
          </p:cNvSpPr>
          <p:nvPr>
            <p:ph type="body" idx="1"/>
          </p:nvPr>
        </p:nvSpPr>
        <p:spPr>
          <a:xfrm>
            <a:off x="6311368" y="3014433"/>
            <a:ext cx="3978800" cy="1662400"/>
          </a:xfrm>
          <a:prstGeom prst="rect">
            <a:avLst/>
          </a:prstGeom>
        </p:spPr>
        <p:txBody>
          <a:bodyPr spcFirstLastPara="1" wrap="square" lIns="91425" tIns="91425" rIns="91425" bIns="91425" anchor="t" anchorCtr="0">
            <a:noAutofit/>
          </a:bodyPr>
          <a:lstStyle>
            <a:lvl1pPr marL="609585" lvl="0" indent="-406390" algn="r">
              <a:spcBef>
                <a:spcPts val="0"/>
              </a:spcBef>
              <a:spcAft>
                <a:spcPts val="0"/>
              </a:spcAft>
              <a:buSzPts val="1200"/>
              <a:buChar char="●"/>
              <a:defRPr>
                <a:latin typeface="Nunito"/>
                <a:ea typeface="Nunito"/>
                <a:cs typeface="Nunito"/>
                <a:sym typeface="Nunito"/>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615" name="Google Shape;1615;p7"/>
          <p:cNvSpPr/>
          <p:nvPr/>
        </p:nvSpPr>
        <p:spPr>
          <a:xfrm flipH="1">
            <a:off x="-269970" y="-119310"/>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616" name="Google Shape;1616;p7"/>
          <p:cNvGrpSpPr/>
          <p:nvPr/>
        </p:nvGrpSpPr>
        <p:grpSpPr>
          <a:xfrm flipH="1">
            <a:off x="10693523" y="-225529"/>
            <a:ext cx="1432199" cy="915695"/>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625" name="Google Shape;1625;p7"/>
          <p:cNvGrpSpPr/>
          <p:nvPr/>
        </p:nvGrpSpPr>
        <p:grpSpPr>
          <a:xfrm>
            <a:off x="10550295" y="5162843"/>
            <a:ext cx="1718685" cy="1882509"/>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676" name="Google Shape;1676;p7"/>
          <p:cNvGrpSpPr/>
          <p:nvPr/>
        </p:nvGrpSpPr>
        <p:grpSpPr>
          <a:xfrm flipH="1">
            <a:off x="-269889" y="6180597"/>
            <a:ext cx="1163855" cy="52228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686" name="Google Shape;1686;p7"/>
          <p:cNvGrpSpPr/>
          <p:nvPr/>
        </p:nvGrpSpPr>
        <p:grpSpPr>
          <a:xfrm flipH="1">
            <a:off x="-186014" y="-101851"/>
            <a:ext cx="1079972" cy="1107545"/>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748" name="Google Shape;1748;p7"/>
          <p:cNvGrpSpPr/>
          <p:nvPr/>
        </p:nvGrpSpPr>
        <p:grpSpPr>
          <a:xfrm rot="5400000" flipH="1">
            <a:off x="1763423" y="16841"/>
            <a:ext cx="156581" cy="141111"/>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1752" name="Google Shape;1752;p7"/>
          <p:cNvSpPr txBox="1">
            <a:spLocks noGrp="1"/>
          </p:cNvSpPr>
          <p:nvPr>
            <p:ph type="subTitle" idx="2"/>
          </p:nvPr>
        </p:nvSpPr>
        <p:spPr>
          <a:xfrm>
            <a:off x="2457145" y="4676832"/>
            <a:ext cx="2702800" cy="5580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228352" y="-225509"/>
            <a:ext cx="916057" cy="918956"/>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781" name="Google Shape;1781;p7"/>
          <p:cNvGrpSpPr/>
          <p:nvPr/>
        </p:nvGrpSpPr>
        <p:grpSpPr>
          <a:xfrm>
            <a:off x="819611" y="-260977"/>
            <a:ext cx="665584" cy="643609"/>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01" name="Google Shape;1801;p7"/>
          <p:cNvGrpSpPr/>
          <p:nvPr/>
        </p:nvGrpSpPr>
        <p:grpSpPr>
          <a:xfrm flipH="1">
            <a:off x="2056057" y="-236825"/>
            <a:ext cx="530147" cy="741032"/>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24" name="Google Shape;1824;p7"/>
          <p:cNvGrpSpPr/>
          <p:nvPr/>
        </p:nvGrpSpPr>
        <p:grpSpPr>
          <a:xfrm flipH="1">
            <a:off x="11475062" y="-90176"/>
            <a:ext cx="692257" cy="1084192"/>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47" name="Google Shape;1847;p7"/>
          <p:cNvGrpSpPr/>
          <p:nvPr/>
        </p:nvGrpSpPr>
        <p:grpSpPr>
          <a:xfrm flipH="1">
            <a:off x="11132610" y="1178146"/>
            <a:ext cx="1173972" cy="889837"/>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67" name="Google Shape;1867;p7"/>
          <p:cNvGrpSpPr/>
          <p:nvPr/>
        </p:nvGrpSpPr>
        <p:grpSpPr>
          <a:xfrm rot="5400000" flipH="1">
            <a:off x="11742907" y="1129407"/>
            <a:ext cx="156581" cy="141111"/>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40207158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871"/>
        <p:cNvGrpSpPr/>
        <p:nvPr/>
      </p:nvGrpSpPr>
      <p:grpSpPr>
        <a:xfrm>
          <a:off x="0" y="0"/>
          <a:ext cx="0" cy="0"/>
          <a:chOff x="0" y="0"/>
          <a:chExt cx="0" cy="0"/>
        </a:xfrm>
      </p:grpSpPr>
      <p:sp>
        <p:nvSpPr>
          <p:cNvPr id="1872" name="Google Shape;1872;p8"/>
          <p:cNvSpPr/>
          <p:nvPr/>
        </p:nvSpPr>
        <p:spPr>
          <a:xfrm rot="10800000">
            <a:off x="-482302" y="6006684"/>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1873" name="Google Shape;1873;p8"/>
          <p:cNvSpPr txBox="1">
            <a:spLocks noGrp="1"/>
          </p:cNvSpPr>
          <p:nvPr>
            <p:ph type="title"/>
          </p:nvPr>
        </p:nvSpPr>
        <p:spPr>
          <a:xfrm>
            <a:off x="1250400" y="2038400"/>
            <a:ext cx="9691200" cy="278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10800"/>
            </a:lvl1pPr>
            <a:lvl2pPr lvl="1" algn="ctr">
              <a:spcBef>
                <a:spcPts val="0"/>
              </a:spcBef>
              <a:spcAft>
                <a:spcPts val="0"/>
              </a:spcAft>
              <a:buSzPts val="7200"/>
              <a:buNone/>
              <a:defRPr sz="9600"/>
            </a:lvl2pPr>
            <a:lvl3pPr lvl="2" algn="ctr">
              <a:spcBef>
                <a:spcPts val="0"/>
              </a:spcBef>
              <a:spcAft>
                <a:spcPts val="0"/>
              </a:spcAft>
              <a:buSzPts val="7200"/>
              <a:buNone/>
              <a:defRPr sz="9600"/>
            </a:lvl3pPr>
            <a:lvl4pPr lvl="3" algn="ctr">
              <a:spcBef>
                <a:spcPts val="0"/>
              </a:spcBef>
              <a:spcAft>
                <a:spcPts val="0"/>
              </a:spcAft>
              <a:buSzPts val="7200"/>
              <a:buNone/>
              <a:defRPr sz="9600"/>
            </a:lvl4pPr>
            <a:lvl5pPr lvl="4" algn="ctr">
              <a:spcBef>
                <a:spcPts val="0"/>
              </a:spcBef>
              <a:spcAft>
                <a:spcPts val="0"/>
              </a:spcAft>
              <a:buSzPts val="7200"/>
              <a:buNone/>
              <a:defRPr sz="9600"/>
            </a:lvl5pPr>
            <a:lvl6pPr lvl="5" algn="ctr">
              <a:spcBef>
                <a:spcPts val="0"/>
              </a:spcBef>
              <a:spcAft>
                <a:spcPts val="0"/>
              </a:spcAft>
              <a:buSzPts val="7200"/>
              <a:buNone/>
              <a:defRPr sz="9600"/>
            </a:lvl6pPr>
            <a:lvl7pPr lvl="6" algn="ctr">
              <a:spcBef>
                <a:spcPts val="0"/>
              </a:spcBef>
              <a:spcAft>
                <a:spcPts val="0"/>
              </a:spcAft>
              <a:buSzPts val="7200"/>
              <a:buNone/>
              <a:defRPr sz="9600"/>
            </a:lvl7pPr>
            <a:lvl8pPr lvl="7" algn="ctr">
              <a:spcBef>
                <a:spcPts val="0"/>
              </a:spcBef>
              <a:spcAft>
                <a:spcPts val="0"/>
              </a:spcAft>
              <a:buSzPts val="7200"/>
              <a:buNone/>
              <a:defRPr sz="9600"/>
            </a:lvl8pPr>
            <a:lvl9pPr lvl="8" algn="ctr">
              <a:spcBef>
                <a:spcPts val="0"/>
              </a:spcBef>
              <a:spcAft>
                <a:spcPts val="0"/>
              </a:spcAft>
              <a:buSzPts val="7200"/>
              <a:buNone/>
              <a:defRPr sz="9600"/>
            </a:lvl9pPr>
          </a:lstStyle>
          <a:p>
            <a:endParaRPr/>
          </a:p>
        </p:txBody>
      </p:sp>
      <p:grpSp>
        <p:nvGrpSpPr>
          <p:cNvPr id="1874" name="Google Shape;1874;p8"/>
          <p:cNvGrpSpPr/>
          <p:nvPr/>
        </p:nvGrpSpPr>
        <p:grpSpPr>
          <a:xfrm rot="-5400000" flipH="1">
            <a:off x="895527" y="-105323"/>
            <a:ext cx="340579" cy="882933"/>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83" name="Google Shape;1883;p8"/>
          <p:cNvGrpSpPr/>
          <p:nvPr/>
        </p:nvGrpSpPr>
        <p:grpSpPr>
          <a:xfrm>
            <a:off x="269344" y="-234667"/>
            <a:ext cx="629304" cy="879633"/>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906" name="Google Shape;1906;p8"/>
          <p:cNvGrpSpPr/>
          <p:nvPr/>
        </p:nvGrpSpPr>
        <p:grpSpPr>
          <a:xfrm>
            <a:off x="624338" y="839638"/>
            <a:ext cx="164892" cy="14963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1910" name="Google Shape;1910;p8"/>
          <p:cNvSpPr/>
          <p:nvPr/>
        </p:nvSpPr>
        <p:spPr>
          <a:xfrm>
            <a:off x="6600865" y="-1103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911" name="Google Shape;1911;p8"/>
          <p:cNvGrpSpPr/>
          <p:nvPr/>
        </p:nvGrpSpPr>
        <p:grpSpPr>
          <a:xfrm>
            <a:off x="3" y="-268128"/>
            <a:ext cx="446540" cy="1208568"/>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939" name="Google Shape;1939;p8"/>
          <p:cNvGrpSpPr/>
          <p:nvPr/>
        </p:nvGrpSpPr>
        <p:grpSpPr>
          <a:xfrm>
            <a:off x="7932083" y="151782"/>
            <a:ext cx="527120" cy="687191"/>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962" name="Google Shape;1962;p8"/>
          <p:cNvGrpSpPr/>
          <p:nvPr/>
        </p:nvGrpSpPr>
        <p:grpSpPr>
          <a:xfrm>
            <a:off x="10630865" y="-268122"/>
            <a:ext cx="1489000" cy="1527017"/>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24" name="Google Shape;2024;p8"/>
          <p:cNvGrpSpPr/>
          <p:nvPr/>
        </p:nvGrpSpPr>
        <p:grpSpPr>
          <a:xfrm rot="-5400000">
            <a:off x="9285189" y="125172"/>
            <a:ext cx="215884" cy="194555"/>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28" name="Google Shape;2028;p8"/>
          <p:cNvGrpSpPr/>
          <p:nvPr/>
        </p:nvGrpSpPr>
        <p:grpSpPr>
          <a:xfrm>
            <a:off x="11092374" y="4805856"/>
            <a:ext cx="1586693" cy="1009432"/>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grpSp>
      <p:grpSp>
        <p:nvGrpSpPr>
          <p:cNvPr id="2037" name="Google Shape;2037;p8"/>
          <p:cNvGrpSpPr/>
          <p:nvPr/>
        </p:nvGrpSpPr>
        <p:grpSpPr>
          <a:xfrm>
            <a:off x="11460151" y="5217917"/>
            <a:ext cx="1389679" cy="1396017"/>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65" name="Google Shape;2065;p8"/>
          <p:cNvGrpSpPr/>
          <p:nvPr/>
        </p:nvGrpSpPr>
        <p:grpSpPr>
          <a:xfrm>
            <a:off x="11378331" y="5903209"/>
            <a:ext cx="491221" cy="1330575"/>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90" name="Google Shape;2090;p8"/>
          <p:cNvGrpSpPr/>
          <p:nvPr/>
        </p:nvGrpSpPr>
        <p:grpSpPr>
          <a:xfrm rot="-5400000" flipH="1">
            <a:off x="9862471" y="5940300"/>
            <a:ext cx="485736" cy="1259299"/>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099" name="Google Shape;2099;p8"/>
          <p:cNvSpPr/>
          <p:nvPr/>
        </p:nvSpPr>
        <p:spPr>
          <a:xfrm>
            <a:off x="10720520" y="5866435"/>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0" name="Google Shape;2100;p8"/>
          <p:cNvSpPr/>
          <p:nvPr/>
        </p:nvSpPr>
        <p:spPr>
          <a:xfrm>
            <a:off x="10711047" y="5950857"/>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1" name="Google Shape;2101;p8"/>
          <p:cNvSpPr/>
          <p:nvPr/>
        </p:nvSpPr>
        <p:spPr>
          <a:xfrm>
            <a:off x="11148978" y="6050329"/>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2" name="Google Shape;2102;p8"/>
          <p:cNvSpPr/>
          <p:nvPr/>
        </p:nvSpPr>
        <p:spPr>
          <a:xfrm>
            <a:off x="11062305" y="615598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3" name="Google Shape;2103;p8"/>
          <p:cNvSpPr/>
          <p:nvPr/>
        </p:nvSpPr>
        <p:spPr>
          <a:xfrm>
            <a:off x="10952487" y="6272519"/>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4" name="Google Shape;2104;p8"/>
          <p:cNvSpPr/>
          <p:nvPr/>
        </p:nvSpPr>
        <p:spPr>
          <a:xfrm>
            <a:off x="10864403" y="6495516"/>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5" name="Google Shape;2105;p8"/>
          <p:cNvSpPr/>
          <p:nvPr/>
        </p:nvSpPr>
        <p:spPr>
          <a:xfrm>
            <a:off x="10842132" y="6740250"/>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6" name="Google Shape;2106;p8"/>
          <p:cNvSpPr/>
          <p:nvPr/>
        </p:nvSpPr>
        <p:spPr>
          <a:xfrm>
            <a:off x="10896453" y="6385295"/>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7" name="Google Shape;2107;p8"/>
          <p:cNvSpPr/>
          <p:nvPr/>
        </p:nvSpPr>
        <p:spPr>
          <a:xfrm>
            <a:off x="10857249" y="6422248"/>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8" name="Google Shape;2108;p8"/>
          <p:cNvSpPr/>
          <p:nvPr/>
        </p:nvSpPr>
        <p:spPr>
          <a:xfrm>
            <a:off x="10841561" y="63561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9" name="Google Shape;2109;p8"/>
          <p:cNvSpPr/>
          <p:nvPr/>
        </p:nvSpPr>
        <p:spPr>
          <a:xfrm>
            <a:off x="11269614" y="6553366"/>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0" name="Google Shape;2110;p8"/>
          <p:cNvSpPr/>
          <p:nvPr/>
        </p:nvSpPr>
        <p:spPr>
          <a:xfrm>
            <a:off x="11225907" y="6586993"/>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1" name="Google Shape;2111;p8"/>
          <p:cNvSpPr/>
          <p:nvPr/>
        </p:nvSpPr>
        <p:spPr>
          <a:xfrm>
            <a:off x="11101510" y="6874995"/>
            <a:ext cx="34772" cy="28053"/>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2" name="Google Shape;2112;p8"/>
          <p:cNvSpPr/>
          <p:nvPr/>
        </p:nvSpPr>
        <p:spPr>
          <a:xfrm>
            <a:off x="11054445" y="6911982"/>
            <a:ext cx="34772" cy="26911"/>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3" name="Google Shape;2113;p8"/>
          <p:cNvSpPr/>
          <p:nvPr/>
        </p:nvSpPr>
        <p:spPr>
          <a:xfrm>
            <a:off x="11046617" y="6331511"/>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4" name="Google Shape;2114;p8"/>
          <p:cNvSpPr/>
          <p:nvPr/>
        </p:nvSpPr>
        <p:spPr>
          <a:xfrm>
            <a:off x="11020852" y="6265364"/>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5" name="Google Shape;2115;p8"/>
          <p:cNvSpPr/>
          <p:nvPr/>
        </p:nvSpPr>
        <p:spPr>
          <a:xfrm>
            <a:off x="11339086" y="6213831"/>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6" name="Google Shape;2116;p8"/>
          <p:cNvSpPr/>
          <p:nvPr/>
        </p:nvSpPr>
        <p:spPr>
          <a:xfrm>
            <a:off x="11284193" y="6254178"/>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7" name="Google Shape;2117;p8"/>
          <p:cNvSpPr/>
          <p:nvPr/>
        </p:nvSpPr>
        <p:spPr>
          <a:xfrm>
            <a:off x="11218081" y="60166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8" name="Google Shape;2118;p8"/>
          <p:cNvSpPr/>
          <p:nvPr/>
        </p:nvSpPr>
        <p:spPr>
          <a:xfrm>
            <a:off x="11255034" y="5958349"/>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9" name="Google Shape;2119;p8"/>
          <p:cNvSpPr/>
          <p:nvPr/>
        </p:nvSpPr>
        <p:spPr>
          <a:xfrm>
            <a:off x="10042563" y="5894788"/>
            <a:ext cx="914837" cy="1148032"/>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0" name="Google Shape;2120;p8"/>
          <p:cNvSpPr/>
          <p:nvPr/>
        </p:nvSpPr>
        <p:spPr>
          <a:xfrm>
            <a:off x="10126346" y="5997384"/>
            <a:ext cx="644485" cy="1175984"/>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1" name="Google Shape;2121;p8"/>
          <p:cNvSpPr/>
          <p:nvPr/>
        </p:nvSpPr>
        <p:spPr>
          <a:xfrm>
            <a:off x="10528600" y="6820068"/>
            <a:ext cx="186361" cy="17782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2" name="Google Shape;2122;p8"/>
          <p:cNvSpPr/>
          <p:nvPr/>
        </p:nvSpPr>
        <p:spPr>
          <a:xfrm>
            <a:off x="10384044" y="6550006"/>
            <a:ext cx="256981" cy="255772"/>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3" name="Google Shape;2123;p8"/>
          <p:cNvSpPr/>
          <p:nvPr/>
        </p:nvSpPr>
        <p:spPr>
          <a:xfrm>
            <a:off x="10277553" y="6306853"/>
            <a:ext cx="288393" cy="365364"/>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4" name="Google Shape;2124;p8"/>
          <p:cNvSpPr/>
          <p:nvPr/>
        </p:nvSpPr>
        <p:spPr>
          <a:xfrm>
            <a:off x="10296331" y="6298993"/>
            <a:ext cx="148564" cy="19271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5" name="Google Shape;2125;p8"/>
          <p:cNvSpPr/>
          <p:nvPr/>
        </p:nvSpPr>
        <p:spPr>
          <a:xfrm>
            <a:off x="10150231" y="6091684"/>
            <a:ext cx="190460" cy="22812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6" name="Google Shape;2126;p8"/>
          <p:cNvSpPr/>
          <p:nvPr/>
        </p:nvSpPr>
        <p:spPr>
          <a:xfrm>
            <a:off x="10120635" y="6021102"/>
            <a:ext cx="135999" cy="15803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7" name="Google Shape;2127;p8"/>
          <p:cNvSpPr/>
          <p:nvPr/>
        </p:nvSpPr>
        <p:spPr>
          <a:xfrm>
            <a:off x="10712660" y="6314681"/>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8" name="Google Shape;2128;p8"/>
          <p:cNvSpPr/>
          <p:nvPr/>
        </p:nvSpPr>
        <p:spPr>
          <a:xfrm>
            <a:off x="10673457" y="6267616"/>
            <a:ext cx="38132"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9" name="Google Shape;2129;p8"/>
          <p:cNvSpPr/>
          <p:nvPr/>
        </p:nvSpPr>
        <p:spPr>
          <a:xfrm>
            <a:off x="10657767" y="6333729"/>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0" name="Google Shape;2130;p8"/>
          <p:cNvSpPr/>
          <p:nvPr/>
        </p:nvSpPr>
        <p:spPr>
          <a:xfrm>
            <a:off x="10125473" y="6611652"/>
            <a:ext cx="38132"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1" name="Google Shape;2131;p8"/>
          <p:cNvSpPr/>
          <p:nvPr/>
        </p:nvSpPr>
        <p:spPr>
          <a:xfrm>
            <a:off x="10136693" y="6548898"/>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2" name="Google Shape;2132;p8"/>
          <p:cNvSpPr/>
          <p:nvPr/>
        </p:nvSpPr>
        <p:spPr>
          <a:xfrm>
            <a:off x="10199446" y="6595964"/>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3" name="Google Shape;2133;p8"/>
          <p:cNvSpPr/>
          <p:nvPr/>
        </p:nvSpPr>
        <p:spPr>
          <a:xfrm>
            <a:off x="10293577" y="5969536"/>
            <a:ext cx="38132"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4" name="Google Shape;2134;p8"/>
          <p:cNvSpPr/>
          <p:nvPr/>
        </p:nvSpPr>
        <p:spPr>
          <a:xfrm>
            <a:off x="10250979" y="5950488"/>
            <a:ext cx="37024"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5" name="Google Shape;2135;p8"/>
          <p:cNvSpPr/>
          <p:nvPr/>
        </p:nvSpPr>
        <p:spPr>
          <a:xfrm>
            <a:off x="10086269" y="6189173"/>
            <a:ext cx="38132"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6" name="Google Shape;2136;p8"/>
          <p:cNvSpPr/>
          <p:nvPr/>
        </p:nvSpPr>
        <p:spPr>
          <a:xfrm>
            <a:off x="10086269" y="6228412"/>
            <a:ext cx="38132"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7" name="Google Shape;2137;p8"/>
          <p:cNvSpPr/>
          <p:nvPr/>
        </p:nvSpPr>
        <p:spPr>
          <a:xfrm>
            <a:off x="10673457" y="6682233"/>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8" name="Google Shape;2138;p8"/>
          <p:cNvSpPr/>
          <p:nvPr/>
        </p:nvSpPr>
        <p:spPr>
          <a:xfrm>
            <a:off x="10445958" y="6858164"/>
            <a:ext cx="38165" cy="30304"/>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9" name="Google Shape;2139;p8"/>
          <p:cNvSpPr/>
          <p:nvPr/>
        </p:nvSpPr>
        <p:spPr>
          <a:xfrm>
            <a:off x="10317092" y="6514162"/>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40" name="Google Shape;2140;p8"/>
          <p:cNvSpPr/>
          <p:nvPr/>
        </p:nvSpPr>
        <p:spPr>
          <a:xfrm>
            <a:off x="10610703" y="6486145"/>
            <a:ext cx="38132" cy="30271"/>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141" name="Google Shape;2141;p8"/>
          <p:cNvGrpSpPr/>
          <p:nvPr/>
        </p:nvGrpSpPr>
        <p:grpSpPr>
          <a:xfrm rot="1693484">
            <a:off x="429143" y="5263526"/>
            <a:ext cx="2189608" cy="2131495"/>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156" name="Google Shape;2156;p8"/>
          <p:cNvGrpSpPr/>
          <p:nvPr/>
        </p:nvGrpSpPr>
        <p:grpSpPr>
          <a:xfrm>
            <a:off x="-75913" y="4725004"/>
            <a:ext cx="1319791" cy="1770491"/>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04" name="Google Shape;2204;p8"/>
          <p:cNvGrpSpPr/>
          <p:nvPr/>
        </p:nvGrpSpPr>
        <p:grpSpPr>
          <a:xfrm rot="-2320759">
            <a:off x="-693019" y="3765545"/>
            <a:ext cx="1502988" cy="1479232"/>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19" name="Google Shape;2219;p8"/>
          <p:cNvGrpSpPr/>
          <p:nvPr/>
        </p:nvGrpSpPr>
        <p:grpSpPr>
          <a:xfrm rot="5595891">
            <a:off x="-110828" y="5830784"/>
            <a:ext cx="1389621" cy="139596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72365632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1038500" y="2538233"/>
            <a:ext cx="5393600" cy="800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2249" name="Google Shape;2249;p9"/>
          <p:cNvSpPr txBox="1">
            <a:spLocks noGrp="1"/>
          </p:cNvSpPr>
          <p:nvPr>
            <p:ph type="subTitle" idx="1"/>
          </p:nvPr>
        </p:nvSpPr>
        <p:spPr>
          <a:xfrm>
            <a:off x="1038500" y="3329040"/>
            <a:ext cx="4884000" cy="1213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867">
                <a:latin typeface="Nunito"/>
                <a:ea typeface="Nunito"/>
                <a:cs typeface="Nunito"/>
                <a:sym typeface="Nunito"/>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2250" name="Google Shape;2250;p9"/>
          <p:cNvGrpSpPr/>
          <p:nvPr/>
        </p:nvGrpSpPr>
        <p:grpSpPr>
          <a:xfrm rot="5400000">
            <a:off x="11561424" y="5511576"/>
            <a:ext cx="780584" cy="350259"/>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260" name="Google Shape;2260;p9"/>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261" name="Google Shape;2261;p9"/>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262" name="Google Shape;2262;p9"/>
          <p:cNvGrpSpPr/>
          <p:nvPr/>
        </p:nvGrpSpPr>
        <p:grpSpPr>
          <a:xfrm rot="-8956076">
            <a:off x="-383863" y="475045"/>
            <a:ext cx="585429" cy="1517697"/>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71" name="Google Shape;2271;p9"/>
          <p:cNvGrpSpPr/>
          <p:nvPr/>
        </p:nvGrpSpPr>
        <p:grpSpPr>
          <a:xfrm rot="-8956076">
            <a:off x="-47214" y="383195"/>
            <a:ext cx="592611" cy="1603909"/>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99" name="Google Shape;2299;p9"/>
          <p:cNvGrpSpPr/>
          <p:nvPr/>
        </p:nvGrpSpPr>
        <p:grpSpPr>
          <a:xfrm>
            <a:off x="11022939" y="5841660"/>
            <a:ext cx="1169069" cy="748043"/>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08" name="Google Shape;2308;p9"/>
          <p:cNvGrpSpPr/>
          <p:nvPr/>
        </p:nvGrpSpPr>
        <p:grpSpPr>
          <a:xfrm>
            <a:off x="11549717" y="5642023"/>
            <a:ext cx="1029827" cy="1034524"/>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36" name="Google Shape;2336;p9"/>
          <p:cNvGrpSpPr/>
          <p:nvPr/>
        </p:nvGrpSpPr>
        <p:grpSpPr>
          <a:xfrm rot="-5400000">
            <a:off x="11093880" y="6143395"/>
            <a:ext cx="364021" cy="986027"/>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61" name="Google Shape;2361;p9"/>
          <p:cNvGrpSpPr/>
          <p:nvPr/>
        </p:nvGrpSpPr>
        <p:grpSpPr>
          <a:xfrm>
            <a:off x="9730355" y="263653"/>
            <a:ext cx="844356" cy="506767"/>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69" name="Google Shape;2369;p9"/>
          <p:cNvGrpSpPr/>
          <p:nvPr/>
        </p:nvGrpSpPr>
        <p:grpSpPr>
          <a:xfrm rot="-1533248">
            <a:off x="10545273" y="52878"/>
            <a:ext cx="1066769" cy="789791"/>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91" name="Google Shape;2391;p9"/>
          <p:cNvGrpSpPr/>
          <p:nvPr/>
        </p:nvGrpSpPr>
        <p:grpSpPr>
          <a:xfrm>
            <a:off x="-283422" y="5296389"/>
            <a:ext cx="1528276" cy="1418404"/>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406" name="Google Shape;2406;p9"/>
          <p:cNvGrpSpPr/>
          <p:nvPr/>
        </p:nvGrpSpPr>
        <p:grpSpPr>
          <a:xfrm>
            <a:off x="-265651" y="4932569"/>
            <a:ext cx="1209272" cy="1546943"/>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454" name="Google Shape;2454;p9"/>
          <p:cNvGrpSpPr/>
          <p:nvPr/>
        </p:nvGrpSpPr>
        <p:grpSpPr>
          <a:xfrm rot="5400000">
            <a:off x="11330445" y="-920"/>
            <a:ext cx="1034111" cy="1035928"/>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516" name="Google Shape;2516;p9"/>
          <p:cNvGrpSpPr/>
          <p:nvPr/>
        </p:nvGrpSpPr>
        <p:grpSpPr>
          <a:xfrm rot="5400000">
            <a:off x="394267" y="5617374"/>
            <a:ext cx="571291" cy="1623076"/>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541" name="Google Shape;2541;p9"/>
          <p:cNvGrpSpPr/>
          <p:nvPr/>
        </p:nvGrpSpPr>
        <p:grpSpPr>
          <a:xfrm>
            <a:off x="11488253" y="6246622"/>
            <a:ext cx="748761" cy="72456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5286111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7110467" y="919267"/>
            <a:ext cx="4064000" cy="102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800"/>
            </a:lvl1pPr>
            <a:lvl2pPr lvl="1" rtl="0">
              <a:spcBef>
                <a:spcPts val="0"/>
              </a:spcBef>
              <a:spcAft>
                <a:spcPts val="0"/>
              </a:spcAft>
              <a:buSzPts val="1400"/>
              <a:buFont typeface="Montserrat"/>
              <a:buNone/>
              <a:defRPr b="0">
                <a:latin typeface="Montserrat"/>
                <a:ea typeface="Montserrat"/>
                <a:cs typeface="Montserrat"/>
                <a:sym typeface="Montserrat"/>
              </a:defRPr>
            </a:lvl2pPr>
            <a:lvl3pPr lvl="2" rtl="0">
              <a:spcBef>
                <a:spcPts val="0"/>
              </a:spcBef>
              <a:spcAft>
                <a:spcPts val="0"/>
              </a:spcAft>
              <a:buSzPts val="1400"/>
              <a:buFont typeface="Montserrat"/>
              <a:buNone/>
              <a:defRPr b="0">
                <a:latin typeface="Montserrat"/>
                <a:ea typeface="Montserrat"/>
                <a:cs typeface="Montserrat"/>
                <a:sym typeface="Montserrat"/>
              </a:defRPr>
            </a:lvl3pPr>
            <a:lvl4pPr lvl="3" rtl="0">
              <a:spcBef>
                <a:spcPts val="0"/>
              </a:spcBef>
              <a:spcAft>
                <a:spcPts val="0"/>
              </a:spcAft>
              <a:buSzPts val="1400"/>
              <a:buFont typeface="Montserrat"/>
              <a:buNone/>
              <a:defRPr b="0">
                <a:latin typeface="Montserrat"/>
                <a:ea typeface="Montserrat"/>
                <a:cs typeface="Montserrat"/>
                <a:sym typeface="Montserrat"/>
              </a:defRPr>
            </a:lvl4pPr>
            <a:lvl5pPr lvl="4" rtl="0">
              <a:spcBef>
                <a:spcPts val="0"/>
              </a:spcBef>
              <a:spcAft>
                <a:spcPts val="0"/>
              </a:spcAft>
              <a:buSzPts val="1400"/>
              <a:buFont typeface="Montserrat"/>
              <a:buNone/>
              <a:defRPr b="0">
                <a:latin typeface="Montserrat"/>
                <a:ea typeface="Montserrat"/>
                <a:cs typeface="Montserrat"/>
                <a:sym typeface="Montserrat"/>
              </a:defRPr>
            </a:lvl5pPr>
            <a:lvl6pPr lvl="5" rtl="0">
              <a:spcBef>
                <a:spcPts val="0"/>
              </a:spcBef>
              <a:spcAft>
                <a:spcPts val="0"/>
              </a:spcAft>
              <a:buSzPts val="1400"/>
              <a:buFont typeface="Montserrat"/>
              <a:buNone/>
              <a:defRPr b="0">
                <a:latin typeface="Montserrat"/>
                <a:ea typeface="Montserrat"/>
                <a:cs typeface="Montserrat"/>
                <a:sym typeface="Montserrat"/>
              </a:defRPr>
            </a:lvl6pPr>
            <a:lvl7pPr lvl="6" rtl="0">
              <a:spcBef>
                <a:spcPts val="0"/>
              </a:spcBef>
              <a:spcAft>
                <a:spcPts val="0"/>
              </a:spcAft>
              <a:buSzPts val="1400"/>
              <a:buFont typeface="Montserrat"/>
              <a:buNone/>
              <a:defRPr b="0">
                <a:latin typeface="Montserrat"/>
                <a:ea typeface="Montserrat"/>
                <a:cs typeface="Montserrat"/>
                <a:sym typeface="Montserrat"/>
              </a:defRPr>
            </a:lvl7pPr>
            <a:lvl8pPr lvl="7" rtl="0">
              <a:spcBef>
                <a:spcPts val="0"/>
              </a:spcBef>
              <a:spcAft>
                <a:spcPts val="0"/>
              </a:spcAft>
              <a:buSzPts val="1400"/>
              <a:buFont typeface="Montserrat"/>
              <a:buNone/>
              <a:defRPr b="0">
                <a:latin typeface="Montserrat"/>
                <a:ea typeface="Montserrat"/>
                <a:cs typeface="Montserrat"/>
                <a:sym typeface="Montserrat"/>
              </a:defRPr>
            </a:lvl8pPr>
            <a:lvl9pPr lvl="8" rtl="0">
              <a:spcBef>
                <a:spcPts val="0"/>
              </a:spcBef>
              <a:spcAft>
                <a:spcPts val="0"/>
              </a:spcAft>
              <a:buSzPts val="1400"/>
              <a:buFont typeface="Montserrat"/>
              <a:buNone/>
              <a:defRPr b="0">
                <a:latin typeface="Montserrat"/>
                <a:ea typeface="Montserrat"/>
                <a:cs typeface="Montserrat"/>
                <a:sym typeface="Montserrat"/>
              </a:defRPr>
            </a:lvl9pPr>
          </a:lstStyle>
          <a:p>
            <a:endParaRPr/>
          </a:p>
        </p:txBody>
      </p:sp>
      <p:grpSp>
        <p:nvGrpSpPr>
          <p:cNvPr id="2563" name="Google Shape;2563;p10"/>
          <p:cNvGrpSpPr/>
          <p:nvPr/>
        </p:nvGrpSpPr>
        <p:grpSpPr>
          <a:xfrm rot="5400000">
            <a:off x="11632488" y="5569361"/>
            <a:ext cx="688845" cy="309095"/>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573" name="Google Shape;2573;p10"/>
          <p:cNvSpPr/>
          <p:nvPr/>
        </p:nvSpPr>
        <p:spPr>
          <a:xfrm>
            <a:off x="8123057" y="6366529"/>
            <a:ext cx="4139097" cy="56009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574" name="Google Shape;2574;p10"/>
          <p:cNvSpPr/>
          <p:nvPr/>
        </p:nvSpPr>
        <p:spPr>
          <a:xfrm rot="-5400000">
            <a:off x="-1249747" y="1107372"/>
            <a:ext cx="2861748" cy="64698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575" name="Google Shape;2575;p10"/>
          <p:cNvGrpSpPr/>
          <p:nvPr/>
        </p:nvGrpSpPr>
        <p:grpSpPr>
          <a:xfrm rot="-8955970">
            <a:off x="-342274" y="445976"/>
            <a:ext cx="464025" cy="1202963"/>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584" name="Google Shape;2584;p10"/>
          <p:cNvGrpSpPr/>
          <p:nvPr/>
        </p:nvGrpSpPr>
        <p:grpSpPr>
          <a:xfrm rot="-8955970">
            <a:off x="-75445" y="373201"/>
            <a:ext cx="469716" cy="1271296"/>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12" name="Google Shape;2612;p10"/>
          <p:cNvGrpSpPr/>
          <p:nvPr/>
        </p:nvGrpSpPr>
        <p:grpSpPr>
          <a:xfrm>
            <a:off x="11174471" y="5811366"/>
            <a:ext cx="1031773" cy="660193"/>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21" name="Google Shape;2621;p10"/>
          <p:cNvGrpSpPr/>
          <p:nvPr/>
        </p:nvGrpSpPr>
        <p:grpSpPr>
          <a:xfrm>
            <a:off x="11622582" y="5684942"/>
            <a:ext cx="908884" cy="913029"/>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49" name="Google Shape;2649;p10"/>
          <p:cNvGrpSpPr/>
          <p:nvPr/>
        </p:nvGrpSpPr>
        <p:grpSpPr>
          <a:xfrm>
            <a:off x="11568335" y="6218536"/>
            <a:ext cx="660828" cy="639469"/>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69" name="Google Shape;2669;p10"/>
          <p:cNvGrpSpPr/>
          <p:nvPr/>
        </p:nvGrpSpPr>
        <p:grpSpPr>
          <a:xfrm rot="-5400000">
            <a:off x="11220094" y="6126839"/>
            <a:ext cx="321271" cy="870228"/>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94" name="Google Shape;2694;p10"/>
          <p:cNvGrpSpPr/>
          <p:nvPr/>
        </p:nvGrpSpPr>
        <p:grpSpPr>
          <a:xfrm>
            <a:off x="9730355" y="263653"/>
            <a:ext cx="844356" cy="506767"/>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02" name="Google Shape;2702;p10"/>
          <p:cNvGrpSpPr/>
          <p:nvPr/>
        </p:nvGrpSpPr>
        <p:grpSpPr>
          <a:xfrm rot="-1533248">
            <a:off x="10545273" y="52878"/>
            <a:ext cx="1066769" cy="789791"/>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24" name="Google Shape;2724;p10"/>
          <p:cNvGrpSpPr/>
          <p:nvPr/>
        </p:nvGrpSpPr>
        <p:grpSpPr>
          <a:xfrm rot="-943149">
            <a:off x="-163297" y="5855027"/>
            <a:ext cx="1269503" cy="1178148"/>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39" name="Google Shape;2739;p10"/>
          <p:cNvGrpSpPr/>
          <p:nvPr/>
        </p:nvGrpSpPr>
        <p:grpSpPr>
          <a:xfrm rot="-943328">
            <a:off x="-212041" y="5594359"/>
            <a:ext cx="1004420" cy="1284967"/>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87" name="Google Shape;2787;p10"/>
          <p:cNvGrpSpPr/>
          <p:nvPr/>
        </p:nvGrpSpPr>
        <p:grpSpPr>
          <a:xfrm rot="5400000">
            <a:off x="11330445" y="-920"/>
            <a:ext cx="1034111" cy="1035928"/>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849" name="Google Shape;2849;p10"/>
          <p:cNvGrpSpPr/>
          <p:nvPr/>
        </p:nvGrpSpPr>
        <p:grpSpPr>
          <a:xfrm rot="4456527">
            <a:off x="488515" y="6063065"/>
            <a:ext cx="474523" cy="1348251"/>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4269731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8340803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415600" y="16780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01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2876" name="Google Shape;2876;p11"/>
          <p:cNvSpPr txBox="1">
            <a:spLocks noGrp="1"/>
          </p:cNvSpPr>
          <p:nvPr>
            <p:ph type="body" idx="1"/>
          </p:nvPr>
        </p:nvSpPr>
        <p:spPr>
          <a:xfrm>
            <a:off x="3114000" y="4095000"/>
            <a:ext cx="5964000" cy="640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grpSp>
        <p:nvGrpSpPr>
          <p:cNvPr id="2877" name="Google Shape;2877;p11"/>
          <p:cNvGrpSpPr/>
          <p:nvPr/>
        </p:nvGrpSpPr>
        <p:grpSpPr>
          <a:xfrm rot="10800000" flipH="1">
            <a:off x="11838239" y="5589877"/>
            <a:ext cx="215884" cy="194555"/>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881" name="Google Shape;2881;p11"/>
          <p:cNvGrpSpPr/>
          <p:nvPr/>
        </p:nvGrpSpPr>
        <p:grpSpPr>
          <a:xfrm rot="10800000" flipH="1">
            <a:off x="177442" y="5539114"/>
            <a:ext cx="207292" cy="188116"/>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885" name="Google Shape;2885;p11"/>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886" name="Google Shape;2886;p11"/>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887" name="Google Shape;2887;p11"/>
          <p:cNvGrpSpPr/>
          <p:nvPr/>
        </p:nvGrpSpPr>
        <p:grpSpPr>
          <a:xfrm rot="10800000" flipH="1">
            <a:off x="2175555" y="5731123"/>
            <a:ext cx="554560" cy="1437668"/>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896" name="Google Shape;2896;p11"/>
          <p:cNvGrpSpPr/>
          <p:nvPr/>
        </p:nvGrpSpPr>
        <p:grpSpPr>
          <a:xfrm rot="10800000" flipH="1">
            <a:off x="-422591" y="5291232"/>
            <a:ext cx="1800468" cy="1151152"/>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05" name="Google Shape;2905;p11"/>
          <p:cNvGrpSpPr/>
          <p:nvPr/>
        </p:nvGrpSpPr>
        <p:grpSpPr>
          <a:xfrm rot="10800000" flipH="1">
            <a:off x="-224342" y="5924229"/>
            <a:ext cx="1153599" cy="1115511"/>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25" name="Google Shape;2925;p11"/>
          <p:cNvGrpSpPr/>
          <p:nvPr/>
        </p:nvGrpSpPr>
        <p:grpSpPr>
          <a:xfrm rot="10800000" flipH="1">
            <a:off x="999457" y="5690299"/>
            <a:ext cx="561361" cy="1519333"/>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53" name="Google Shape;2953;p11"/>
          <p:cNvGrpSpPr/>
          <p:nvPr/>
        </p:nvGrpSpPr>
        <p:grpSpPr>
          <a:xfrm rot="10800000" flipH="1">
            <a:off x="1705340" y="5995617"/>
            <a:ext cx="845843" cy="1453939"/>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74" name="Google Shape;2974;p11"/>
          <p:cNvGrpSpPr/>
          <p:nvPr/>
        </p:nvGrpSpPr>
        <p:grpSpPr>
          <a:xfrm rot="10800000" flipH="1">
            <a:off x="2270785" y="6029216"/>
            <a:ext cx="1043985" cy="1459267"/>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97" name="Google Shape;2997;p11"/>
          <p:cNvGrpSpPr/>
          <p:nvPr/>
        </p:nvGrpSpPr>
        <p:grpSpPr>
          <a:xfrm>
            <a:off x="668797" y="3922163"/>
            <a:ext cx="558848" cy="729171"/>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20" name="Google Shape;3020;p11"/>
          <p:cNvGrpSpPr/>
          <p:nvPr/>
        </p:nvGrpSpPr>
        <p:grpSpPr>
          <a:xfrm rot="10800000" flipH="1">
            <a:off x="11026624" y="1058000"/>
            <a:ext cx="1586693" cy="1009432"/>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29" name="Google Shape;3029;p11"/>
          <p:cNvGrpSpPr/>
          <p:nvPr/>
        </p:nvGrpSpPr>
        <p:grpSpPr>
          <a:xfrm rot="10800000" flipH="1">
            <a:off x="11394401" y="259356"/>
            <a:ext cx="1389679" cy="1396017"/>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57" name="Google Shape;3057;p11"/>
          <p:cNvGrpSpPr/>
          <p:nvPr/>
        </p:nvGrpSpPr>
        <p:grpSpPr>
          <a:xfrm rot="10800000" flipH="1">
            <a:off x="11312580" y="-360494"/>
            <a:ext cx="491221" cy="1330575"/>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82" name="Google Shape;3082;p11"/>
          <p:cNvGrpSpPr/>
          <p:nvPr/>
        </p:nvGrpSpPr>
        <p:grpSpPr>
          <a:xfrm rot="-4992369">
            <a:off x="9641891" y="-344473"/>
            <a:ext cx="485747" cy="1259327"/>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091" name="Google Shape;3091;p11"/>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2" name="Google Shape;3092;p11"/>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3" name="Google Shape;3093;p11"/>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4" name="Google Shape;3094;p11"/>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5" name="Google Shape;3095;p11"/>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6" name="Google Shape;3096;p11"/>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7" name="Google Shape;3097;p11"/>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8" name="Google Shape;3098;p11"/>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9" name="Google Shape;3099;p11"/>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0" name="Google Shape;3100;p11"/>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1" name="Google Shape;3101;p11"/>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2" name="Google Shape;3102;p11"/>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3" name="Google Shape;3103;p11"/>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4" name="Google Shape;3104;p11"/>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5" name="Google Shape;3105;p11"/>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6" name="Google Shape;3106;p11"/>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7" name="Google Shape;3107;p11"/>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8" name="Google Shape;3108;p11"/>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9" name="Google Shape;3109;p11"/>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0" name="Google Shape;3110;p11"/>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1" name="Google Shape;3111;p11"/>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2" name="Google Shape;3112;p11"/>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3" name="Google Shape;3113;p11"/>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4" name="Google Shape;3114;p11"/>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5" name="Google Shape;3115;p11"/>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6" name="Google Shape;3116;p11"/>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7" name="Google Shape;3117;p11"/>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8" name="Google Shape;3118;p11"/>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9" name="Google Shape;3119;p11"/>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0" name="Google Shape;3120;p11"/>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1" name="Google Shape;3121;p11"/>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2" name="Google Shape;3122;p11"/>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3" name="Google Shape;3123;p11"/>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4" name="Google Shape;3124;p11"/>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5" name="Google Shape;3125;p11"/>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6" name="Google Shape;3126;p11"/>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7" name="Google Shape;3127;p11"/>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8" name="Google Shape;3128;p11"/>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9" name="Google Shape;3129;p11"/>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130" name="Google Shape;3130;p11"/>
          <p:cNvGrpSpPr/>
          <p:nvPr/>
        </p:nvGrpSpPr>
        <p:grpSpPr>
          <a:xfrm rot="10800000" flipH="1">
            <a:off x="9562732" y="5783899"/>
            <a:ext cx="582003" cy="758991"/>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153" name="Google Shape;3153;p11"/>
          <p:cNvGrpSpPr/>
          <p:nvPr/>
        </p:nvGrpSpPr>
        <p:grpSpPr>
          <a:xfrm rot="10800000" flipH="1">
            <a:off x="-295042" y="-248785"/>
            <a:ext cx="2000313" cy="1947369"/>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168" name="Google Shape;3168;p11"/>
          <p:cNvGrpSpPr/>
          <p:nvPr/>
        </p:nvGrpSpPr>
        <p:grpSpPr>
          <a:xfrm rot="10800000" flipH="1">
            <a:off x="-342270" y="245521"/>
            <a:ext cx="1583039" cy="2123636"/>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216" name="Google Shape;3216;p11"/>
          <p:cNvGrpSpPr/>
          <p:nvPr/>
        </p:nvGrpSpPr>
        <p:grpSpPr>
          <a:xfrm rot="10800000" flipH="1">
            <a:off x="10565116" y="5614394"/>
            <a:ext cx="1489000" cy="1527017"/>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278" name="Google Shape;3278;p11"/>
          <p:cNvGrpSpPr/>
          <p:nvPr/>
        </p:nvGrpSpPr>
        <p:grpSpPr>
          <a:xfrm rot="-5400000">
            <a:off x="7416709" y="6041311"/>
            <a:ext cx="1342667" cy="1122328"/>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2024875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448733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3" name="Google Shape;3313;p13"/>
          <p:cNvSpPr txBox="1">
            <a:spLocks noGrp="1"/>
          </p:cNvSpPr>
          <p:nvPr>
            <p:ph type="subTitle" idx="1"/>
          </p:nvPr>
        </p:nvSpPr>
        <p:spPr>
          <a:xfrm>
            <a:off x="1899059" y="2090067"/>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4" name="Google Shape;3314;p13"/>
          <p:cNvSpPr txBox="1">
            <a:spLocks noGrp="1"/>
          </p:cNvSpPr>
          <p:nvPr>
            <p:ph type="subTitle" idx="2"/>
          </p:nvPr>
        </p:nvSpPr>
        <p:spPr>
          <a:xfrm>
            <a:off x="1885888" y="260418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86914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6" name="Google Shape;3316;p13"/>
          <p:cNvSpPr txBox="1">
            <a:spLocks noGrp="1"/>
          </p:cNvSpPr>
          <p:nvPr>
            <p:ph type="subTitle" idx="4"/>
          </p:nvPr>
        </p:nvSpPr>
        <p:spPr>
          <a:xfrm>
            <a:off x="5540045" y="2090067"/>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7" name="Google Shape;3317;p13"/>
          <p:cNvSpPr txBox="1">
            <a:spLocks noGrp="1"/>
          </p:cNvSpPr>
          <p:nvPr>
            <p:ph type="subTitle" idx="5"/>
          </p:nvPr>
        </p:nvSpPr>
        <p:spPr>
          <a:xfrm>
            <a:off x="5526880" y="2601151"/>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9174477" y="2090067"/>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9" name="Google Shape;3319;p13"/>
          <p:cNvSpPr txBox="1">
            <a:spLocks noGrp="1"/>
          </p:cNvSpPr>
          <p:nvPr>
            <p:ph type="subTitle" idx="7"/>
          </p:nvPr>
        </p:nvSpPr>
        <p:spPr>
          <a:xfrm>
            <a:off x="9161307" y="260726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8105452"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1" name="Google Shape;3321;p13"/>
          <p:cNvSpPr txBox="1">
            <a:spLocks noGrp="1"/>
          </p:cNvSpPr>
          <p:nvPr>
            <p:ph type="subTitle" idx="9"/>
          </p:nvPr>
        </p:nvSpPr>
        <p:spPr>
          <a:xfrm>
            <a:off x="1899059" y="3985419"/>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2" name="Google Shape;3322;p13"/>
          <p:cNvSpPr txBox="1">
            <a:spLocks noGrp="1"/>
          </p:cNvSpPr>
          <p:nvPr>
            <p:ph type="subTitle" idx="13"/>
          </p:nvPr>
        </p:nvSpPr>
        <p:spPr>
          <a:xfrm>
            <a:off x="1885888" y="4510593"/>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856719"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4" name="Google Shape;3324;p13"/>
          <p:cNvSpPr txBox="1">
            <a:spLocks noGrp="1"/>
          </p:cNvSpPr>
          <p:nvPr>
            <p:ph type="subTitle" idx="15"/>
          </p:nvPr>
        </p:nvSpPr>
        <p:spPr>
          <a:xfrm>
            <a:off x="5540045" y="3985419"/>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5" name="Google Shape;3325;p13"/>
          <p:cNvSpPr txBox="1">
            <a:spLocks noGrp="1"/>
          </p:cNvSpPr>
          <p:nvPr>
            <p:ph type="subTitle" idx="16"/>
          </p:nvPr>
        </p:nvSpPr>
        <p:spPr>
          <a:xfrm>
            <a:off x="5526880" y="4507576"/>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4487313"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7" name="Google Shape;3327;p13"/>
          <p:cNvSpPr txBox="1">
            <a:spLocks noGrp="1"/>
          </p:cNvSpPr>
          <p:nvPr>
            <p:ph type="subTitle" idx="18"/>
          </p:nvPr>
        </p:nvSpPr>
        <p:spPr>
          <a:xfrm>
            <a:off x="9174477" y="3985419"/>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8" name="Google Shape;3328;p13"/>
          <p:cNvSpPr txBox="1">
            <a:spLocks noGrp="1"/>
          </p:cNvSpPr>
          <p:nvPr>
            <p:ph type="subTitle" idx="19"/>
          </p:nvPr>
        </p:nvSpPr>
        <p:spPr>
          <a:xfrm>
            <a:off x="9161307" y="4513655"/>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8105485"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30" name="Google Shape;3330;p13"/>
          <p:cNvSpPr txBox="1">
            <a:spLocks noGrp="1"/>
          </p:cNvSpPr>
          <p:nvPr>
            <p:ph type="title" idx="21"/>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1268619" y="6633413"/>
            <a:ext cx="164224" cy="147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35" name="Google Shape;3335;p13"/>
          <p:cNvGrpSpPr/>
          <p:nvPr/>
        </p:nvGrpSpPr>
        <p:grpSpPr>
          <a:xfrm>
            <a:off x="9958407" y="6557401"/>
            <a:ext cx="215884" cy="195873"/>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339" name="Google Shape;3339;p13"/>
          <p:cNvSpPr/>
          <p:nvPr/>
        </p:nvSpPr>
        <p:spPr>
          <a:xfrm>
            <a:off x="6777467"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340" name="Google Shape;3340;p13"/>
          <p:cNvSpPr/>
          <p:nvPr/>
        </p:nvSpPr>
        <p:spPr>
          <a:xfrm flipH="1">
            <a:off x="-466233"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341" name="Google Shape;3341;p13"/>
          <p:cNvGrpSpPr/>
          <p:nvPr/>
        </p:nvGrpSpPr>
        <p:grpSpPr>
          <a:xfrm rot="-5400000">
            <a:off x="-176751" y="-362388"/>
            <a:ext cx="577545" cy="1497259"/>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50" name="Google Shape;3350;p13"/>
          <p:cNvGrpSpPr/>
          <p:nvPr/>
        </p:nvGrpSpPr>
        <p:grpSpPr>
          <a:xfrm rot="-5400000">
            <a:off x="32602" y="-141076"/>
            <a:ext cx="584629" cy="1582309"/>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78" name="Google Shape;3378;p13"/>
          <p:cNvGrpSpPr/>
          <p:nvPr/>
        </p:nvGrpSpPr>
        <p:grpSpPr>
          <a:xfrm>
            <a:off x="10783968" y="5880807"/>
            <a:ext cx="1543253" cy="987469"/>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87" name="Google Shape;3387;p13"/>
          <p:cNvGrpSpPr/>
          <p:nvPr/>
        </p:nvGrpSpPr>
        <p:grpSpPr>
          <a:xfrm rot="-5400000">
            <a:off x="11135112" y="5944389"/>
            <a:ext cx="480533" cy="1301625"/>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12" name="Google Shape;3412;p13"/>
          <p:cNvGrpSpPr/>
          <p:nvPr/>
        </p:nvGrpSpPr>
        <p:grpSpPr>
          <a:xfrm rot="5400000">
            <a:off x="11103252" y="6058847"/>
            <a:ext cx="1244629" cy="729685"/>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20" name="Google Shape;3420;p13"/>
          <p:cNvGrpSpPr/>
          <p:nvPr/>
        </p:nvGrpSpPr>
        <p:grpSpPr>
          <a:xfrm>
            <a:off x="11278716" y="300799"/>
            <a:ext cx="1167001" cy="884565"/>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41" name="Google Shape;3441;p13"/>
          <p:cNvGrpSpPr/>
          <p:nvPr/>
        </p:nvGrpSpPr>
        <p:grpSpPr>
          <a:xfrm>
            <a:off x="-139774" y="5714164"/>
            <a:ext cx="1133099" cy="1103025"/>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56" name="Google Shape;3456;p13"/>
          <p:cNvGrpSpPr/>
          <p:nvPr/>
        </p:nvGrpSpPr>
        <p:grpSpPr>
          <a:xfrm>
            <a:off x="-126602" y="5430606"/>
            <a:ext cx="896617" cy="1202807"/>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04" name="Google Shape;3504;p13"/>
          <p:cNvGrpSpPr/>
          <p:nvPr/>
        </p:nvGrpSpPr>
        <p:grpSpPr>
          <a:xfrm>
            <a:off x="11023569" y="-341610"/>
            <a:ext cx="1131343" cy="1160228"/>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66" name="Google Shape;3566;p13"/>
          <p:cNvGrpSpPr/>
          <p:nvPr/>
        </p:nvGrpSpPr>
        <p:grpSpPr>
          <a:xfrm rot="5400000">
            <a:off x="352641" y="5993512"/>
            <a:ext cx="444265" cy="1203385"/>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91" name="Google Shape;3591;p13"/>
          <p:cNvGrpSpPr/>
          <p:nvPr/>
        </p:nvGrpSpPr>
        <p:grpSpPr>
          <a:xfrm rot="-5400000">
            <a:off x="10818355" y="125172"/>
            <a:ext cx="215884" cy="194555"/>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95" name="Google Shape;3595;p13"/>
          <p:cNvGrpSpPr/>
          <p:nvPr/>
        </p:nvGrpSpPr>
        <p:grpSpPr>
          <a:xfrm>
            <a:off x="111555" y="141239"/>
            <a:ext cx="215884" cy="194555"/>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11413167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Only Title 1">
  <p:cSld name="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606" name="Google Shape;3606;p14"/>
          <p:cNvSpPr/>
          <p:nvPr/>
        </p:nvSpPr>
        <p:spPr>
          <a:xfrm flipH="1">
            <a:off x="-338726"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607" name="Google Shape;3607;p14"/>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17" name="Google Shape;3617;p14"/>
          <p:cNvGrpSpPr/>
          <p:nvPr/>
        </p:nvGrpSpPr>
        <p:grpSpPr>
          <a:xfrm rot="-3170136">
            <a:off x="248889" y="-413523"/>
            <a:ext cx="584625" cy="1582299"/>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45" name="Google Shape;3645;p14"/>
          <p:cNvGrpSpPr/>
          <p:nvPr/>
        </p:nvGrpSpPr>
        <p:grpSpPr>
          <a:xfrm rot="-2429099" flipH="1">
            <a:off x="-579332" y="5446964"/>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54" name="Google Shape;3654;p14"/>
          <p:cNvGrpSpPr/>
          <p:nvPr/>
        </p:nvGrpSpPr>
        <p:grpSpPr>
          <a:xfrm rot="5400000">
            <a:off x="574519" y="5944389"/>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79" name="Google Shape;3679;p14"/>
          <p:cNvGrpSpPr/>
          <p:nvPr/>
        </p:nvGrpSpPr>
        <p:grpSpPr>
          <a:xfrm rot="-5400000" flipH="1">
            <a:off x="-275035"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708" name="Google Shape;3708;p14"/>
          <p:cNvGrpSpPr/>
          <p:nvPr/>
        </p:nvGrpSpPr>
        <p:grpSpPr>
          <a:xfrm flipH="1">
            <a:off x="11079521" y="5714164"/>
            <a:ext cx="1133099"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785" name="Google Shape;3785;p14"/>
          <p:cNvGrpSpPr/>
          <p:nvPr/>
        </p:nvGrpSpPr>
        <p:grpSpPr>
          <a:xfrm rot="-5400000" flipH="1">
            <a:off x="11275942"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10" name="Google Shape;3810;p14"/>
          <p:cNvGrpSpPr/>
          <p:nvPr/>
        </p:nvGrpSpPr>
        <p:grpSpPr>
          <a:xfrm rot="-5400000">
            <a:off x="10679050" y="425461"/>
            <a:ext cx="215884" cy="194555"/>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14" name="Google Shape;3814;p14"/>
          <p:cNvGrpSpPr/>
          <p:nvPr/>
        </p:nvGrpSpPr>
        <p:grpSpPr>
          <a:xfrm>
            <a:off x="11614957" y="5902955"/>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18" name="Google Shape;3818;p14"/>
          <p:cNvGrpSpPr/>
          <p:nvPr/>
        </p:nvGrpSpPr>
        <p:grpSpPr>
          <a:xfrm>
            <a:off x="10863657" y="5995888"/>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82452716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84787" y="5421093"/>
            <a:ext cx="780584" cy="350259"/>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833" name="Google Shape;3833;p15"/>
          <p:cNvSpPr txBox="1">
            <a:spLocks noGrp="1"/>
          </p:cNvSpPr>
          <p:nvPr>
            <p:ph type="subTitle" idx="1"/>
          </p:nvPr>
        </p:nvSpPr>
        <p:spPr>
          <a:xfrm>
            <a:off x="48130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4" name="Google Shape;3834;p15"/>
          <p:cNvSpPr txBox="1">
            <a:spLocks noGrp="1"/>
          </p:cNvSpPr>
          <p:nvPr>
            <p:ph type="subTitle" idx="2"/>
          </p:nvPr>
        </p:nvSpPr>
        <p:spPr>
          <a:xfrm>
            <a:off x="7544900" y="3748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835" name="Google Shape;3835;p15"/>
          <p:cNvSpPr txBox="1">
            <a:spLocks noGrp="1"/>
          </p:cNvSpPr>
          <p:nvPr>
            <p:ph type="subTitle" idx="3"/>
          </p:nvPr>
        </p:nvSpPr>
        <p:spPr>
          <a:xfrm>
            <a:off x="20811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6" name="Google Shape;3836;p15"/>
          <p:cNvSpPr txBox="1">
            <a:spLocks noGrp="1"/>
          </p:cNvSpPr>
          <p:nvPr>
            <p:ph type="subTitle" idx="4"/>
          </p:nvPr>
        </p:nvSpPr>
        <p:spPr>
          <a:xfrm>
            <a:off x="21091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48410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7572900" y="4191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2181813" y="6557401"/>
            <a:ext cx="215884" cy="195873"/>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844" name="Google Shape;3844;p1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845" name="Google Shape;3845;p1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846" name="Google Shape;3846;p15"/>
          <p:cNvGrpSpPr/>
          <p:nvPr/>
        </p:nvGrpSpPr>
        <p:grpSpPr>
          <a:xfrm rot="5400000" flipH="1">
            <a:off x="11481667" y="-386271"/>
            <a:ext cx="585400" cy="1517621"/>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55" name="Google Shape;3855;p15"/>
          <p:cNvGrpSpPr/>
          <p:nvPr/>
        </p:nvGrpSpPr>
        <p:grpSpPr>
          <a:xfrm rot="5400000" flipH="1">
            <a:off x="11262293" y="-161884"/>
            <a:ext cx="592580" cy="1603829"/>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83" name="Google Shape;3883;p15"/>
          <p:cNvGrpSpPr/>
          <p:nvPr/>
        </p:nvGrpSpPr>
        <p:grpSpPr>
          <a:xfrm flipH="1">
            <a:off x="78882" y="6054893"/>
            <a:ext cx="1169069" cy="748043"/>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92" name="Google Shape;3892;p15"/>
          <p:cNvGrpSpPr/>
          <p:nvPr/>
        </p:nvGrpSpPr>
        <p:grpSpPr>
          <a:xfrm flipH="1">
            <a:off x="-422322" y="5551541"/>
            <a:ext cx="1029827" cy="1034524"/>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20" name="Google Shape;3920;p15"/>
          <p:cNvGrpSpPr/>
          <p:nvPr/>
        </p:nvGrpSpPr>
        <p:grpSpPr>
          <a:xfrm rot="5400000" flipH="1">
            <a:off x="768154" y="6246411"/>
            <a:ext cx="364021" cy="986027"/>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45" name="Google Shape;3945;p15"/>
          <p:cNvGrpSpPr/>
          <p:nvPr/>
        </p:nvGrpSpPr>
        <p:grpSpPr>
          <a:xfrm rot="5400000" flipH="1">
            <a:off x="-89914" y="1750445"/>
            <a:ext cx="844356" cy="506767"/>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53" name="Google Shape;3953;p15"/>
          <p:cNvGrpSpPr/>
          <p:nvPr/>
        </p:nvGrpSpPr>
        <p:grpSpPr>
          <a:xfrm flipH="1">
            <a:off x="-247415" y="669199"/>
            <a:ext cx="1066705" cy="78979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75" name="Google Shape;3975;p15"/>
          <p:cNvGrpSpPr/>
          <p:nvPr/>
        </p:nvGrpSpPr>
        <p:grpSpPr>
          <a:xfrm flipH="1">
            <a:off x="10866002" y="5296389"/>
            <a:ext cx="1528276" cy="1418404"/>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90" name="Google Shape;3990;p15"/>
          <p:cNvGrpSpPr/>
          <p:nvPr/>
        </p:nvGrpSpPr>
        <p:grpSpPr>
          <a:xfrm flipH="1">
            <a:off x="11167235" y="4932569"/>
            <a:ext cx="1209272" cy="1546943"/>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038" name="Google Shape;4038;p15"/>
          <p:cNvGrpSpPr/>
          <p:nvPr/>
        </p:nvGrpSpPr>
        <p:grpSpPr>
          <a:xfrm flipH="1">
            <a:off x="-184801" y="-209103"/>
            <a:ext cx="1034111" cy="1035928"/>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100" name="Google Shape;4100;p15"/>
          <p:cNvGrpSpPr/>
          <p:nvPr/>
        </p:nvGrpSpPr>
        <p:grpSpPr>
          <a:xfrm rot="-5400000" flipH="1">
            <a:off x="11145299" y="5617374"/>
            <a:ext cx="571291" cy="1623076"/>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125" name="Google Shape;4125;p15"/>
          <p:cNvGrpSpPr/>
          <p:nvPr/>
        </p:nvGrpSpPr>
        <p:grpSpPr>
          <a:xfrm flipH="1">
            <a:off x="-79791" y="6156140"/>
            <a:ext cx="748761" cy="72456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8649325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84787" y="5421093"/>
            <a:ext cx="780584" cy="350259"/>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156" name="Google Shape;4156;p16"/>
          <p:cNvSpPr txBox="1">
            <a:spLocks noGrp="1"/>
          </p:cNvSpPr>
          <p:nvPr>
            <p:ph type="subTitle" idx="1"/>
          </p:nvPr>
        </p:nvSpPr>
        <p:spPr>
          <a:xfrm>
            <a:off x="48130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7" name="Google Shape;4157;p16"/>
          <p:cNvSpPr txBox="1">
            <a:spLocks noGrp="1"/>
          </p:cNvSpPr>
          <p:nvPr>
            <p:ph type="subTitle" idx="2"/>
          </p:nvPr>
        </p:nvSpPr>
        <p:spPr>
          <a:xfrm>
            <a:off x="7849700" y="1716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4158" name="Google Shape;4158;p16"/>
          <p:cNvSpPr txBox="1">
            <a:spLocks noGrp="1"/>
          </p:cNvSpPr>
          <p:nvPr>
            <p:ph type="subTitle" idx="3"/>
          </p:nvPr>
        </p:nvSpPr>
        <p:spPr>
          <a:xfrm>
            <a:off x="17763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9" name="Google Shape;4159;p16"/>
          <p:cNvSpPr txBox="1">
            <a:spLocks noGrp="1"/>
          </p:cNvSpPr>
          <p:nvPr>
            <p:ph type="subTitle" idx="4"/>
          </p:nvPr>
        </p:nvSpPr>
        <p:spPr>
          <a:xfrm>
            <a:off x="18043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48410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7877700" y="2159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2" name="Google Shape;4162;p16"/>
          <p:cNvSpPr/>
          <p:nvPr/>
        </p:nvSpPr>
        <p:spPr>
          <a:xfrm rot="-10468820">
            <a:off x="11396191" y="-508535"/>
            <a:ext cx="41275" cy="36848"/>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3" name="Google Shape;4163;p16"/>
          <p:cNvSpPr/>
          <p:nvPr/>
        </p:nvSpPr>
        <p:spPr>
          <a:xfrm rot="-10468820">
            <a:off x="11463599" y="-451515"/>
            <a:ext cx="44104" cy="35740"/>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4" name="Google Shape;4164;p16"/>
          <p:cNvSpPr/>
          <p:nvPr/>
        </p:nvSpPr>
        <p:spPr>
          <a:xfrm rot="-10468820">
            <a:off x="11090626" y="-432796"/>
            <a:ext cx="49701" cy="38571"/>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5" name="Google Shape;4165;p16"/>
          <p:cNvSpPr/>
          <p:nvPr/>
        </p:nvSpPr>
        <p:spPr>
          <a:xfrm rot="-10468820">
            <a:off x="10990674" y="-411812"/>
            <a:ext cx="41951" cy="38877"/>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6" name="Google Shape;4166;p16"/>
          <p:cNvSpPr/>
          <p:nvPr/>
        </p:nvSpPr>
        <p:spPr>
          <a:xfrm rot="-10468820">
            <a:off x="11131384" y="-515916"/>
            <a:ext cx="48779" cy="37893"/>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7" name="Google Shape;4167;p16"/>
          <p:cNvSpPr/>
          <p:nvPr/>
        </p:nvSpPr>
        <p:spPr>
          <a:xfrm rot="-10468820">
            <a:off x="10926995" y="-507588"/>
            <a:ext cx="43120" cy="38016"/>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8" name="Google Shape;4168;p16"/>
          <p:cNvSpPr/>
          <p:nvPr/>
        </p:nvSpPr>
        <p:spPr>
          <a:xfrm rot="-10468820">
            <a:off x="10750838" y="-530077"/>
            <a:ext cx="45273" cy="3900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9" name="Google Shape;4169;p16"/>
          <p:cNvSpPr/>
          <p:nvPr/>
        </p:nvSpPr>
        <p:spPr>
          <a:xfrm rot="-10468820">
            <a:off x="10845053" y="-459088"/>
            <a:ext cx="43120" cy="38077"/>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0" name="Google Shape;4170;p16"/>
          <p:cNvSpPr/>
          <p:nvPr/>
        </p:nvSpPr>
        <p:spPr>
          <a:xfrm rot="-10468820">
            <a:off x="11298039" y="-488937"/>
            <a:ext cx="46133" cy="34017"/>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1" name="Google Shape;4171;p16"/>
          <p:cNvSpPr/>
          <p:nvPr/>
        </p:nvSpPr>
        <p:spPr>
          <a:xfrm rot="-10468820">
            <a:off x="10850103" y="-564117"/>
            <a:ext cx="41336" cy="37524"/>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2" name="Google Shape;4172;p16"/>
          <p:cNvSpPr/>
          <p:nvPr/>
        </p:nvSpPr>
        <p:spPr>
          <a:xfrm rot="-10468820">
            <a:off x="11020116" y="-510334"/>
            <a:ext cx="46749" cy="38755"/>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3" name="Google Shape;4173;p16"/>
          <p:cNvSpPr/>
          <p:nvPr/>
        </p:nvSpPr>
        <p:spPr>
          <a:xfrm rot="-10468820">
            <a:off x="11202511" y="-451709"/>
            <a:ext cx="48287" cy="38632"/>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4" name="Google Shape;4174;p16"/>
          <p:cNvSpPr/>
          <p:nvPr/>
        </p:nvSpPr>
        <p:spPr>
          <a:xfrm rot="-10468820">
            <a:off x="10901310" y="-370756"/>
            <a:ext cx="44719" cy="38755"/>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5" name="Google Shape;4175;p16"/>
          <p:cNvSpPr/>
          <p:nvPr/>
        </p:nvSpPr>
        <p:spPr>
          <a:xfrm rot="-10468820">
            <a:off x="10733493" y="-425421"/>
            <a:ext cx="44780" cy="38877"/>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6" name="Google Shape;4176;p16"/>
          <p:cNvSpPr/>
          <p:nvPr/>
        </p:nvSpPr>
        <p:spPr>
          <a:xfrm rot="-10468820">
            <a:off x="11170313" y="-369352"/>
            <a:ext cx="46011" cy="33587"/>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7" name="Google Shape;4177;p16"/>
          <p:cNvSpPr/>
          <p:nvPr/>
        </p:nvSpPr>
        <p:spPr>
          <a:xfrm rot="-10468820">
            <a:off x="10483731" y="-529756"/>
            <a:ext cx="46749" cy="38693"/>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8" name="Google Shape;4178;p16"/>
          <p:cNvSpPr/>
          <p:nvPr/>
        </p:nvSpPr>
        <p:spPr>
          <a:xfrm rot="-10468820">
            <a:off x="10451440" y="-429972"/>
            <a:ext cx="40536" cy="38877"/>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9" name="Google Shape;4179;p16"/>
          <p:cNvSpPr/>
          <p:nvPr/>
        </p:nvSpPr>
        <p:spPr>
          <a:xfrm rot="-10468820">
            <a:off x="10354406" y="-436594"/>
            <a:ext cx="46564" cy="38571"/>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0" name="Google Shape;4180;p16"/>
          <p:cNvSpPr/>
          <p:nvPr/>
        </p:nvSpPr>
        <p:spPr>
          <a:xfrm rot="-10468820">
            <a:off x="10540719" y="-345681"/>
            <a:ext cx="43551" cy="35740"/>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1" name="Google Shape;4181;p16"/>
          <p:cNvSpPr/>
          <p:nvPr/>
        </p:nvSpPr>
        <p:spPr>
          <a:xfrm rot="-10468820">
            <a:off x="10570554" y="-566593"/>
            <a:ext cx="46933" cy="37032"/>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2" name="Google Shape;4182;p16"/>
          <p:cNvSpPr/>
          <p:nvPr/>
        </p:nvSpPr>
        <p:spPr>
          <a:xfrm rot="-10468820">
            <a:off x="10652940" y="-503385"/>
            <a:ext cx="47979" cy="38324"/>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3" name="Google Shape;4183;p16"/>
          <p:cNvSpPr/>
          <p:nvPr/>
        </p:nvSpPr>
        <p:spPr>
          <a:xfrm rot="-10468820">
            <a:off x="10633627" y="-402701"/>
            <a:ext cx="42136" cy="38016"/>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4" name="Google Shape;4184;p16"/>
          <p:cNvSpPr/>
          <p:nvPr/>
        </p:nvSpPr>
        <p:spPr>
          <a:xfrm rot="-10468820">
            <a:off x="10253588" y="-396080"/>
            <a:ext cx="46933" cy="38571"/>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5" name="Google Shape;4185;p16"/>
          <p:cNvSpPr/>
          <p:nvPr/>
        </p:nvSpPr>
        <p:spPr>
          <a:xfrm rot="-10468820">
            <a:off x="10392342" y="-529468"/>
            <a:ext cx="43735" cy="3900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6" name="Google Shape;4186;p16"/>
          <p:cNvSpPr/>
          <p:nvPr/>
        </p:nvSpPr>
        <p:spPr>
          <a:xfrm rot="-10468820">
            <a:off x="10550191" y="-463523"/>
            <a:ext cx="44043" cy="34633"/>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7" name="Google Shape;4187;p16"/>
          <p:cNvSpPr/>
          <p:nvPr/>
        </p:nvSpPr>
        <p:spPr>
          <a:xfrm rot="-10468820">
            <a:off x="12388510" y="-415124"/>
            <a:ext cx="38445" cy="37463"/>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8" name="Google Shape;4188;p16"/>
          <p:cNvSpPr/>
          <p:nvPr/>
        </p:nvSpPr>
        <p:spPr>
          <a:xfrm rot="-10468820">
            <a:off x="12291462" y="-422260"/>
            <a:ext cx="46564" cy="38571"/>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9" name="Google Shape;4189;p16"/>
          <p:cNvSpPr/>
          <p:nvPr/>
        </p:nvSpPr>
        <p:spPr>
          <a:xfrm rot="-10468820">
            <a:off x="12090891" y="-347963"/>
            <a:ext cx="45335" cy="38877"/>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0" name="Google Shape;4190;p16"/>
          <p:cNvSpPr/>
          <p:nvPr/>
        </p:nvSpPr>
        <p:spPr>
          <a:xfrm rot="-10468820">
            <a:off x="12115200" y="-440523"/>
            <a:ext cx="43120" cy="38077"/>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1" name="Google Shape;4191;p16"/>
          <p:cNvSpPr/>
          <p:nvPr/>
        </p:nvSpPr>
        <p:spPr>
          <a:xfrm rot="-10468820">
            <a:off x="12186743" y="-382355"/>
            <a:ext cx="44719" cy="38571"/>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2" name="Google Shape;4192;p16"/>
          <p:cNvSpPr/>
          <p:nvPr/>
        </p:nvSpPr>
        <p:spPr>
          <a:xfrm rot="-10468820">
            <a:off x="12014544" y="-437218"/>
            <a:ext cx="46933" cy="37771"/>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3" name="Google Shape;4193;p16"/>
          <p:cNvSpPr/>
          <p:nvPr/>
        </p:nvSpPr>
        <p:spPr>
          <a:xfrm rot="-10468820">
            <a:off x="11760351" y="-442105"/>
            <a:ext cx="41397" cy="37340"/>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4" name="Google Shape;4194;p16"/>
          <p:cNvSpPr/>
          <p:nvPr/>
        </p:nvSpPr>
        <p:spPr>
          <a:xfrm rot="-10468820">
            <a:off x="11651388" y="-398306"/>
            <a:ext cx="47979" cy="38508"/>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5" name="Google Shape;4195;p16"/>
          <p:cNvSpPr/>
          <p:nvPr/>
        </p:nvSpPr>
        <p:spPr>
          <a:xfrm rot="-10468820">
            <a:off x="11822115" y="-348380"/>
            <a:ext cx="48901" cy="38877"/>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6" name="Google Shape;4196;p16"/>
          <p:cNvSpPr/>
          <p:nvPr/>
        </p:nvSpPr>
        <p:spPr>
          <a:xfrm rot="-10468820">
            <a:off x="11445921" y="-353361"/>
            <a:ext cx="46627" cy="33895"/>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7" name="Google Shape;4197;p16"/>
          <p:cNvSpPr/>
          <p:nvPr/>
        </p:nvSpPr>
        <p:spPr>
          <a:xfrm rot="-10468820">
            <a:off x="11918430" y="-383973"/>
            <a:ext cx="45765" cy="33833"/>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8" name="Google Shape;4198;p16"/>
          <p:cNvSpPr/>
          <p:nvPr/>
        </p:nvSpPr>
        <p:spPr>
          <a:xfrm rot="-10468820">
            <a:off x="11846708" y="-457015"/>
            <a:ext cx="42136" cy="38571"/>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9" name="Google Shape;4199;p16"/>
          <p:cNvSpPr/>
          <p:nvPr/>
        </p:nvSpPr>
        <p:spPr>
          <a:xfrm rot="-10468820">
            <a:off x="11533653" y="-376371"/>
            <a:ext cx="43120" cy="38016"/>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0" name="Google Shape;4200;p16"/>
          <p:cNvSpPr/>
          <p:nvPr/>
        </p:nvSpPr>
        <p:spPr>
          <a:xfrm rot="-10468820">
            <a:off x="11568867" y="-458814"/>
            <a:ext cx="46749" cy="38447"/>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1" name="Google Shape;4201;p16"/>
          <p:cNvSpPr/>
          <p:nvPr/>
        </p:nvSpPr>
        <p:spPr>
          <a:xfrm rot="-10468820">
            <a:off x="11275743" y="-398467"/>
            <a:ext cx="47056" cy="35617"/>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2" name="Google Shape;4202;p16"/>
          <p:cNvSpPr/>
          <p:nvPr/>
        </p:nvSpPr>
        <p:spPr>
          <a:xfrm rot="-10468820">
            <a:off x="11362048" y="-414707"/>
            <a:ext cx="44657" cy="37893"/>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3" name="Google Shape;4203;p1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2181813" y="6557401"/>
            <a:ext cx="215884" cy="195873"/>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208" name="Google Shape;4208;p16"/>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9" name="Google Shape;4209;p16"/>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210" name="Google Shape;4210;p16"/>
          <p:cNvGrpSpPr/>
          <p:nvPr/>
        </p:nvGrpSpPr>
        <p:grpSpPr>
          <a:xfrm rot="5400000" flipH="1">
            <a:off x="11481667" y="-386271"/>
            <a:ext cx="585400" cy="1517621"/>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19" name="Google Shape;4219;p16"/>
          <p:cNvGrpSpPr/>
          <p:nvPr/>
        </p:nvGrpSpPr>
        <p:grpSpPr>
          <a:xfrm rot="5400000" flipH="1">
            <a:off x="11262293" y="-161884"/>
            <a:ext cx="592580" cy="1603829"/>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47" name="Google Shape;4247;p16"/>
          <p:cNvGrpSpPr/>
          <p:nvPr/>
        </p:nvGrpSpPr>
        <p:grpSpPr>
          <a:xfrm flipH="1">
            <a:off x="-53819" y="5948476"/>
            <a:ext cx="1169069" cy="748043"/>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56" name="Google Shape;4256;p16"/>
          <p:cNvGrpSpPr/>
          <p:nvPr/>
        </p:nvGrpSpPr>
        <p:grpSpPr>
          <a:xfrm flipH="1">
            <a:off x="-422322" y="5551541"/>
            <a:ext cx="1029827" cy="1034524"/>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84" name="Google Shape;4284;p16"/>
          <p:cNvGrpSpPr/>
          <p:nvPr/>
        </p:nvGrpSpPr>
        <p:grpSpPr>
          <a:xfrm rot="5400000" flipH="1">
            <a:off x="795720" y="6205677"/>
            <a:ext cx="364021" cy="986027"/>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09" name="Google Shape;4309;p16"/>
          <p:cNvGrpSpPr/>
          <p:nvPr/>
        </p:nvGrpSpPr>
        <p:grpSpPr>
          <a:xfrm rot="5400000" flipH="1">
            <a:off x="-89914" y="1750445"/>
            <a:ext cx="844356" cy="506767"/>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17" name="Google Shape;4317;p16"/>
          <p:cNvGrpSpPr/>
          <p:nvPr/>
        </p:nvGrpSpPr>
        <p:grpSpPr>
          <a:xfrm flipH="1">
            <a:off x="-247415" y="669199"/>
            <a:ext cx="1066705" cy="78979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39" name="Google Shape;4339;p16"/>
          <p:cNvGrpSpPr/>
          <p:nvPr/>
        </p:nvGrpSpPr>
        <p:grpSpPr>
          <a:xfrm flipH="1">
            <a:off x="10866002" y="5296389"/>
            <a:ext cx="1528276" cy="1418404"/>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54" name="Google Shape;4354;p16"/>
          <p:cNvGrpSpPr/>
          <p:nvPr/>
        </p:nvGrpSpPr>
        <p:grpSpPr>
          <a:xfrm flipH="1">
            <a:off x="11167235" y="4932569"/>
            <a:ext cx="1209272" cy="1546943"/>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402" name="Google Shape;4402;p16"/>
          <p:cNvGrpSpPr/>
          <p:nvPr/>
        </p:nvGrpSpPr>
        <p:grpSpPr>
          <a:xfrm flipH="1">
            <a:off x="-184801" y="-209103"/>
            <a:ext cx="1034111" cy="1035928"/>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464" name="Google Shape;4464;p16"/>
          <p:cNvGrpSpPr/>
          <p:nvPr/>
        </p:nvGrpSpPr>
        <p:grpSpPr>
          <a:xfrm rot="-5400000" flipH="1">
            <a:off x="11145299" y="5617374"/>
            <a:ext cx="571291" cy="1623076"/>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489" name="Google Shape;4489;p16"/>
          <p:cNvGrpSpPr/>
          <p:nvPr/>
        </p:nvGrpSpPr>
        <p:grpSpPr>
          <a:xfrm flipH="1">
            <a:off x="-79791" y="6156140"/>
            <a:ext cx="748761" cy="72456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47422292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807845" y="2557867"/>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1" name="Google Shape;4511;p17"/>
          <p:cNvSpPr txBox="1">
            <a:spLocks noGrp="1"/>
          </p:cNvSpPr>
          <p:nvPr>
            <p:ph type="subTitle" idx="1"/>
          </p:nvPr>
        </p:nvSpPr>
        <p:spPr>
          <a:xfrm>
            <a:off x="234204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6954955" y="2546800"/>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3" name="Google Shape;4513;p17"/>
          <p:cNvSpPr txBox="1">
            <a:spLocks noGrp="1"/>
          </p:cNvSpPr>
          <p:nvPr>
            <p:ph type="subTitle" idx="3"/>
          </p:nvPr>
        </p:nvSpPr>
        <p:spPr>
          <a:xfrm>
            <a:off x="648915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807845" y="4943851"/>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5" name="Google Shape;4515;p17"/>
          <p:cNvSpPr txBox="1">
            <a:spLocks noGrp="1"/>
          </p:cNvSpPr>
          <p:nvPr>
            <p:ph type="subTitle" idx="5"/>
          </p:nvPr>
        </p:nvSpPr>
        <p:spPr>
          <a:xfrm>
            <a:off x="234204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6954955" y="4934184"/>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7" name="Google Shape;4517;p17"/>
          <p:cNvSpPr txBox="1">
            <a:spLocks noGrp="1"/>
          </p:cNvSpPr>
          <p:nvPr>
            <p:ph type="subTitle" idx="7"/>
          </p:nvPr>
        </p:nvSpPr>
        <p:spPr>
          <a:xfrm>
            <a:off x="648915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34653" y="6173235"/>
            <a:ext cx="134712" cy="121403"/>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23" name="Google Shape;4523;p17"/>
          <p:cNvGrpSpPr/>
          <p:nvPr/>
        </p:nvGrpSpPr>
        <p:grpSpPr>
          <a:xfrm rot="10800000">
            <a:off x="11953227" y="5972948"/>
            <a:ext cx="161157" cy="146249"/>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527" name="Google Shape;4527;p17"/>
          <p:cNvSpPr/>
          <p:nvPr/>
        </p:nvSpPr>
        <p:spPr>
          <a:xfrm rot="10800000">
            <a:off x="8086171" y="-52490"/>
            <a:ext cx="4366563" cy="68142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528" name="Google Shape;4528;p17"/>
          <p:cNvSpPr/>
          <p:nvPr/>
        </p:nvSpPr>
        <p:spPr>
          <a:xfrm rot="10800000">
            <a:off x="-80381" y="6431244"/>
            <a:ext cx="3727520" cy="58212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529" name="Google Shape;4529;p17"/>
          <p:cNvGrpSpPr/>
          <p:nvPr/>
        </p:nvGrpSpPr>
        <p:grpSpPr>
          <a:xfrm rot="10800000">
            <a:off x="10129836" y="6119035"/>
            <a:ext cx="431137" cy="1117704"/>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38" name="Google Shape;4538;p17"/>
          <p:cNvGrpSpPr/>
          <p:nvPr/>
        </p:nvGrpSpPr>
        <p:grpSpPr>
          <a:xfrm rot="10800000">
            <a:off x="11181096" y="5780207"/>
            <a:ext cx="1399760" cy="894955"/>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47" name="Google Shape;4547;p17"/>
          <p:cNvGrpSpPr/>
          <p:nvPr/>
        </p:nvGrpSpPr>
        <p:grpSpPr>
          <a:xfrm rot="10800000">
            <a:off x="11529868" y="6272322"/>
            <a:ext cx="896856" cy="867245"/>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67" name="Google Shape;4567;p17"/>
          <p:cNvGrpSpPr/>
          <p:nvPr/>
        </p:nvGrpSpPr>
        <p:grpSpPr>
          <a:xfrm rot="10800000">
            <a:off x="11038871" y="6090459"/>
            <a:ext cx="436427" cy="1181195"/>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95" name="Google Shape;4595;p17"/>
          <p:cNvGrpSpPr/>
          <p:nvPr/>
        </p:nvGrpSpPr>
        <p:grpSpPr>
          <a:xfrm rot="10800000">
            <a:off x="10268920" y="6327826"/>
            <a:ext cx="657593" cy="1130353"/>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16" name="Google Shape;4616;p17"/>
          <p:cNvGrpSpPr/>
          <p:nvPr/>
        </p:nvGrpSpPr>
        <p:grpSpPr>
          <a:xfrm rot="10800000">
            <a:off x="9675274" y="6353945"/>
            <a:ext cx="811637" cy="1134496"/>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39" name="Google Shape;4639;p17"/>
          <p:cNvGrpSpPr/>
          <p:nvPr/>
        </p:nvGrpSpPr>
        <p:grpSpPr>
          <a:xfrm flipH="1">
            <a:off x="11297919" y="4715680"/>
            <a:ext cx="434472" cy="566888"/>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62" name="Google Shape;4662;p17"/>
          <p:cNvGrpSpPr/>
          <p:nvPr/>
        </p:nvGrpSpPr>
        <p:grpSpPr>
          <a:xfrm>
            <a:off x="-625813" y="-360507"/>
            <a:ext cx="3013544" cy="2059124"/>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73" name="Google Shape;4773;p17"/>
          <p:cNvGrpSpPr/>
          <p:nvPr/>
        </p:nvGrpSpPr>
        <p:grpSpPr>
          <a:xfrm rot="10800000">
            <a:off x="1226129" y="6294233"/>
            <a:ext cx="363169" cy="473611"/>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96" name="Google Shape;4796;p17"/>
          <p:cNvGrpSpPr/>
          <p:nvPr/>
        </p:nvGrpSpPr>
        <p:grpSpPr>
          <a:xfrm rot="10800000">
            <a:off x="10453017" y="-248785"/>
            <a:ext cx="2000313" cy="1947369"/>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811" name="Google Shape;4811;p17"/>
          <p:cNvGrpSpPr/>
          <p:nvPr/>
        </p:nvGrpSpPr>
        <p:grpSpPr>
          <a:xfrm rot="10800000">
            <a:off x="10917521" y="245521"/>
            <a:ext cx="1583039" cy="2123636"/>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859" name="Google Shape;4859;p17"/>
          <p:cNvGrpSpPr/>
          <p:nvPr/>
        </p:nvGrpSpPr>
        <p:grpSpPr>
          <a:xfrm rot="10800000">
            <a:off x="34651" y="6188537"/>
            <a:ext cx="929136" cy="952859"/>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921" name="Google Shape;4921;p17"/>
          <p:cNvGrpSpPr/>
          <p:nvPr/>
        </p:nvGrpSpPr>
        <p:grpSpPr>
          <a:xfrm rot="-620">
            <a:off x="2037372" y="6450719"/>
            <a:ext cx="744240" cy="563072"/>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9198069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
  <p:cSld name="Title and six columns ">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1314292" y="2581333"/>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5" name="Google Shape;4955;p18"/>
          <p:cNvSpPr txBox="1">
            <a:spLocks noGrp="1"/>
          </p:cNvSpPr>
          <p:nvPr>
            <p:ph type="subTitle" idx="1"/>
          </p:nvPr>
        </p:nvSpPr>
        <p:spPr>
          <a:xfrm>
            <a:off x="1275292" y="3257667"/>
            <a:ext cx="2533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8436900" y="2588731"/>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7" name="Google Shape;4957;p18"/>
          <p:cNvSpPr txBox="1">
            <a:spLocks noGrp="1"/>
          </p:cNvSpPr>
          <p:nvPr>
            <p:ph type="subTitle" idx="3"/>
          </p:nvPr>
        </p:nvSpPr>
        <p:spPr>
          <a:xfrm>
            <a:off x="8436900" y="32650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4875584"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9" name="Google Shape;4959;p18"/>
          <p:cNvSpPr txBox="1">
            <a:spLocks noGrp="1"/>
          </p:cNvSpPr>
          <p:nvPr>
            <p:ph type="subTitle" idx="5"/>
          </p:nvPr>
        </p:nvSpPr>
        <p:spPr>
          <a:xfrm>
            <a:off x="4875584"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4875584" y="2581347"/>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1" name="Google Shape;4961;p18"/>
          <p:cNvSpPr txBox="1">
            <a:spLocks noGrp="1"/>
          </p:cNvSpPr>
          <p:nvPr>
            <p:ph type="subTitle" idx="7"/>
          </p:nvPr>
        </p:nvSpPr>
        <p:spPr>
          <a:xfrm>
            <a:off x="4875584" y="32576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1314292"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3" name="Google Shape;4963;p18"/>
          <p:cNvSpPr txBox="1">
            <a:spLocks noGrp="1"/>
          </p:cNvSpPr>
          <p:nvPr>
            <p:ph type="subTitle" idx="9"/>
          </p:nvPr>
        </p:nvSpPr>
        <p:spPr>
          <a:xfrm>
            <a:off x="1314292"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8436900" y="47512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5" name="Google Shape;4965;p18"/>
          <p:cNvSpPr txBox="1">
            <a:spLocks noGrp="1"/>
          </p:cNvSpPr>
          <p:nvPr>
            <p:ph type="subTitle" idx="14"/>
          </p:nvPr>
        </p:nvSpPr>
        <p:spPr>
          <a:xfrm>
            <a:off x="8436900" y="54230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1237300" y="695500"/>
            <a:ext cx="9157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968" name="Google Shape;4968;p18"/>
          <p:cNvGrpSpPr/>
          <p:nvPr/>
        </p:nvGrpSpPr>
        <p:grpSpPr>
          <a:xfrm rot="-1081952">
            <a:off x="377249" y="855897"/>
            <a:ext cx="187600" cy="169065"/>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972" name="Google Shape;4972;p18"/>
          <p:cNvSpPr/>
          <p:nvPr/>
        </p:nvSpPr>
        <p:spPr>
          <a:xfrm flipH="1">
            <a:off x="-338799" y="6436438"/>
            <a:ext cx="3943940" cy="4442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973" name="Google Shape;4973;p18"/>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974" name="Google Shape;4974;p18"/>
          <p:cNvGrpSpPr/>
          <p:nvPr/>
        </p:nvGrpSpPr>
        <p:grpSpPr>
          <a:xfrm rot="-4252119">
            <a:off x="207438" y="-474994"/>
            <a:ext cx="501884" cy="1301111"/>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983" name="Google Shape;4983;p18"/>
          <p:cNvGrpSpPr/>
          <p:nvPr/>
        </p:nvGrpSpPr>
        <p:grpSpPr>
          <a:xfrm rot="-4252119">
            <a:off x="303981" y="-234652"/>
            <a:ext cx="508040" cy="1375019"/>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11" name="Google Shape;5011;p18"/>
          <p:cNvGrpSpPr/>
          <p:nvPr/>
        </p:nvGrpSpPr>
        <p:grpSpPr>
          <a:xfrm rot="-2429099" flipH="1">
            <a:off x="-579332" y="5446964"/>
            <a:ext cx="1543248" cy="987465"/>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20" name="Google Shape;5020;p18"/>
          <p:cNvGrpSpPr/>
          <p:nvPr/>
        </p:nvGrpSpPr>
        <p:grpSpPr>
          <a:xfrm rot="5400000">
            <a:off x="574519" y="5944389"/>
            <a:ext cx="480533" cy="1301625"/>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45" name="Google Shape;5045;p18"/>
          <p:cNvGrpSpPr/>
          <p:nvPr/>
        </p:nvGrpSpPr>
        <p:grpSpPr>
          <a:xfrm rot="-5400000" flipH="1">
            <a:off x="-275035" y="6058847"/>
            <a:ext cx="1244629" cy="729685"/>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53" name="Google Shape;5053;p18"/>
          <p:cNvGrpSpPr/>
          <p:nvPr/>
        </p:nvGrpSpPr>
        <p:grpSpPr>
          <a:xfrm rot="-1172199">
            <a:off x="11351955" y="800343"/>
            <a:ext cx="1167072" cy="884619"/>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74" name="Google Shape;5074;p18"/>
          <p:cNvGrpSpPr/>
          <p:nvPr/>
        </p:nvGrpSpPr>
        <p:grpSpPr>
          <a:xfrm rot="1768382" flipH="1">
            <a:off x="11236054" y="5674338"/>
            <a:ext cx="1133175" cy="1103100"/>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89" name="Google Shape;5089;p18"/>
          <p:cNvGrpSpPr/>
          <p:nvPr/>
        </p:nvGrpSpPr>
        <p:grpSpPr>
          <a:xfrm>
            <a:off x="10884265" y="-41321"/>
            <a:ext cx="1131343" cy="1160228"/>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51" name="Google Shape;5151;p18"/>
          <p:cNvGrpSpPr/>
          <p:nvPr/>
        </p:nvGrpSpPr>
        <p:grpSpPr>
          <a:xfrm rot="-3631618" flipH="1">
            <a:off x="11289534" y="5838700"/>
            <a:ext cx="444295" cy="1203467"/>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76" name="Google Shape;5176;p18"/>
          <p:cNvGrpSpPr/>
          <p:nvPr/>
        </p:nvGrpSpPr>
        <p:grpSpPr>
          <a:xfrm rot="-5400000">
            <a:off x="10679050" y="425461"/>
            <a:ext cx="215884" cy="194555"/>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80" name="Google Shape;5180;p18"/>
          <p:cNvGrpSpPr/>
          <p:nvPr/>
        </p:nvGrpSpPr>
        <p:grpSpPr>
          <a:xfrm rot="1768319">
            <a:off x="11892423" y="5935330"/>
            <a:ext cx="215885" cy="194556"/>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84" name="Google Shape;5184;p18"/>
          <p:cNvGrpSpPr/>
          <p:nvPr/>
        </p:nvGrpSpPr>
        <p:grpSpPr>
          <a:xfrm rot="1768319">
            <a:off x="11192616" y="5646613"/>
            <a:ext cx="215885" cy="194556"/>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3386357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681600" y="2568767"/>
            <a:ext cx="8828800" cy="10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4018933" y="3624833"/>
            <a:ext cx="4323600" cy="6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3200">
                <a:solidFill>
                  <a:schemeClr val="dk1"/>
                </a:solidFill>
              </a:defRPr>
            </a:lvl1pPr>
            <a:lvl2pPr lvl="1" algn="ctr" rtl="0">
              <a:lnSpc>
                <a:spcPct val="100000"/>
              </a:lnSpc>
              <a:spcBef>
                <a:spcPts val="0"/>
              </a:spcBef>
              <a:spcAft>
                <a:spcPts val="0"/>
              </a:spcAft>
              <a:buNone/>
              <a:defRPr sz="3200">
                <a:solidFill>
                  <a:schemeClr val="dk1"/>
                </a:solidFill>
              </a:defRPr>
            </a:lvl2pPr>
            <a:lvl3pPr lvl="2" algn="ctr" rtl="0">
              <a:lnSpc>
                <a:spcPct val="100000"/>
              </a:lnSpc>
              <a:spcBef>
                <a:spcPts val="0"/>
              </a:spcBef>
              <a:spcAft>
                <a:spcPts val="0"/>
              </a:spcAft>
              <a:buNone/>
              <a:defRPr sz="3200">
                <a:solidFill>
                  <a:schemeClr val="dk1"/>
                </a:solidFill>
              </a:defRPr>
            </a:lvl3pPr>
            <a:lvl4pPr lvl="3" algn="ctr" rtl="0">
              <a:lnSpc>
                <a:spcPct val="100000"/>
              </a:lnSpc>
              <a:spcBef>
                <a:spcPts val="0"/>
              </a:spcBef>
              <a:spcAft>
                <a:spcPts val="0"/>
              </a:spcAft>
              <a:buNone/>
              <a:defRPr sz="3200">
                <a:solidFill>
                  <a:schemeClr val="dk1"/>
                </a:solidFill>
              </a:defRPr>
            </a:lvl4pPr>
            <a:lvl5pPr lvl="4" algn="ctr" rtl="0">
              <a:lnSpc>
                <a:spcPct val="100000"/>
              </a:lnSpc>
              <a:spcBef>
                <a:spcPts val="0"/>
              </a:spcBef>
              <a:spcAft>
                <a:spcPts val="0"/>
              </a:spcAft>
              <a:buNone/>
              <a:defRPr sz="3200">
                <a:solidFill>
                  <a:schemeClr val="dk1"/>
                </a:solidFill>
              </a:defRPr>
            </a:lvl5pPr>
            <a:lvl6pPr lvl="5" algn="ctr" rtl="0">
              <a:lnSpc>
                <a:spcPct val="100000"/>
              </a:lnSpc>
              <a:spcBef>
                <a:spcPts val="0"/>
              </a:spcBef>
              <a:spcAft>
                <a:spcPts val="0"/>
              </a:spcAft>
              <a:buNone/>
              <a:defRPr sz="3200">
                <a:solidFill>
                  <a:schemeClr val="dk1"/>
                </a:solidFill>
              </a:defRPr>
            </a:lvl6pPr>
            <a:lvl7pPr lvl="6" algn="ctr" rtl="0">
              <a:lnSpc>
                <a:spcPct val="100000"/>
              </a:lnSpc>
              <a:spcBef>
                <a:spcPts val="0"/>
              </a:spcBef>
              <a:spcAft>
                <a:spcPts val="0"/>
              </a:spcAft>
              <a:buNone/>
              <a:defRPr sz="3200">
                <a:solidFill>
                  <a:schemeClr val="dk1"/>
                </a:solidFill>
              </a:defRPr>
            </a:lvl7pPr>
            <a:lvl8pPr lvl="7" algn="ctr" rtl="0">
              <a:lnSpc>
                <a:spcPct val="100000"/>
              </a:lnSpc>
              <a:spcBef>
                <a:spcPts val="0"/>
              </a:spcBef>
              <a:spcAft>
                <a:spcPts val="0"/>
              </a:spcAft>
              <a:buNone/>
              <a:defRPr sz="3200">
                <a:solidFill>
                  <a:schemeClr val="dk1"/>
                </a:solidFill>
              </a:defRPr>
            </a:lvl8pPr>
            <a:lvl9pPr lvl="8" algn="ctr" rtl="0">
              <a:lnSpc>
                <a:spcPct val="100000"/>
              </a:lnSpc>
              <a:spcBef>
                <a:spcPts val="0"/>
              </a:spcBef>
              <a:spcAft>
                <a:spcPts val="0"/>
              </a:spcAft>
              <a:buNone/>
              <a:defRPr sz="3200">
                <a:solidFill>
                  <a:schemeClr val="dk1"/>
                </a:solidFill>
              </a:defRPr>
            </a:lvl9pPr>
          </a:lstStyle>
          <a:p>
            <a:endParaRPr/>
          </a:p>
        </p:txBody>
      </p:sp>
      <p:grpSp>
        <p:nvGrpSpPr>
          <p:cNvPr id="5191" name="Google Shape;5191;p19"/>
          <p:cNvGrpSpPr/>
          <p:nvPr/>
        </p:nvGrpSpPr>
        <p:grpSpPr>
          <a:xfrm rot="10800000" flipH="1">
            <a:off x="11838239" y="5589877"/>
            <a:ext cx="215884" cy="194555"/>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95" name="Google Shape;5195;p19"/>
          <p:cNvGrpSpPr/>
          <p:nvPr/>
        </p:nvGrpSpPr>
        <p:grpSpPr>
          <a:xfrm rot="10800000" flipH="1">
            <a:off x="177442" y="5539114"/>
            <a:ext cx="207292" cy="188116"/>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5199" name="Google Shape;5199;p19"/>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200" name="Google Shape;5200;p19"/>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201" name="Google Shape;5201;p19"/>
          <p:cNvGrpSpPr/>
          <p:nvPr/>
        </p:nvGrpSpPr>
        <p:grpSpPr>
          <a:xfrm rot="10800000" flipH="1">
            <a:off x="2175521" y="5727057"/>
            <a:ext cx="554560" cy="1437668"/>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10" name="Google Shape;5210;p19"/>
          <p:cNvGrpSpPr/>
          <p:nvPr/>
        </p:nvGrpSpPr>
        <p:grpSpPr>
          <a:xfrm rot="10800000" flipH="1">
            <a:off x="-422591" y="5291232"/>
            <a:ext cx="1800468" cy="1151152"/>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19" name="Google Shape;5219;p19"/>
          <p:cNvGrpSpPr/>
          <p:nvPr/>
        </p:nvGrpSpPr>
        <p:grpSpPr>
          <a:xfrm rot="10800000" flipH="1">
            <a:off x="-224342" y="5924229"/>
            <a:ext cx="1153599" cy="1115511"/>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39" name="Google Shape;5239;p19"/>
          <p:cNvGrpSpPr/>
          <p:nvPr/>
        </p:nvGrpSpPr>
        <p:grpSpPr>
          <a:xfrm rot="10800000" flipH="1">
            <a:off x="999457" y="5690299"/>
            <a:ext cx="561361" cy="1519333"/>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67" name="Google Shape;5267;p19"/>
          <p:cNvGrpSpPr/>
          <p:nvPr/>
        </p:nvGrpSpPr>
        <p:grpSpPr>
          <a:xfrm rot="10800000" flipH="1">
            <a:off x="1705340" y="5995617"/>
            <a:ext cx="845843" cy="1453939"/>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88" name="Google Shape;5288;p19"/>
          <p:cNvGrpSpPr/>
          <p:nvPr/>
        </p:nvGrpSpPr>
        <p:grpSpPr>
          <a:xfrm rot="10800000" flipH="1">
            <a:off x="2270785" y="6029216"/>
            <a:ext cx="1043985" cy="1459267"/>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11" name="Google Shape;5311;p19"/>
          <p:cNvGrpSpPr/>
          <p:nvPr/>
        </p:nvGrpSpPr>
        <p:grpSpPr>
          <a:xfrm>
            <a:off x="668797" y="3922163"/>
            <a:ext cx="558848" cy="729171"/>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34" name="Google Shape;5334;p19"/>
          <p:cNvGrpSpPr/>
          <p:nvPr/>
        </p:nvGrpSpPr>
        <p:grpSpPr>
          <a:xfrm rot="10800000" flipH="1">
            <a:off x="11026624" y="1058000"/>
            <a:ext cx="1586693" cy="1009432"/>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43" name="Google Shape;5343;p19"/>
          <p:cNvGrpSpPr/>
          <p:nvPr/>
        </p:nvGrpSpPr>
        <p:grpSpPr>
          <a:xfrm rot="10800000" flipH="1">
            <a:off x="11394401" y="259356"/>
            <a:ext cx="1389679" cy="1396017"/>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71" name="Google Shape;5371;p19"/>
          <p:cNvGrpSpPr/>
          <p:nvPr/>
        </p:nvGrpSpPr>
        <p:grpSpPr>
          <a:xfrm rot="10800000" flipH="1">
            <a:off x="11312580" y="-360494"/>
            <a:ext cx="491221" cy="1330575"/>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96" name="Google Shape;5396;p19"/>
          <p:cNvGrpSpPr/>
          <p:nvPr/>
        </p:nvGrpSpPr>
        <p:grpSpPr>
          <a:xfrm rot="-4992369">
            <a:off x="9641891" y="-344473"/>
            <a:ext cx="485747" cy="1259327"/>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5405" name="Google Shape;5405;p19"/>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6" name="Google Shape;5406;p19"/>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7" name="Google Shape;5407;p19"/>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8" name="Google Shape;5408;p19"/>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9" name="Google Shape;5409;p19"/>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0" name="Google Shape;5410;p19"/>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1" name="Google Shape;5411;p19"/>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2" name="Google Shape;5412;p19"/>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3" name="Google Shape;5413;p19"/>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4" name="Google Shape;5414;p19"/>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5" name="Google Shape;5415;p19"/>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6" name="Google Shape;5416;p19"/>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7" name="Google Shape;5417;p19"/>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8" name="Google Shape;5418;p19"/>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9" name="Google Shape;5419;p19"/>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0" name="Google Shape;5420;p19"/>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1" name="Google Shape;5421;p19"/>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2" name="Google Shape;5422;p19"/>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3" name="Google Shape;5423;p19"/>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4" name="Google Shape;5424;p19"/>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5" name="Google Shape;5425;p19"/>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6" name="Google Shape;5426;p19"/>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7" name="Google Shape;5427;p19"/>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8" name="Google Shape;5428;p19"/>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9" name="Google Shape;5429;p19"/>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0" name="Google Shape;5430;p19"/>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1" name="Google Shape;5431;p19"/>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2" name="Google Shape;5432;p19"/>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3" name="Google Shape;5433;p19"/>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4" name="Google Shape;5434;p19"/>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5" name="Google Shape;5435;p19"/>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6" name="Google Shape;5436;p19"/>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7" name="Google Shape;5437;p19"/>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8" name="Google Shape;5438;p19"/>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9" name="Google Shape;5439;p19"/>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0" name="Google Shape;5440;p19"/>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1" name="Google Shape;5441;p19"/>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2" name="Google Shape;5442;p19"/>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3" name="Google Shape;5443;p19"/>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444" name="Google Shape;5444;p19"/>
          <p:cNvGrpSpPr/>
          <p:nvPr/>
        </p:nvGrpSpPr>
        <p:grpSpPr>
          <a:xfrm rot="10800000" flipH="1">
            <a:off x="9562732" y="5783899"/>
            <a:ext cx="582003" cy="758991"/>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467" name="Google Shape;5467;p19"/>
          <p:cNvGrpSpPr/>
          <p:nvPr/>
        </p:nvGrpSpPr>
        <p:grpSpPr>
          <a:xfrm rot="10800000" flipH="1">
            <a:off x="-295042" y="-248785"/>
            <a:ext cx="2000313" cy="1947369"/>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482" name="Google Shape;5482;p19"/>
          <p:cNvGrpSpPr/>
          <p:nvPr/>
        </p:nvGrpSpPr>
        <p:grpSpPr>
          <a:xfrm rot="10800000" flipH="1">
            <a:off x="-342270" y="245521"/>
            <a:ext cx="1583039" cy="2123636"/>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530" name="Google Shape;5530;p19"/>
          <p:cNvGrpSpPr/>
          <p:nvPr/>
        </p:nvGrpSpPr>
        <p:grpSpPr>
          <a:xfrm rot="10800000" flipH="1">
            <a:off x="10565116" y="5614394"/>
            <a:ext cx="1489000" cy="1527017"/>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592" name="Google Shape;5592;p19"/>
          <p:cNvGrpSpPr/>
          <p:nvPr/>
        </p:nvGrpSpPr>
        <p:grpSpPr>
          <a:xfrm rot="-5400000">
            <a:off x="7416709" y="6041311"/>
            <a:ext cx="1342667" cy="1122328"/>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71210233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8775892" y="2492256"/>
            <a:ext cx="2438000" cy="764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6915759" y="3328005"/>
            <a:ext cx="4383200" cy="17452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867">
                <a:latin typeface="Nunito"/>
                <a:ea typeface="Nunito"/>
                <a:cs typeface="Nunito"/>
                <a:sym typeface="Nunito"/>
              </a:defRPr>
            </a:lvl1pPr>
            <a:lvl2pPr lvl="1" algn="r" rtl="0">
              <a:lnSpc>
                <a:spcPct val="115000"/>
              </a:lnSpc>
              <a:spcBef>
                <a:spcPts val="0"/>
              </a:spcBef>
              <a:spcAft>
                <a:spcPts val="0"/>
              </a:spcAft>
              <a:buNone/>
              <a:defRPr sz="1867">
                <a:latin typeface="Nunito"/>
                <a:ea typeface="Nunito"/>
                <a:cs typeface="Nunito"/>
                <a:sym typeface="Nunito"/>
              </a:defRPr>
            </a:lvl2pPr>
            <a:lvl3pPr lvl="2" algn="r" rtl="0">
              <a:lnSpc>
                <a:spcPct val="115000"/>
              </a:lnSpc>
              <a:spcBef>
                <a:spcPts val="0"/>
              </a:spcBef>
              <a:spcAft>
                <a:spcPts val="0"/>
              </a:spcAft>
              <a:buNone/>
              <a:defRPr sz="1867">
                <a:latin typeface="Nunito"/>
                <a:ea typeface="Nunito"/>
                <a:cs typeface="Nunito"/>
                <a:sym typeface="Nunito"/>
              </a:defRPr>
            </a:lvl3pPr>
            <a:lvl4pPr lvl="3" algn="r" rtl="0">
              <a:lnSpc>
                <a:spcPct val="115000"/>
              </a:lnSpc>
              <a:spcBef>
                <a:spcPts val="0"/>
              </a:spcBef>
              <a:spcAft>
                <a:spcPts val="0"/>
              </a:spcAft>
              <a:buNone/>
              <a:defRPr sz="1867">
                <a:latin typeface="Nunito"/>
                <a:ea typeface="Nunito"/>
                <a:cs typeface="Nunito"/>
                <a:sym typeface="Nunito"/>
              </a:defRPr>
            </a:lvl4pPr>
            <a:lvl5pPr lvl="4" algn="r" rtl="0">
              <a:lnSpc>
                <a:spcPct val="115000"/>
              </a:lnSpc>
              <a:spcBef>
                <a:spcPts val="0"/>
              </a:spcBef>
              <a:spcAft>
                <a:spcPts val="0"/>
              </a:spcAft>
              <a:buNone/>
              <a:defRPr sz="1867">
                <a:latin typeface="Nunito"/>
                <a:ea typeface="Nunito"/>
                <a:cs typeface="Nunito"/>
                <a:sym typeface="Nunito"/>
              </a:defRPr>
            </a:lvl5pPr>
            <a:lvl6pPr lvl="5" algn="r" rtl="0">
              <a:lnSpc>
                <a:spcPct val="115000"/>
              </a:lnSpc>
              <a:spcBef>
                <a:spcPts val="0"/>
              </a:spcBef>
              <a:spcAft>
                <a:spcPts val="0"/>
              </a:spcAft>
              <a:buNone/>
              <a:defRPr sz="1867">
                <a:latin typeface="Nunito"/>
                <a:ea typeface="Nunito"/>
                <a:cs typeface="Nunito"/>
                <a:sym typeface="Nunito"/>
              </a:defRPr>
            </a:lvl6pPr>
            <a:lvl7pPr lvl="6" algn="r" rtl="0">
              <a:lnSpc>
                <a:spcPct val="115000"/>
              </a:lnSpc>
              <a:spcBef>
                <a:spcPts val="0"/>
              </a:spcBef>
              <a:spcAft>
                <a:spcPts val="0"/>
              </a:spcAft>
              <a:buNone/>
              <a:defRPr sz="1867">
                <a:latin typeface="Nunito"/>
                <a:ea typeface="Nunito"/>
                <a:cs typeface="Nunito"/>
                <a:sym typeface="Nunito"/>
              </a:defRPr>
            </a:lvl7pPr>
            <a:lvl8pPr lvl="7" algn="r" rtl="0">
              <a:lnSpc>
                <a:spcPct val="115000"/>
              </a:lnSpc>
              <a:spcBef>
                <a:spcPts val="0"/>
              </a:spcBef>
              <a:spcAft>
                <a:spcPts val="0"/>
              </a:spcAft>
              <a:buNone/>
              <a:defRPr sz="1867">
                <a:latin typeface="Nunito"/>
                <a:ea typeface="Nunito"/>
                <a:cs typeface="Nunito"/>
                <a:sym typeface="Nunito"/>
              </a:defRPr>
            </a:lvl8pPr>
            <a:lvl9pPr lvl="8" algn="r" rtl="0">
              <a:lnSpc>
                <a:spcPct val="115000"/>
              </a:lnSpc>
              <a:spcBef>
                <a:spcPts val="0"/>
              </a:spcBef>
              <a:spcAft>
                <a:spcPts val="0"/>
              </a:spcAft>
              <a:buNone/>
              <a:defRPr sz="1867">
                <a:latin typeface="Nunito"/>
                <a:ea typeface="Nunito"/>
                <a:cs typeface="Nunito"/>
                <a:sym typeface="Nunito"/>
              </a:defRPr>
            </a:lvl9pPr>
          </a:lstStyle>
          <a:p>
            <a:endParaRPr/>
          </a:p>
        </p:txBody>
      </p:sp>
      <p:sp>
        <p:nvSpPr>
          <p:cNvPr id="5627" name="Google Shape;5627;p20"/>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628" name="Google Shape;5628;p20"/>
          <p:cNvSpPr/>
          <p:nvPr/>
        </p:nvSpPr>
        <p:spPr>
          <a:xfrm flipH="1">
            <a:off x="-85870"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629" name="Google Shape;5629;p20"/>
          <p:cNvGrpSpPr/>
          <p:nvPr/>
        </p:nvGrpSpPr>
        <p:grpSpPr>
          <a:xfrm flipH="1">
            <a:off x="10695623" y="-150129"/>
            <a:ext cx="1432199" cy="915695"/>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638" name="Google Shape;5638;p20"/>
          <p:cNvGrpSpPr/>
          <p:nvPr/>
        </p:nvGrpSpPr>
        <p:grpSpPr>
          <a:xfrm>
            <a:off x="10550295" y="5162843"/>
            <a:ext cx="1718685" cy="1882509"/>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689" name="Google Shape;5689;p20"/>
          <p:cNvGrpSpPr/>
          <p:nvPr/>
        </p:nvGrpSpPr>
        <p:grpSpPr>
          <a:xfrm rot="7057695">
            <a:off x="-263851" y="6248626"/>
            <a:ext cx="1163840" cy="522269"/>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699" name="Google Shape;5699;p20"/>
          <p:cNvGrpSpPr/>
          <p:nvPr/>
        </p:nvGrpSpPr>
        <p:grpSpPr>
          <a:xfrm flipH="1">
            <a:off x="47953" y="-192769"/>
            <a:ext cx="1079972" cy="1107545"/>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761" name="Google Shape;5761;p20"/>
          <p:cNvGrpSpPr/>
          <p:nvPr/>
        </p:nvGrpSpPr>
        <p:grpSpPr>
          <a:xfrm rot="5400000" flipH="1">
            <a:off x="1947523" y="92207"/>
            <a:ext cx="156581" cy="141111"/>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765" name="Google Shape;5765;p20"/>
          <p:cNvGrpSpPr/>
          <p:nvPr/>
        </p:nvGrpSpPr>
        <p:grpSpPr>
          <a:xfrm>
            <a:off x="412452" y="-150142"/>
            <a:ext cx="916057" cy="918956"/>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793" name="Google Shape;5793;p20"/>
          <p:cNvGrpSpPr/>
          <p:nvPr/>
        </p:nvGrpSpPr>
        <p:grpSpPr>
          <a:xfrm>
            <a:off x="1003711" y="-185610"/>
            <a:ext cx="665584" cy="643609"/>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13" name="Google Shape;5813;p20"/>
          <p:cNvGrpSpPr/>
          <p:nvPr/>
        </p:nvGrpSpPr>
        <p:grpSpPr>
          <a:xfrm flipH="1">
            <a:off x="2240157" y="-161459"/>
            <a:ext cx="530147" cy="741032"/>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36" name="Google Shape;5836;p20"/>
          <p:cNvGrpSpPr/>
          <p:nvPr/>
        </p:nvGrpSpPr>
        <p:grpSpPr>
          <a:xfrm flipH="1">
            <a:off x="11477162" y="-14776"/>
            <a:ext cx="692257" cy="1084192"/>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59" name="Google Shape;5859;p20"/>
          <p:cNvGrpSpPr/>
          <p:nvPr/>
        </p:nvGrpSpPr>
        <p:grpSpPr>
          <a:xfrm flipH="1">
            <a:off x="11197710" y="1210146"/>
            <a:ext cx="1173972" cy="889837"/>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79" name="Google Shape;5879;p20"/>
          <p:cNvGrpSpPr/>
          <p:nvPr/>
        </p:nvGrpSpPr>
        <p:grpSpPr>
          <a:xfrm rot="5400000" flipH="1">
            <a:off x="11745007" y="1204807"/>
            <a:ext cx="156581" cy="141111"/>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83" name="Google Shape;5883;p20"/>
          <p:cNvGrpSpPr/>
          <p:nvPr/>
        </p:nvGrpSpPr>
        <p:grpSpPr>
          <a:xfrm rot="-2542812">
            <a:off x="10009896" y="-124947"/>
            <a:ext cx="1163825" cy="522285"/>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80852519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893"/>
        <p:cNvGrpSpPr/>
        <p:nvPr/>
      </p:nvGrpSpPr>
      <p:grpSpPr>
        <a:xfrm>
          <a:off x="0" y="0"/>
          <a:ext cx="0" cy="0"/>
          <a:chOff x="0" y="0"/>
          <a:chExt cx="0" cy="0"/>
        </a:xfrm>
      </p:grpSpPr>
      <p:sp>
        <p:nvSpPr>
          <p:cNvPr id="5894" name="Google Shape;5894;p21"/>
          <p:cNvSpPr/>
          <p:nvPr/>
        </p:nvSpPr>
        <p:spPr>
          <a:xfrm rot="5400000">
            <a:off x="-1702267" y="4545833"/>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895" name="Google Shape;5895;p21"/>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896" name="Google Shape;5896;p21"/>
          <p:cNvGrpSpPr/>
          <p:nvPr/>
        </p:nvGrpSpPr>
        <p:grpSpPr>
          <a:xfrm rot="10800000">
            <a:off x="10658059" y="6048775"/>
            <a:ext cx="1432199" cy="915695"/>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905" name="Google Shape;5905;p21"/>
          <p:cNvGrpSpPr/>
          <p:nvPr/>
        </p:nvGrpSpPr>
        <p:grpSpPr>
          <a:xfrm rot="5400000">
            <a:off x="-46729" y="5489364"/>
            <a:ext cx="1306181" cy="1430685"/>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956" name="Google Shape;5956;p21"/>
          <p:cNvGrpSpPr/>
          <p:nvPr/>
        </p:nvGrpSpPr>
        <p:grpSpPr>
          <a:xfrm rot="2699802" flipH="1">
            <a:off x="61021" y="-52074"/>
            <a:ext cx="1163817" cy="522251"/>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966" name="Google Shape;5966;p21"/>
          <p:cNvGrpSpPr/>
          <p:nvPr/>
        </p:nvGrpSpPr>
        <p:grpSpPr>
          <a:xfrm>
            <a:off x="11207159" y="-150135"/>
            <a:ext cx="1079972" cy="1107545"/>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28" name="Google Shape;6028;p21"/>
          <p:cNvGrpSpPr/>
          <p:nvPr/>
        </p:nvGrpSpPr>
        <p:grpSpPr>
          <a:xfrm rot="-5400000">
            <a:off x="10084430" y="92207"/>
            <a:ext cx="156581" cy="141111"/>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32" name="Google Shape;6032;p21"/>
          <p:cNvGrpSpPr/>
          <p:nvPr/>
        </p:nvGrpSpPr>
        <p:grpSpPr>
          <a:xfrm flipH="1">
            <a:off x="10860025" y="-150142"/>
            <a:ext cx="916057" cy="918956"/>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60" name="Google Shape;6060;p21"/>
          <p:cNvGrpSpPr/>
          <p:nvPr/>
        </p:nvGrpSpPr>
        <p:grpSpPr>
          <a:xfrm flipH="1">
            <a:off x="10519239" y="-185610"/>
            <a:ext cx="665584" cy="643609"/>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80" name="Google Shape;6080;p21"/>
          <p:cNvGrpSpPr/>
          <p:nvPr/>
        </p:nvGrpSpPr>
        <p:grpSpPr>
          <a:xfrm>
            <a:off x="9418229" y="-161459"/>
            <a:ext cx="530147" cy="741032"/>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03" name="Google Shape;6103;p21"/>
          <p:cNvGrpSpPr/>
          <p:nvPr/>
        </p:nvGrpSpPr>
        <p:grpSpPr>
          <a:xfrm rot="10800000">
            <a:off x="11439597" y="5744924"/>
            <a:ext cx="692257" cy="1084192"/>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26" name="Google Shape;6126;p21"/>
          <p:cNvGrpSpPr/>
          <p:nvPr/>
        </p:nvGrpSpPr>
        <p:grpSpPr>
          <a:xfrm rot="10800000">
            <a:off x="11160146" y="4714358"/>
            <a:ext cx="1173972" cy="889837"/>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46" name="Google Shape;6146;p21"/>
          <p:cNvGrpSpPr/>
          <p:nvPr/>
        </p:nvGrpSpPr>
        <p:grpSpPr>
          <a:xfrm rot="5400000" flipH="1">
            <a:off x="11745007" y="1204807"/>
            <a:ext cx="156581" cy="141111"/>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50" name="Google Shape;6150;p21"/>
          <p:cNvGrpSpPr/>
          <p:nvPr/>
        </p:nvGrpSpPr>
        <p:grpSpPr>
          <a:xfrm rot="-8257188" flipH="1">
            <a:off x="9972332" y="6417002"/>
            <a:ext cx="1163825" cy="522285"/>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160" name="Google Shape;6160;p21"/>
          <p:cNvSpPr txBox="1">
            <a:spLocks noGrp="1"/>
          </p:cNvSpPr>
          <p:nvPr>
            <p:ph type="title"/>
          </p:nvPr>
        </p:nvSpPr>
        <p:spPr>
          <a:xfrm>
            <a:off x="978596" y="2503619"/>
            <a:ext cx="2438000" cy="764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831385" y="3339401"/>
            <a:ext cx="4383200" cy="17764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906348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41684886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6162"/>
        <p:cNvGrpSpPr/>
        <p:nvPr/>
      </p:nvGrpSpPr>
      <p:grpSpPr>
        <a:xfrm>
          <a:off x="0" y="0"/>
          <a:ext cx="0" cy="0"/>
          <a:chOff x="0" y="0"/>
          <a:chExt cx="0" cy="0"/>
        </a:xfrm>
      </p:grpSpPr>
      <p:sp>
        <p:nvSpPr>
          <p:cNvPr id="6163" name="Google Shape;6163;p22"/>
          <p:cNvSpPr/>
          <p:nvPr/>
        </p:nvSpPr>
        <p:spPr>
          <a:xfrm rot="5400000">
            <a:off x="-1687900" y="2145900"/>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6164" name="Google Shape;6164;p22"/>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6165" name="Google Shape;6165;p22"/>
          <p:cNvGrpSpPr/>
          <p:nvPr/>
        </p:nvGrpSpPr>
        <p:grpSpPr>
          <a:xfrm rot="-8282980">
            <a:off x="11312649" y="5297143"/>
            <a:ext cx="1385665" cy="1054364"/>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74" name="Google Shape;6174;p22"/>
          <p:cNvGrpSpPr/>
          <p:nvPr/>
        </p:nvGrpSpPr>
        <p:grpSpPr>
          <a:xfrm rot="7845114">
            <a:off x="-99748" y="-323359"/>
            <a:ext cx="1306163" cy="1430665"/>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225" name="Google Shape;6225;p22"/>
          <p:cNvGrpSpPr/>
          <p:nvPr/>
        </p:nvGrpSpPr>
        <p:grpSpPr>
          <a:xfrm>
            <a:off x="11184843" y="-246085"/>
            <a:ext cx="1079972" cy="1107545"/>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287" name="Google Shape;6287;p22"/>
          <p:cNvGrpSpPr/>
          <p:nvPr/>
        </p:nvGrpSpPr>
        <p:grpSpPr>
          <a:xfrm rot="-5400000">
            <a:off x="10084430" y="92207"/>
            <a:ext cx="156581" cy="141111"/>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291" name="Google Shape;6291;p22"/>
          <p:cNvGrpSpPr/>
          <p:nvPr/>
        </p:nvGrpSpPr>
        <p:grpSpPr>
          <a:xfrm flipH="1">
            <a:off x="10860025" y="-150142"/>
            <a:ext cx="916057" cy="918956"/>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19" name="Google Shape;6319;p22"/>
          <p:cNvGrpSpPr/>
          <p:nvPr/>
        </p:nvGrpSpPr>
        <p:grpSpPr>
          <a:xfrm flipH="1">
            <a:off x="10519239" y="-185610"/>
            <a:ext cx="665584" cy="643609"/>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39" name="Google Shape;6339;p22"/>
          <p:cNvGrpSpPr/>
          <p:nvPr/>
        </p:nvGrpSpPr>
        <p:grpSpPr>
          <a:xfrm>
            <a:off x="9418229" y="-161459"/>
            <a:ext cx="530147" cy="741032"/>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62" name="Google Shape;6362;p22"/>
          <p:cNvGrpSpPr/>
          <p:nvPr/>
        </p:nvGrpSpPr>
        <p:grpSpPr>
          <a:xfrm rot="10387032">
            <a:off x="11595919" y="5395717"/>
            <a:ext cx="692244" cy="1084123"/>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85" name="Google Shape;6385;p22"/>
          <p:cNvGrpSpPr/>
          <p:nvPr/>
        </p:nvGrpSpPr>
        <p:grpSpPr>
          <a:xfrm rot="-479532">
            <a:off x="-274863" y="5842081"/>
            <a:ext cx="1174001" cy="889860"/>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405" name="Google Shape;6405;p22"/>
          <p:cNvGrpSpPr/>
          <p:nvPr/>
        </p:nvGrpSpPr>
        <p:grpSpPr>
          <a:xfrm rot="5400000" flipH="1">
            <a:off x="11745007" y="1204807"/>
            <a:ext cx="156581" cy="141111"/>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409" name="Google Shape;6409;p22"/>
          <p:cNvGrpSpPr/>
          <p:nvPr/>
        </p:nvGrpSpPr>
        <p:grpSpPr>
          <a:xfrm rot="1609643">
            <a:off x="11613930" y="6533199"/>
            <a:ext cx="1010065" cy="362459"/>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419" name="Google Shape;6419;p22"/>
          <p:cNvSpPr txBox="1">
            <a:spLocks noGrp="1"/>
          </p:cNvSpPr>
          <p:nvPr>
            <p:ph type="subTitle" idx="1"/>
          </p:nvPr>
        </p:nvSpPr>
        <p:spPr>
          <a:xfrm>
            <a:off x="6707868" y="2249000"/>
            <a:ext cx="4161600" cy="3820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420" name="Google Shape;6420;p22"/>
          <p:cNvGrpSpPr/>
          <p:nvPr/>
        </p:nvGrpSpPr>
        <p:grpSpPr>
          <a:xfrm rot="6386609">
            <a:off x="10812750" y="5773717"/>
            <a:ext cx="1079917" cy="1107491"/>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482" name="Google Shape;6482;p22"/>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7771326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9183774" y="381577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6486" name="Google Shape;6486;p23"/>
          <p:cNvSpPr/>
          <p:nvPr/>
        </p:nvSpPr>
        <p:spPr>
          <a:xfrm flipH="1">
            <a:off x="-269861" y="-122445"/>
            <a:ext cx="4408516" cy="6884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6487" name="Google Shape;6487;p23"/>
          <p:cNvGrpSpPr/>
          <p:nvPr/>
        </p:nvGrpSpPr>
        <p:grpSpPr>
          <a:xfrm rot="10800000" flipH="1">
            <a:off x="-89117" y="6039622"/>
            <a:ext cx="1432199" cy="915695"/>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496" name="Google Shape;6496;p23"/>
          <p:cNvGrpSpPr/>
          <p:nvPr/>
        </p:nvGrpSpPr>
        <p:grpSpPr>
          <a:xfrm rot="-5400000" flipH="1">
            <a:off x="10550298" y="5057390"/>
            <a:ext cx="1718685" cy="1882509"/>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547" name="Google Shape;6547;p23"/>
          <p:cNvGrpSpPr/>
          <p:nvPr/>
        </p:nvGrpSpPr>
        <p:grpSpPr>
          <a:xfrm rot="9042000" flipH="1">
            <a:off x="11233340" y="132099"/>
            <a:ext cx="1163904" cy="522260"/>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557" name="Google Shape;6557;p23"/>
          <p:cNvGrpSpPr/>
          <p:nvPr/>
        </p:nvGrpSpPr>
        <p:grpSpPr>
          <a:xfrm flipH="1">
            <a:off x="-138757" y="-268130"/>
            <a:ext cx="1057191" cy="1084183"/>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19" name="Google Shape;6619;p23"/>
          <p:cNvGrpSpPr/>
          <p:nvPr/>
        </p:nvGrpSpPr>
        <p:grpSpPr>
          <a:xfrm rot="5400000" flipH="1">
            <a:off x="1763423" y="16841"/>
            <a:ext cx="156581" cy="141111"/>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23" name="Google Shape;6623;p23"/>
          <p:cNvGrpSpPr/>
          <p:nvPr/>
        </p:nvGrpSpPr>
        <p:grpSpPr>
          <a:xfrm>
            <a:off x="217875" y="-226410"/>
            <a:ext cx="896712" cy="899548"/>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51" name="Google Shape;6651;p23"/>
          <p:cNvGrpSpPr/>
          <p:nvPr/>
        </p:nvGrpSpPr>
        <p:grpSpPr>
          <a:xfrm>
            <a:off x="796662" y="-261121"/>
            <a:ext cx="651527" cy="630016"/>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71" name="Google Shape;6671;p23"/>
          <p:cNvGrpSpPr/>
          <p:nvPr/>
        </p:nvGrpSpPr>
        <p:grpSpPr>
          <a:xfrm flipH="1">
            <a:off x="2007142" y="-237470"/>
            <a:ext cx="518948" cy="725379"/>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94" name="Google Shape;6694;p23"/>
          <p:cNvGrpSpPr/>
          <p:nvPr/>
        </p:nvGrpSpPr>
        <p:grpSpPr>
          <a:xfrm rot="10800000" flipH="1">
            <a:off x="-130711" y="5735771"/>
            <a:ext cx="692257" cy="1084192"/>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17" name="Google Shape;6717;p23"/>
          <p:cNvGrpSpPr/>
          <p:nvPr/>
        </p:nvGrpSpPr>
        <p:grpSpPr>
          <a:xfrm rot="4699778" flipH="1">
            <a:off x="-327241" y="4823862"/>
            <a:ext cx="1173956" cy="889825"/>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37" name="Google Shape;6737;p23"/>
          <p:cNvGrpSpPr/>
          <p:nvPr/>
        </p:nvGrpSpPr>
        <p:grpSpPr>
          <a:xfrm rot="-5400000" flipH="1">
            <a:off x="670752" y="5928103"/>
            <a:ext cx="156581" cy="141111"/>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741" name="Google Shape;6741;p23"/>
          <p:cNvSpPr txBox="1">
            <a:spLocks noGrp="1"/>
          </p:cNvSpPr>
          <p:nvPr>
            <p:ph type="subTitle" idx="1"/>
          </p:nvPr>
        </p:nvSpPr>
        <p:spPr>
          <a:xfrm>
            <a:off x="7214325" y="1648567"/>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2" name="Google Shape;6742;p23"/>
          <p:cNvSpPr txBox="1">
            <a:spLocks noGrp="1"/>
          </p:cNvSpPr>
          <p:nvPr>
            <p:ph type="subTitle" idx="2"/>
          </p:nvPr>
        </p:nvSpPr>
        <p:spPr>
          <a:xfrm>
            <a:off x="7200716" y="2165751"/>
            <a:ext cx="28184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7210249" y="3338068"/>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4" name="Google Shape;6744;p23"/>
          <p:cNvSpPr txBox="1">
            <a:spLocks noGrp="1"/>
          </p:cNvSpPr>
          <p:nvPr>
            <p:ph type="subTitle" idx="4"/>
          </p:nvPr>
        </p:nvSpPr>
        <p:spPr>
          <a:xfrm>
            <a:off x="7181316" y="385529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7214317" y="5030235"/>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6" name="Google Shape;6746;p23"/>
          <p:cNvSpPr txBox="1">
            <a:spLocks noGrp="1"/>
          </p:cNvSpPr>
          <p:nvPr>
            <p:ph type="subTitle" idx="6"/>
          </p:nvPr>
        </p:nvSpPr>
        <p:spPr>
          <a:xfrm>
            <a:off x="7200689" y="553883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40314637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371600" y="1829833"/>
            <a:ext cx="6232800" cy="6952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44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1244333" y="2559433"/>
            <a:ext cx="6049600" cy="281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750" name="Google Shape;6750;p24"/>
          <p:cNvGrpSpPr/>
          <p:nvPr/>
        </p:nvGrpSpPr>
        <p:grpSpPr>
          <a:xfrm rot="-5400000" flipH="1">
            <a:off x="-188209" y="5511576"/>
            <a:ext cx="780584" cy="350259"/>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760" name="Google Shape;6760;p24"/>
          <p:cNvSpPr/>
          <p:nvPr/>
        </p:nvSpPr>
        <p:spPr>
          <a:xfrm flipH="1">
            <a:off x="-58824"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6761" name="Google Shape;6761;p24"/>
          <p:cNvSpPr/>
          <p:nvPr/>
        </p:nvSpPr>
        <p:spPr>
          <a:xfrm rot="5400000" flipH="1">
            <a:off x="10071976"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6762" name="Google Shape;6762;p24"/>
          <p:cNvGrpSpPr/>
          <p:nvPr/>
        </p:nvGrpSpPr>
        <p:grpSpPr>
          <a:xfrm rot="8956076" flipH="1">
            <a:off x="11904031" y="137645"/>
            <a:ext cx="585429" cy="1517697"/>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71" name="Google Shape;6771;p24"/>
          <p:cNvGrpSpPr/>
          <p:nvPr/>
        </p:nvGrpSpPr>
        <p:grpSpPr>
          <a:xfrm rot="8956076" flipH="1">
            <a:off x="11608403" y="383195"/>
            <a:ext cx="592611" cy="1603909"/>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99" name="Google Shape;6799;p24"/>
          <p:cNvGrpSpPr/>
          <p:nvPr/>
        </p:nvGrpSpPr>
        <p:grpSpPr>
          <a:xfrm flipH="1">
            <a:off x="-57241" y="6038960"/>
            <a:ext cx="1169069" cy="748043"/>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08" name="Google Shape;6808;p24"/>
          <p:cNvGrpSpPr/>
          <p:nvPr/>
        </p:nvGrpSpPr>
        <p:grpSpPr>
          <a:xfrm flipH="1">
            <a:off x="-425746" y="5642023"/>
            <a:ext cx="1029827" cy="1034524"/>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36" name="Google Shape;6836;p24"/>
          <p:cNvGrpSpPr/>
          <p:nvPr/>
        </p:nvGrpSpPr>
        <p:grpSpPr>
          <a:xfrm flipH="1">
            <a:off x="-83214" y="6246622"/>
            <a:ext cx="748761" cy="72456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56" name="Google Shape;6856;p24"/>
          <p:cNvGrpSpPr/>
          <p:nvPr/>
        </p:nvGrpSpPr>
        <p:grpSpPr>
          <a:xfrm rot="5400000" flipH="1">
            <a:off x="695898" y="6143395"/>
            <a:ext cx="364021" cy="986027"/>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81" name="Google Shape;6881;p24"/>
          <p:cNvGrpSpPr/>
          <p:nvPr/>
        </p:nvGrpSpPr>
        <p:grpSpPr>
          <a:xfrm flipH="1">
            <a:off x="10908946" y="5296389"/>
            <a:ext cx="1528276" cy="1418404"/>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96" name="Google Shape;6896;p24"/>
          <p:cNvGrpSpPr/>
          <p:nvPr/>
        </p:nvGrpSpPr>
        <p:grpSpPr>
          <a:xfrm flipH="1">
            <a:off x="11210177" y="4932569"/>
            <a:ext cx="1209272" cy="1546943"/>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944" name="Google Shape;6944;p24"/>
          <p:cNvGrpSpPr/>
          <p:nvPr/>
        </p:nvGrpSpPr>
        <p:grpSpPr>
          <a:xfrm rot="-3844303" flipH="1">
            <a:off x="23164" y="40549"/>
            <a:ext cx="1228331" cy="1250937"/>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06" name="Google Shape;7006;p24"/>
          <p:cNvGrpSpPr/>
          <p:nvPr/>
        </p:nvGrpSpPr>
        <p:grpSpPr>
          <a:xfrm rot="-5400000" flipH="1">
            <a:off x="11188243" y="5617374"/>
            <a:ext cx="571291" cy="1623076"/>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31" name="Google Shape;7031;p24"/>
          <p:cNvGrpSpPr/>
          <p:nvPr/>
        </p:nvGrpSpPr>
        <p:grpSpPr>
          <a:xfrm flipH="1">
            <a:off x="1473755" y="782486"/>
            <a:ext cx="844356" cy="506767"/>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175769771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7834835" y="2527833"/>
            <a:ext cx="1879600" cy="9408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3200" i="0"/>
            </a:lvl1pPr>
            <a:lvl2pPr lvl="1" algn="r" rtl="0">
              <a:spcBef>
                <a:spcPts val="0"/>
              </a:spcBef>
              <a:spcAft>
                <a:spcPts val="0"/>
              </a:spcAft>
              <a:buClr>
                <a:srgbClr val="4D4F40"/>
              </a:buClr>
              <a:buSzPts val="2400"/>
              <a:buNone/>
              <a:defRPr sz="3200">
                <a:solidFill>
                  <a:srgbClr val="4D4F40"/>
                </a:solidFill>
              </a:defRPr>
            </a:lvl2pPr>
            <a:lvl3pPr lvl="2" algn="r" rtl="0">
              <a:spcBef>
                <a:spcPts val="0"/>
              </a:spcBef>
              <a:spcAft>
                <a:spcPts val="0"/>
              </a:spcAft>
              <a:buClr>
                <a:srgbClr val="4D4F40"/>
              </a:buClr>
              <a:buSzPts val="2400"/>
              <a:buNone/>
              <a:defRPr sz="3200">
                <a:solidFill>
                  <a:srgbClr val="4D4F40"/>
                </a:solidFill>
              </a:defRPr>
            </a:lvl3pPr>
            <a:lvl4pPr lvl="3" algn="r" rtl="0">
              <a:spcBef>
                <a:spcPts val="0"/>
              </a:spcBef>
              <a:spcAft>
                <a:spcPts val="0"/>
              </a:spcAft>
              <a:buClr>
                <a:srgbClr val="4D4F40"/>
              </a:buClr>
              <a:buSzPts val="2400"/>
              <a:buNone/>
              <a:defRPr sz="3200">
                <a:solidFill>
                  <a:srgbClr val="4D4F40"/>
                </a:solidFill>
              </a:defRPr>
            </a:lvl4pPr>
            <a:lvl5pPr lvl="4" algn="r" rtl="0">
              <a:spcBef>
                <a:spcPts val="0"/>
              </a:spcBef>
              <a:spcAft>
                <a:spcPts val="0"/>
              </a:spcAft>
              <a:buClr>
                <a:srgbClr val="4D4F40"/>
              </a:buClr>
              <a:buSzPts val="2400"/>
              <a:buNone/>
              <a:defRPr sz="3200">
                <a:solidFill>
                  <a:srgbClr val="4D4F40"/>
                </a:solidFill>
              </a:defRPr>
            </a:lvl5pPr>
            <a:lvl6pPr lvl="5" algn="r" rtl="0">
              <a:spcBef>
                <a:spcPts val="0"/>
              </a:spcBef>
              <a:spcAft>
                <a:spcPts val="0"/>
              </a:spcAft>
              <a:buClr>
                <a:srgbClr val="4D4F40"/>
              </a:buClr>
              <a:buSzPts val="2400"/>
              <a:buNone/>
              <a:defRPr sz="3200">
                <a:solidFill>
                  <a:srgbClr val="4D4F40"/>
                </a:solidFill>
              </a:defRPr>
            </a:lvl6pPr>
            <a:lvl7pPr lvl="6" algn="r" rtl="0">
              <a:spcBef>
                <a:spcPts val="0"/>
              </a:spcBef>
              <a:spcAft>
                <a:spcPts val="0"/>
              </a:spcAft>
              <a:buClr>
                <a:srgbClr val="4D4F40"/>
              </a:buClr>
              <a:buSzPts val="2400"/>
              <a:buNone/>
              <a:defRPr sz="3200">
                <a:solidFill>
                  <a:srgbClr val="4D4F40"/>
                </a:solidFill>
              </a:defRPr>
            </a:lvl7pPr>
            <a:lvl8pPr lvl="7" algn="r" rtl="0">
              <a:spcBef>
                <a:spcPts val="0"/>
              </a:spcBef>
              <a:spcAft>
                <a:spcPts val="0"/>
              </a:spcAft>
              <a:buClr>
                <a:srgbClr val="4D4F40"/>
              </a:buClr>
              <a:buSzPts val="2400"/>
              <a:buNone/>
              <a:defRPr sz="3200">
                <a:solidFill>
                  <a:srgbClr val="4D4F40"/>
                </a:solidFill>
              </a:defRPr>
            </a:lvl8pPr>
            <a:lvl9pPr lvl="8" algn="r" rtl="0">
              <a:spcBef>
                <a:spcPts val="0"/>
              </a:spcBef>
              <a:spcAft>
                <a:spcPts val="0"/>
              </a:spcAft>
              <a:buClr>
                <a:srgbClr val="4D4F40"/>
              </a:buClr>
              <a:buSzPts val="2400"/>
              <a:buNone/>
              <a:defRPr sz="3200">
                <a:solidFill>
                  <a:srgbClr val="4D4F40"/>
                </a:solidFill>
              </a:defRPr>
            </a:lvl9pPr>
          </a:lstStyle>
          <a:p>
            <a:endParaRPr/>
          </a:p>
        </p:txBody>
      </p:sp>
      <p:sp>
        <p:nvSpPr>
          <p:cNvPr id="7041" name="Google Shape;7041;p25"/>
          <p:cNvSpPr txBox="1">
            <a:spLocks noGrp="1"/>
          </p:cNvSpPr>
          <p:nvPr>
            <p:ph type="subTitle" idx="1"/>
          </p:nvPr>
        </p:nvSpPr>
        <p:spPr>
          <a:xfrm>
            <a:off x="6902692" y="3481733"/>
            <a:ext cx="2959200" cy="1567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867">
                <a:latin typeface="Nunito"/>
                <a:ea typeface="Nunito"/>
                <a:cs typeface="Nunito"/>
                <a:sym typeface="Nunito"/>
              </a:defRPr>
            </a:lvl1pPr>
            <a:lvl2pPr lvl="1" algn="r" rtl="0">
              <a:spcBef>
                <a:spcPts val="0"/>
              </a:spcBef>
              <a:spcAft>
                <a:spcPts val="0"/>
              </a:spcAft>
              <a:buNone/>
              <a:defRPr sz="1867">
                <a:latin typeface="Nunito"/>
                <a:ea typeface="Nunito"/>
                <a:cs typeface="Nunito"/>
                <a:sym typeface="Nunito"/>
              </a:defRPr>
            </a:lvl2pPr>
            <a:lvl3pPr lvl="2" algn="r" rtl="0">
              <a:spcBef>
                <a:spcPts val="0"/>
              </a:spcBef>
              <a:spcAft>
                <a:spcPts val="0"/>
              </a:spcAft>
              <a:buNone/>
              <a:defRPr sz="1867">
                <a:latin typeface="Nunito"/>
                <a:ea typeface="Nunito"/>
                <a:cs typeface="Nunito"/>
                <a:sym typeface="Nunito"/>
              </a:defRPr>
            </a:lvl3pPr>
            <a:lvl4pPr lvl="3" algn="r" rtl="0">
              <a:spcBef>
                <a:spcPts val="0"/>
              </a:spcBef>
              <a:spcAft>
                <a:spcPts val="0"/>
              </a:spcAft>
              <a:buNone/>
              <a:defRPr sz="1867">
                <a:latin typeface="Nunito"/>
                <a:ea typeface="Nunito"/>
                <a:cs typeface="Nunito"/>
                <a:sym typeface="Nunito"/>
              </a:defRPr>
            </a:lvl4pPr>
            <a:lvl5pPr lvl="4" algn="r" rtl="0">
              <a:spcBef>
                <a:spcPts val="0"/>
              </a:spcBef>
              <a:spcAft>
                <a:spcPts val="0"/>
              </a:spcAft>
              <a:buNone/>
              <a:defRPr sz="1867">
                <a:latin typeface="Nunito"/>
                <a:ea typeface="Nunito"/>
                <a:cs typeface="Nunito"/>
                <a:sym typeface="Nunito"/>
              </a:defRPr>
            </a:lvl5pPr>
            <a:lvl6pPr lvl="5" algn="r" rtl="0">
              <a:spcBef>
                <a:spcPts val="0"/>
              </a:spcBef>
              <a:spcAft>
                <a:spcPts val="0"/>
              </a:spcAft>
              <a:buNone/>
              <a:defRPr sz="1867">
                <a:latin typeface="Nunito"/>
                <a:ea typeface="Nunito"/>
                <a:cs typeface="Nunito"/>
                <a:sym typeface="Nunito"/>
              </a:defRPr>
            </a:lvl6pPr>
            <a:lvl7pPr lvl="6" algn="r" rtl="0">
              <a:spcBef>
                <a:spcPts val="0"/>
              </a:spcBef>
              <a:spcAft>
                <a:spcPts val="0"/>
              </a:spcAft>
              <a:buNone/>
              <a:defRPr sz="1867">
                <a:latin typeface="Nunito"/>
                <a:ea typeface="Nunito"/>
                <a:cs typeface="Nunito"/>
                <a:sym typeface="Nunito"/>
              </a:defRPr>
            </a:lvl7pPr>
            <a:lvl8pPr lvl="7" algn="r" rtl="0">
              <a:spcBef>
                <a:spcPts val="0"/>
              </a:spcBef>
              <a:spcAft>
                <a:spcPts val="0"/>
              </a:spcAft>
              <a:buNone/>
              <a:defRPr sz="1867">
                <a:latin typeface="Nunito"/>
                <a:ea typeface="Nunito"/>
                <a:cs typeface="Nunito"/>
                <a:sym typeface="Nunito"/>
              </a:defRPr>
            </a:lvl8pPr>
            <a:lvl9pPr lvl="8" algn="r" rtl="0">
              <a:spcBef>
                <a:spcPts val="0"/>
              </a:spcBef>
              <a:spcAft>
                <a:spcPts val="0"/>
              </a:spcAft>
              <a:buNone/>
              <a:defRPr sz="1867">
                <a:latin typeface="Nunito"/>
                <a:ea typeface="Nunito"/>
                <a:cs typeface="Nunito"/>
                <a:sym typeface="Nunito"/>
              </a:defRPr>
            </a:lvl9pPr>
          </a:lstStyle>
          <a:p>
            <a:endParaRPr/>
          </a:p>
        </p:txBody>
      </p:sp>
      <p:grpSp>
        <p:nvGrpSpPr>
          <p:cNvPr id="7042" name="Google Shape;7042;p25"/>
          <p:cNvGrpSpPr/>
          <p:nvPr/>
        </p:nvGrpSpPr>
        <p:grpSpPr>
          <a:xfrm rot="-5400000" flipH="1">
            <a:off x="-184787" y="5421093"/>
            <a:ext cx="780584" cy="350259"/>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052" name="Google Shape;7052;p2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053" name="Google Shape;7053;p2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054" name="Google Shape;7054;p25"/>
          <p:cNvGrpSpPr/>
          <p:nvPr/>
        </p:nvGrpSpPr>
        <p:grpSpPr>
          <a:xfrm rot="5400000" flipH="1">
            <a:off x="11481667" y="-386271"/>
            <a:ext cx="585400" cy="1517621"/>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63" name="Google Shape;7063;p25"/>
          <p:cNvGrpSpPr/>
          <p:nvPr/>
        </p:nvGrpSpPr>
        <p:grpSpPr>
          <a:xfrm rot="5400000" flipH="1">
            <a:off x="11262293" y="-161884"/>
            <a:ext cx="592580" cy="1603829"/>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91" name="Google Shape;7091;p25"/>
          <p:cNvGrpSpPr/>
          <p:nvPr/>
        </p:nvGrpSpPr>
        <p:grpSpPr>
          <a:xfrm flipH="1">
            <a:off x="-53819" y="5948476"/>
            <a:ext cx="1169069" cy="748043"/>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00" name="Google Shape;7100;p25"/>
          <p:cNvGrpSpPr/>
          <p:nvPr/>
        </p:nvGrpSpPr>
        <p:grpSpPr>
          <a:xfrm flipH="1">
            <a:off x="-422322" y="5551541"/>
            <a:ext cx="1029827" cy="1034524"/>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28" name="Google Shape;7128;p25"/>
          <p:cNvGrpSpPr/>
          <p:nvPr/>
        </p:nvGrpSpPr>
        <p:grpSpPr>
          <a:xfrm flipH="1">
            <a:off x="-79791" y="6156140"/>
            <a:ext cx="748761" cy="72456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48" name="Google Shape;7148;p25"/>
          <p:cNvGrpSpPr/>
          <p:nvPr/>
        </p:nvGrpSpPr>
        <p:grpSpPr>
          <a:xfrm rot="5400000" flipH="1">
            <a:off x="699320" y="6052911"/>
            <a:ext cx="364021" cy="986027"/>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73" name="Google Shape;7173;p25"/>
          <p:cNvGrpSpPr/>
          <p:nvPr/>
        </p:nvGrpSpPr>
        <p:grpSpPr>
          <a:xfrm rot="5400000" flipH="1">
            <a:off x="-89914" y="1750445"/>
            <a:ext cx="844356" cy="506767"/>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81" name="Google Shape;7181;p25"/>
          <p:cNvGrpSpPr/>
          <p:nvPr/>
        </p:nvGrpSpPr>
        <p:grpSpPr>
          <a:xfrm flipH="1">
            <a:off x="-247415" y="669199"/>
            <a:ext cx="1066705" cy="78979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203" name="Google Shape;7203;p25"/>
          <p:cNvGrpSpPr/>
          <p:nvPr/>
        </p:nvGrpSpPr>
        <p:grpSpPr>
          <a:xfrm flipH="1">
            <a:off x="10866002" y="5296389"/>
            <a:ext cx="1528276" cy="1418404"/>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218" name="Google Shape;7218;p25"/>
          <p:cNvGrpSpPr/>
          <p:nvPr/>
        </p:nvGrpSpPr>
        <p:grpSpPr>
          <a:xfrm flipH="1">
            <a:off x="11167235" y="4932569"/>
            <a:ext cx="1209272" cy="1546943"/>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266" name="Google Shape;7266;p25"/>
          <p:cNvGrpSpPr/>
          <p:nvPr/>
        </p:nvGrpSpPr>
        <p:grpSpPr>
          <a:xfrm flipH="1">
            <a:off x="-184801" y="-209103"/>
            <a:ext cx="1034111" cy="1035928"/>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328" name="Google Shape;7328;p25"/>
          <p:cNvGrpSpPr/>
          <p:nvPr/>
        </p:nvGrpSpPr>
        <p:grpSpPr>
          <a:xfrm rot="-5400000" flipH="1">
            <a:off x="11145299" y="5617374"/>
            <a:ext cx="571291" cy="1623076"/>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412811167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7237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4314400" y="5086599"/>
            <a:ext cx="36644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81175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7237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8" name="Google Shape;7358;p26"/>
          <p:cNvSpPr txBox="1">
            <a:spLocks noGrp="1"/>
          </p:cNvSpPr>
          <p:nvPr>
            <p:ph type="title" idx="4" hasCustomPrompt="1"/>
          </p:nvPr>
        </p:nvSpPr>
        <p:spPr>
          <a:xfrm>
            <a:off x="44206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9" name="Google Shape;7359;p26"/>
          <p:cNvSpPr txBox="1">
            <a:spLocks noGrp="1"/>
          </p:cNvSpPr>
          <p:nvPr>
            <p:ph type="title" idx="5" hasCustomPrompt="1"/>
          </p:nvPr>
        </p:nvSpPr>
        <p:spPr>
          <a:xfrm>
            <a:off x="81175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60" name="Google Shape;7360;p26"/>
          <p:cNvSpPr/>
          <p:nvPr/>
        </p:nvSpPr>
        <p:spPr>
          <a:xfrm rot="10800000" flipH="1">
            <a:off x="10769065" y="300510"/>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361" name="Google Shape;7361;p26"/>
          <p:cNvGrpSpPr/>
          <p:nvPr/>
        </p:nvGrpSpPr>
        <p:grpSpPr>
          <a:xfrm rot="-8786653">
            <a:off x="11512179" y="6485251"/>
            <a:ext cx="160952" cy="145051"/>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365" name="Google Shape;7365;p26"/>
          <p:cNvSpPr/>
          <p:nvPr/>
        </p:nvSpPr>
        <p:spPr>
          <a:xfrm rot="10800000" flipH="1">
            <a:off x="6763191" y="-11465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366" name="Google Shape;7366;p26"/>
          <p:cNvSpPr/>
          <p:nvPr/>
        </p:nvSpPr>
        <p:spPr>
          <a:xfrm rot="-5400000">
            <a:off x="-1474242" y="490494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367" name="Google Shape;7367;p26"/>
          <p:cNvGrpSpPr/>
          <p:nvPr/>
        </p:nvGrpSpPr>
        <p:grpSpPr>
          <a:xfrm rot="9643598">
            <a:off x="11537293" y="5909508"/>
            <a:ext cx="430611" cy="1116336"/>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376" name="Google Shape;7376;p26"/>
          <p:cNvGrpSpPr/>
          <p:nvPr/>
        </p:nvGrpSpPr>
        <p:grpSpPr>
          <a:xfrm rot="9643598">
            <a:off x="11667995" y="5663090"/>
            <a:ext cx="435892" cy="1179749"/>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04" name="Google Shape;7404;p26"/>
          <p:cNvGrpSpPr/>
          <p:nvPr/>
        </p:nvGrpSpPr>
        <p:grpSpPr>
          <a:xfrm rot="7823798" flipH="1">
            <a:off x="10906302" y="218717"/>
            <a:ext cx="2027625" cy="129740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13" name="Google Shape;7413;p26"/>
          <p:cNvGrpSpPr/>
          <p:nvPr/>
        </p:nvGrpSpPr>
        <p:grpSpPr>
          <a:xfrm rot="-7107846">
            <a:off x="10348155" y="-582340"/>
            <a:ext cx="631312" cy="171004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38" name="Google Shape;7438;p26"/>
          <p:cNvGrpSpPr/>
          <p:nvPr/>
        </p:nvGrpSpPr>
        <p:grpSpPr>
          <a:xfrm rot="6072848" flipH="1">
            <a:off x="10600182" y="-18855"/>
            <a:ext cx="1635175" cy="958648"/>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46" name="Google Shape;7446;p26"/>
          <p:cNvGrpSpPr/>
          <p:nvPr/>
        </p:nvGrpSpPr>
        <p:grpSpPr>
          <a:xfrm rot="9201314">
            <a:off x="-387601" y="5095571"/>
            <a:ext cx="987405" cy="748435"/>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67" name="Google Shape;7467;p26"/>
          <p:cNvGrpSpPr/>
          <p:nvPr/>
        </p:nvGrpSpPr>
        <p:grpSpPr>
          <a:xfrm rot="-10202320" flipH="1">
            <a:off x="-151672" y="25582"/>
            <a:ext cx="1515523" cy="1475300"/>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82" name="Google Shape;7482;p26"/>
          <p:cNvGrpSpPr/>
          <p:nvPr/>
        </p:nvGrpSpPr>
        <p:grpSpPr>
          <a:xfrm rot="10800000">
            <a:off x="-140594" y="5876274"/>
            <a:ext cx="957279" cy="98171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44" name="Google Shape;7544;p26"/>
          <p:cNvGrpSpPr/>
          <p:nvPr/>
        </p:nvGrpSpPr>
        <p:grpSpPr>
          <a:xfrm rot="5997680" flipH="1">
            <a:off x="580143" y="-441614"/>
            <a:ext cx="594207" cy="1609532"/>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69" name="Google Shape;7569;p26"/>
          <p:cNvGrpSpPr/>
          <p:nvPr/>
        </p:nvGrpSpPr>
        <p:grpSpPr>
          <a:xfrm rot="5400000">
            <a:off x="379770" y="5634872"/>
            <a:ext cx="215884" cy="194555"/>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73" name="Google Shape;7573;p26"/>
          <p:cNvGrpSpPr/>
          <p:nvPr/>
        </p:nvGrpSpPr>
        <p:grpSpPr>
          <a:xfrm rot="-10202469">
            <a:off x="299029" y="965384"/>
            <a:ext cx="288736" cy="260208"/>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77" name="Google Shape;7577;p26"/>
          <p:cNvGrpSpPr/>
          <p:nvPr/>
        </p:nvGrpSpPr>
        <p:grpSpPr>
          <a:xfrm rot="-10202469">
            <a:off x="1310225" y="1016757"/>
            <a:ext cx="288736" cy="260208"/>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81" name="Google Shape;7581;p26"/>
          <p:cNvGrpSpPr/>
          <p:nvPr/>
        </p:nvGrpSpPr>
        <p:grpSpPr>
          <a:xfrm>
            <a:off x="8563033" y="-311711"/>
            <a:ext cx="1078472" cy="1108153"/>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596" name="Google Shape;7596;p26"/>
          <p:cNvSpPr/>
          <p:nvPr/>
        </p:nvSpPr>
        <p:spPr>
          <a:xfrm rot="-476255">
            <a:off x="8925793" y="-107108"/>
            <a:ext cx="665315" cy="873248"/>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597" name="Google Shape;7597;p26"/>
          <p:cNvSpPr/>
          <p:nvPr/>
        </p:nvSpPr>
        <p:spPr>
          <a:xfrm rot="-476255">
            <a:off x="9454973" y="12013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598" name="Google Shape;7598;p26"/>
          <p:cNvSpPr/>
          <p:nvPr/>
        </p:nvSpPr>
        <p:spPr>
          <a:xfrm rot="-476255">
            <a:off x="9430555" y="192832"/>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599" name="Google Shape;7599;p26"/>
          <p:cNvSpPr/>
          <p:nvPr/>
        </p:nvSpPr>
        <p:spPr>
          <a:xfrm rot="-476255">
            <a:off x="9387580" y="213491"/>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0" name="Google Shape;7600;p26"/>
          <p:cNvSpPr/>
          <p:nvPr/>
        </p:nvSpPr>
        <p:spPr>
          <a:xfrm rot="-476255">
            <a:off x="9358893" y="288681"/>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1" name="Google Shape;7601;p26"/>
          <p:cNvSpPr/>
          <p:nvPr/>
        </p:nvSpPr>
        <p:spPr>
          <a:xfrm rot="-476255">
            <a:off x="9322653" y="310149"/>
            <a:ext cx="18529" cy="1449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2" name="Google Shape;7602;p26"/>
          <p:cNvSpPr/>
          <p:nvPr/>
        </p:nvSpPr>
        <p:spPr>
          <a:xfrm rot="-476255">
            <a:off x="9321807" y="377784"/>
            <a:ext cx="18557" cy="1449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3" name="Google Shape;7603;p26"/>
          <p:cNvSpPr/>
          <p:nvPr/>
        </p:nvSpPr>
        <p:spPr>
          <a:xfrm rot="-476255">
            <a:off x="9280697" y="398121"/>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4" name="Google Shape;7604;p26"/>
          <p:cNvSpPr/>
          <p:nvPr/>
        </p:nvSpPr>
        <p:spPr>
          <a:xfrm rot="-476255">
            <a:off x="9282537" y="464488"/>
            <a:ext cx="18529" cy="1449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5" name="Google Shape;7605;p26"/>
          <p:cNvSpPr/>
          <p:nvPr/>
        </p:nvSpPr>
        <p:spPr>
          <a:xfrm rot="-476255">
            <a:off x="9243209" y="477276"/>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6" name="Google Shape;7606;p26"/>
          <p:cNvSpPr/>
          <p:nvPr/>
        </p:nvSpPr>
        <p:spPr>
          <a:xfrm rot="-476255">
            <a:off x="9252228" y="528949"/>
            <a:ext cx="18529" cy="13576"/>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7" name="Google Shape;7607;p26"/>
          <p:cNvSpPr/>
          <p:nvPr/>
        </p:nvSpPr>
        <p:spPr>
          <a:xfrm rot="-476255">
            <a:off x="9205876" y="544528"/>
            <a:ext cx="18529" cy="1449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8" name="Google Shape;7608;p26"/>
          <p:cNvSpPr/>
          <p:nvPr/>
        </p:nvSpPr>
        <p:spPr>
          <a:xfrm rot="-476255">
            <a:off x="9213054" y="596459"/>
            <a:ext cx="18529" cy="13603"/>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9" name="Google Shape;7609;p26"/>
          <p:cNvSpPr/>
          <p:nvPr/>
        </p:nvSpPr>
        <p:spPr>
          <a:xfrm rot="-476255">
            <a:off x="9172508" y="606686"/>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0" name="Google Shape;7610;p26"/>
          <p:cNvSpPr/>
          <p:nvPr/>
        </p:nvSpPr>
        <p:spPr>
          <a:xfrm rot="-476255">
            <a:off x="9167450" y="657591"/>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1" name="Google Shape;7611;p26"/>
          <p:cNvSpPr/>
          <p:nvPr/>
        </p:nvSpPr>
        <p:spPr>
          <a:xfrm rot="-476255">
            <a:off x="9133673" y="676880"/>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2" name="Google Shape;7612;p26"/>
          <p:cNvSpPr/>
          <p:nvPr/>
        </p:nvSpPr>
        <p:spPr>
          <a:xfrm rot="-476255">
            <a:off x="9391294" y="118977"/>
            <a:ext cx="18529" cy="1449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3" name="Google Shape;7613;p26"/>
          <p:cNvSpPr/>
          <p:nvPr/>
        </p:nvSpPr>
        <p:spPr>
          <a:xfrm rot="-476255">
            <a:off x="9342850" y="174095"/>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4" name="Google Shape;7614;p26"/>
          <p:cNvSpPr/>
          <p:nvPr/>
        </p:nvSpPr>
        <p:spPr>
          <a:xfrm rot="-476255">
            <a:off x="9290409" y="185981"/>
            <a:ext cx="18529" cy="14471"/>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5" name="Google Shape;7615;p26"/>
          <p:cNvSpPr/>
          <p:nvPr/>
        </p:nvSpPr>
        <p:spPr>
          <a:xfrm rot="-476255">
            <a:off x="9277394" y="233427"/>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6" name="Google Shape;7616;p26"/>
          <p:cNvSpPr/>
          <p:nvPr/>
        </p:nvSpPr>
        <p:spPr>
          <a:xfrm rot="-476255">
            <a:off x="9216025" y="249257"/>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7" name="Google Shape;7617;p26"/>
          <p:cNvSpPr/>
          <p:nvPr/>
        </p:nvSpPr>
        <p:spPr>
          <a:xfrm rot="-476255">
            <a:off x="9214872" y="294153"/>
            <a:ext cx="18529" cy="1449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8" name="Google Shape;7618;p26"/>
          <p:cNvSpPr/>
          <p:nvPr/>
        </p:nvSpPr>
        <p:spPr>
          <a:xfrm rot="-476255">
            <a:off x="9165146" y="306552"/>
            <a:ext cx="18529" cy="13576"/>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9" name="Google Shape;7619;p26"/>
          <p:cNvSpPr/>
          <p:nvPr/>
        </p:nvSpPr>
        <p:spPr>
          <a:xfrm rot="-476255">
            <a:off x="9169947" y="360566"/>
            <a:ext cx="19472" cy="1449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0" name="Google Shape;7620;p26"/>
          <p:cNvSpPr/>
          <p:nvPr/>
        </p:nvSpPr>
        <p:spPr>
          <a:xfrm rot="-476255">
            <a:off x="9116358" y="358090"/>
            <a:ext cx="18529" cy="14471"/>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1" name="Google Shape;7621;p26"/>
          <p:cNvSpPr/>
          <p:nvPr/>
        </p:nvSpPr>
        <p:spPr>
          <a:xfrm rot="-476255">
            <a:off x="9118098" y="410694"/>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2" name="Google Shape;7622;p26"/>
          <p:cNvSpPr/>
          <p:nvPr/>
        </p:nvSpPr>
        <p:spPr>
          <a:xfrm rot="-476255">
            <a:off x="9062732" y="415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3" name="Google Shape;7623;p26"/>
          <p:cNvSpPr/>
          <p:nvPr/>
        </p:nvSpPr>
        <p:spPr>
          <a:xfrm rot="-476255">
            <a:off x="9077309" y="46664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4" name="Google Shape;7624;p26"/>
          <p:cNvSpPr/>
          <p:nvPr/>
        </p:nvSpPr>
        <p:spPr>
          <a:xfrm rot="-476255">
            <a:off x="9024928" y="459341"/>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5" name="Google Shape;7625;p26"/>
          <p:cNvSpPr/>
          <p:nvPr/>
        </p:nvSpPr>
        <p:spPr>
          <a:xfrm rot="-476255">
            <a:off x="9010471" y="516961"/>
            <a:ext cx="19445" cy="13576"/>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6" name="Google Shape;7626;p26"/>
          <p:cNvSpPr/>
          <p:nvPr/>
        </p:nvSpPr>
        <p:spPr>
          <a:xfrm rot="-476255">
            <a:off x="9464425" y="254789"/>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7" name="Google Shape;7627;p26"/>
          <p:cNvSpPr/>
          <p:nvPr/>
        </p:nvSpPr>
        <p:spPr>
          <a:xfrm rot="-476255">
            <a:off x="9478161" y="320415"/>
            <a:ext cx="18529" cy="13576"/>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8" name="Google Shape;7628;p26"/>
          <p:cNvSpPr/>
          <p:nvPr/>
        </p:nvSpPr>
        <p:spPr>
          <a:xfrm rot="-476255">
            <a:off x="9434896" y="344698"/>
            <a:ext cx="18557" cy="14471"/>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9" name="Google Shape;7629;p26"/>
          <p:cNvSpPr/>
          <p:nvPr/>
        </p:nvSpPr>
        <p:spPr>
          <a:xfrm rot="-476255">
            <a:off x="9453306" y="409589"/>
            <a:ext cx="19445" cy="1449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0" name="Google Shape;7630;p26"/>
          <p:cNvSpPr/>
          <p:nvPr/>
        </p:nvSpPr>
        <p:spPr>
          <a:xfrm rot="-476255">
            <a:off x="9411016" y="434725"/>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1" name="Google Shape;7631;p26"/>
          <p:cNvSpPr/>
          <p:nvPr/>
        </p:nvSpPr>
        <p:spPr>
          <a:xfrm rot="-476255">
            <a:off x="9430430" y="48676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2" name="Google Shape;7632;p26"/>
          <p:cNvSpPr/>
          <p:nvPr/>
        </p:nvSpPr>
        <p:spPr>
          <a:xfrm rot="-476255">
            <a:off x="9382330" y="510808"/>
            <a:ext cx="18557" cy="13576"/>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3" name="Google Shape;7633;p26"/>
          <p:cNvSpPr/>
          <p:nvPr/>
        </p:nvSpPr>
        <p:spPr>
          <a:xfrm rot="-476255">
            <a:off x="9399309" y="56502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4" name="Google Shape;7634;p26"/>
          <p:cNvSpPr/>
          <p:nvPr/>
        </p:nvSpPr>
        <p:spPr>
          <a:xfrm rot="-476255">
            <a:off x="9353856" y="574032"/>
            <a:ext cx="19472" cy="1449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5" name="Google Shape;7635;p26"/>
          <p:cNvSpPr/>
          <p:nvPr/>
        </p:nvSpPr>
        <p:spPr>
          <a:xfrm rot="-476255">
            <a:off x="9366096" y="641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6" name="Google Shape;7636;p26"/>
          <p:cNvSpPr/>
          <p:nvPr/>
        </p:nvSpPr>
        <p:spPr>
          <a:xfrm rot="-476255">
            <a:off x="9319085" y="652866"/>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7" name="Google Shape;7637;p26"/>
          <p:cNvSpPr/>
          <p:nvPr/>
        </p:nvSpPr>
        <p:spPr>
          <a:xfrm rot="-476255">
            <a:off x="9315426" y="720827"/>
            <a:ext cx="19445" cy="13603"/>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8" name="Google Shape;7638;p26"/>
          <p:cNvSpPr/>
          <p:nvPr/>
        </p:nvSpPr>
        <p:spPr>
          <a:xfrm rot="-476255">
            <a:off x="9475875" y="202926"/>
            <a:ext cx="19445" cy="1449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9" name="Google Shape;7639;p26"/>
          <p:cNvSpPr/>
          <p:nvPr/>
        </p:nvSpPr>
        <p:spPr>
          <a:xfrm rot="-476255">
            <a:off x="9437273" y="60553"/>
            <a:ext cx="18529" cy="13576"/>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40" name="Google Shape;7640;p26"/>
          <p:cNvSpPr/>
          <p:nvPr/>
        </p:nvSpPr>
        <p:spPr>
          <a:xfrm rot="-476255">
            <a:off x="9505344" y="79291"/>
            <a:ext cx="19445" cy="14471"/>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41" name="Google Shape;7641;p26"/>
          <p:cNvSpPr/>
          <p:nvPr/>
        </p:nvSpPr>
        <p:spPr>
          <a:xfrm rot="-476255">
            <a:off x="9476224" y="11236"/>
            <a:ext cx="19445" cy="1449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42" name="Google Shape;7642;p26"/>
          <p:cNvSpPr/>
          <p:nvPr/>
        </p:nvSpPr>
        <p:spPr>
          <a:xfrm rot="-476255">
            <a:off x="9497424" y="-17214"/>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Tree>
    <p:extLst>
      <p:ext uri="{BB962C8B-B14F-4D97-AF65-F5344CB8AC3E}">
        <p14:creationId xmlns:p14="http://schemas.microsoft.com/office/powerpoint/2010/main" val="218749295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6416400" y="1346633"/>
            <a:ext cx="4236000" cy="12132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9600" i="0"/>
            </a:lvl1pPr>
            <a:lvl2pPr lvl="1" algn="ctr" rtl="0">
              <a:spcBef>
                <a:spcPts val="0"/>
              </a:spcBef>
              <a:spcAft>
                <a:spcPts val="0"/>
              </a:spcAft>
              <a:buClr>
                <a:srgbClr val="C6D9BB"/>
              </a:buClr>
              <a:buSzPts val="3300"/>
              <a:buNone/>
              <a:defRPr sz="4400">
                <a:solidFill>
                  <a:srgbClr val="C6D9BB"/>
                </a:solidFill>
              </a:defRPr>
            </a:lvl2pPr>
            <a:lvl3pPr lvl="2" algn="ctr" rtl="0">
              <a:spcBef>
                <a:spcPts val="0"/>
              </a:spcBef>
              <a:spcAft>
                <a:spcPts val="0"/>
              </a:spcAft>
              <a:buClr>
                <a:srgbClr val="C6D9BB"/>
              </a:buClr>
              <a:buSzPts val="3300"/>
              <a:buNone/>
              <a:defRPr sz="4400">
                <a:solidFill>
                  <a:srgbClr val="C6D9BB"/>
                </a:solidFill>
              </a:defRPr>
            </a:lvl3pPr>
            <a:lvl4pPr lvl="3" algn="ctr" rtl="0">
              <a:spcBef>
                <a:spcPts val="0"/>
              </a:spcBef>
              <a:spcAft>
                <a:spcPts val="0"/>
              </a:spcAft>
              <a:buClr>
                <a:srgbClr val="C6D9BB"/>
              </a:buClr>
              <a:buSzPts val="3300"/>
              <a:buNone/>
              <a:defRPr sz="4400">
                <a:solidFill>
                  <a:srgbClr val="C6D9BB"/>
                </a:solidFill>
              </a:defRPr>
            </a:lvl4pPr>
            <a:lvl5pPr lvl="4" algn="ctr" rtl="0">
              <a:spcBef>
                <a:spcPts val="0"/>
              </a:spcBef>
              <a:spcAft>
                <a:spcPts val="0"/>
              </a:spcAft>
              <a:buClr>
                <a:srgbClr val="C6D9BB"/>
              </a:buClr>
              <a:buSzPts val="3300"/>
              <a:buNone/>
              <a:defRPr sz="4400">
                <a:solidFill>
                  <a:srgbClr val="C6D9BB"/>
                </a:solidFill>
              </a:defRPr>
            </a:lvl5pPr>
            <a:lvl6pPr lvl="5" algn="ctr" rtl="0">
              <a:spcBef>
                <a:spcPts val="0"/>
              </a:spcBef>
              <a:spcAft>
                <a:spcPts val="0"/>
              </a:spcAft>
              <a:buClr>
                <a:srgbClr val="C6D9BB"/>
              </a:buClr>
              <a:buSzPts val="3300"/>
              <a:buNone/>
              <a:defRPr sz="4400">
                <a:solidFill>
                  <a:srgbClr val="C6D9BB"/>
                </a:solidFill>
              </a:defRPr>
            </a:lvl6pPr>
            <a:lvl7pPr lvl="6" algn="ctr" rtl="0">
              <a:spcBef>
                <a:spcPts val="0"/>
              </a:spcBef>
              <a:spcAft>
                <a:spcPts val="0"/>
              </a:spcAft>
              <a:buClr>
                <a:srgbClr val="C6D9BB"/>
              </a:buClr>
              <a:buSzPts val="3300"/>
              <a:buNone/>
              <a:defRPr sz="4400">
                <a:solidFill>
                  <a:srgbClr val="C6D9BB"/>
                </a:solidFill>
              </a:defRPr>
            </a:lvl7pPr>
            <a:lvl8pPr lvl="7" algn="ctr" rtl="0">
              <a:spcBef>
                <a:spcPts val="0"/>
              </a:spcBef>
              <a:spcAft>
                <a:spcPts val="0"/>
              </a:spcAft>
              <a:buClr>
                <a:srgbClr val="C6D9BB"/>
              </a:buClr>
              <a:buSzPts val="3300"/>
              <a:buNone/>
              <a:defRPr sz="4400">
                <a:solidFill>
                  <a:srgbClr val="C6D9BB"/>
                </a:solidFill>
              </a:defRPr>
            </a:lvl8pPr>
            <a:lvl9pPr lvl="8" algn="ctr" rtl="0">
              <a:spcBef>
                <a:spcPts val="0"/>
              </a:spcBef>
              <a:spcAft>
                <a:spcPts val="0"/>
              </a:spcAft>
              <a:buClr>
                <a:srgbClr val="C6D9BB"/>
              </a:buClr>
              <a:buSzPts val="3300"/>
              <a:buNone/>
              <a:defRPr sz="4400">
                <a:solidFill>
                  <a:srgbClr val="C6D9BB"/>
                </a:solidFill>
              </a:defRPr>
            </a:lvl9pPr>
          </a:lstStyle>
          <a:p>
            <a:endParaRPr/>
          </a:p>
        </p:txBody>
      </p:sp>
      <p:sp>
        <p:nvSpPr>
          <p:cNvPr id="7645" name="Google Shape;7645;p27"/>
          <p:cNvSpPr txBox="1">
            <a:spLocks noGrp="1"/>
          </p:cNvSpPr>
          <p:nvPr>
            <p:ph type="subTitle" idx="1"/>
          </p:nvPr>
        </p:nvSpPr>
        <p:spPr>
          <a:xfrm>
            <a:off x="6120400" y="3245033"/>
            <a:ext cx="4828000" cy="121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6120400" y="5321433"/>
            <a:ext cx="4828000" cy="5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7" name="Google Shape;7647;p27"/>
          <p:cNvSpPr txBox="1"/>
          <p:nvPr/>
        </p:nvSpPr>
        <p:spPr>
          <a:xfrm>
            <a:off x="6399600" y="4559967"/>
            <a:ext cx="4269600" cy="757600"/>
          </a:xfrm>
          <a:prstGeom prst="rect">
            <a:avLst/>
          </a:prstGeom>
          <a:noFill/>
          <a:ln>
            <a:noFill/>
          </a:ln>
        </p:spPr>
        <p:txBody>
          <a:bodyPr spcFirstLastPara="1" wrap="square" lIns="121900" tIns="121900" rIns="121900" bIns="121900" anchor="t" anchorCtr="0">
            <a:noAutofit/>
          </a:bodyPr>
          <a:lstStyle/>
          <a:p>
            <a:pPr algn="ctr">
              <a:lnSpc>
                <a:spcPct val="114000"/>
              </a:lnSpc>
              <a:buClr>
                <a:srgbClr val="841F00"/>
              </a:buClr>
              <a:buSzPts val="1100"/>
              <a:buFont typeface="Arial"/>
              <a:buNone/>
            </a:pPr>
            <a:r>
              <a:rPr lang="en" sz="1200">
                <a:solidFill>
                  <a:srgbClr val="000000"/>
                </a:solidFill>
                <a:latin typeface="Nunito"/>
                <a:ea typeface="Nunito"/>
                <a:cs typeface="Nunito"/>
                <a:sym typeface="Nunito"/>
              </a:rPr>
              <a:t>CREDITS: This presentation template was created by </a:t>
            </a:r>
            <a:r>
              <a:rPr lang="en" sz="1200">
                <a:solidFill>
                  <a:srgbClr val="000000"/>
                </a:solidFill>
                <a:uFill>
                  <a:noFill/>
                </a:uFill>
                <a:latin typeface="Nunito"/>
                <a:ea typeface="Nunito"/>
                <a:cs typeface="Nunito"/>
                <a:sym typeface="Nunito"/>
                <a:hlinkClick r:id="rId2">
                  <a:extLst>
                    <a:ext uri="{A12FA001-AC4F-418D-AE19-62706E023703}">
                      <ahyp:hlinkClr xmlns="" xmlns:ahyp="http://schemas.microsoft.com/office/drawing/2018/hyperlinkcolor" val="tx"/>
                    </a:ext>
                  </a:extLst>
                </a:hlinkClick>
              </a:rPr>
              <a:t>Slidesgo</a:t>
            </a:r>
            <a:r>
              <a:rPr lang="en" sz="1200">
                <a:solidFill>
                  <a:srgbClr val="000000"/>
                </a:solidFill>
                <a:latin typeface="Nunito"/>
                <a:ea typeface="Nunito"/>
                <a:cs typeface="Nunito"/>
                <a:sym typeface="Nunito"/>
              </a:rPr>
              <a:t>, including icons by </a:t>
            </a:r>
            <a:r>
              <a:rPr lang="en" sz="1200">
                <a:solidFill>
                  <a:srgbClr val="000000"/>
                </a:solidFill>
                <a:uFill>
                  <a:noFill/>
                </a:uFill>
                <a:latin typeface="Nunito"/>
                <a:ea typeface="Nunito"/>
                <a:cs typeface="Nunito"/>
                <a:sym typeface="Nunito"/>
                <a:hlinkClick r:id="rId3">
                  <a:extLst>
                    <a:ext uri="{A12FA001-AC4F-418D-AE19-62706E023703}">
                      <ahyp:hlinkClr xmlns="" xmlns:ahyp="http://schemas.microsoft.com/office/drawing/2018/hyperlinkcolor" val="tx"/>
                    </a:ext>
                  </a:extLst>
                </a:hlinkClick>
              </a:rPr>
              <a:t>Flaticon</a:t>
            </a:r>
            <a:r>
              <a:rPr lang="en" sz="1200">
                <a:solidFill>
                  <a:srgbClr val="000000"/>
                </a:solidFill>
                <a:latin typeface="Nunito"/>
                <a:ea typeface="Nunito"/>
                <a:cs typeface="Nunito"/>
                <a:sym typeface="Nunito"/>
              </a:rPr>
              <a:t>, infographics &amp; images by </a:t>
            </a:r>
            <a:r>
              <a:rPr lang="en" sz="1200">
                <a:solidFill>
                  <a:srgbClr val="000000"/>
                </a:solidFill>
                <a:uFill>
                  <a:noFill/>
                </a:uFill>
                <a:latin typeface="Nunito"/>
                <a:ea typeface="Nunito"/>
                <a:cs typeface="Nunito"/>
                <a:sym typeface="Nunito"/>
                <a:hlinkClick r:id="rId4">
                  <a:extLst>
                    <a:ext uri="{A12FA001-AC4F-418D-AE19-62706E023703}">
                      <ahyp:hlinkClr xmlns="" xmlns:ahyp="http://schemas.microsoft.com/office/drawing/2018/hyperlinkcolor" val="tx"/>
                    </a:ext>
                  </a:extLst>
                </a:hlinkClick>
              </a:rPr>
              <a:t>Freepik</a:t>
            </a:r>
            <a:r>
              <a:rPr lang="en" sz="1200">
                <a:solidFill>
                  <a:srgbClr val="000000"/>
                </a:solidFill>
                <a:latin typeface="Nunito"/>
                <a:ea typeface="Nunito"/>
                <a:cs typeface="Nunito"/>
                <a:sym typeface="Nunito"/>
              </a:rPr>
              <a:t> </a:t>
            </a:r>
            <a:endParaRPr sz="2400">
              <a:solidFill>
                <a:srgbClr val="000000"/>
              </a:solidFill>
              <a:latin typeface="Nunito"/>
              <a:ea typeface="Nunito"/>
              <a:cs typeface="Nunito"/>
              <a:sym typeface="Nunito"/>
            </a:endParaRPr>
          </a:p>
        </p:txBody>
      </p:sp>
      <p:grpSp>
        <p:nvGrpSpPr>
          <p:cNvPr id="7648" name="Google Shape;7648;p27"/>
          <p:cNvGrpSpPr/>
          <p:nvPr/>
        </p:nvGrpSpPr>
        <p:grpSpPr>
          <a:xfrm rot="5400000">
            <a:off x="11135143" y="-219023"/>
            <a:ext cx="340579" cy="882933"/>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657" name="Google Shape;7657;p27"/>
          <p:cNvGrpSpPr/>
          <p:nvPr/>
        </p:nvGrpSpPr>
        <p:grpSpPr>
          <a:xfrm flipH="1">
            <a:off x="11202633" y="-234667"/>
            <a:ext cx="629304" cy="879633"/>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680" name="Google Shape;7680;p27"/>
          <p:cNvGrpSpPr/>
          <p:nvPr/>
        </p:nvGrpSpPr>
        <p:grpSpPr>
          <a:xfrm flipH="1">
            <a:off x="11312053" y="839638"/>
            <a:ext cx="164892" cy="14963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684" name="Google Shape;7684;p27"/>
          <p:cNvSpPr/>
          <p:nvPr/>
        </p:nvSpPr>
        <p:spPr>
          <a:xfrm flipH="1">
            <a:off x="-203198"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685" name="Google Shape;7685;p27"/>
          <p:cNvGrpSpPr/>
          <p:nvPr/>
        </p:nvGrpSpPr>
        <p:grpSpPr>
          <a:xfrm flipH="1">
            <a:off x="11654741" y="-268128"/>
            <a:ext cx="446540" cy="1208568"/>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713" name="Google Shape;7713;p27"/>
          <p:cNvGrpSpPr/>
          <p:nvPr/>
        </p:nvGrpSpPr>
        <p:grpSpPr>
          <a:xfrm flipH="1">
            <a:off x="168405" y="5664331"/>
            <a:ext cx="507223" cy="137392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738" name="Google Shape;7738;p27"/>
          <p:cNvGrpSpPr/>
          <p:nvPr/>
        </p:nvGrpSpPr>
        <p:grpSpPr>
          <a:xfrm>
            <a:off x="11081349" y="5936809"/>
            <a:ext cx="895184" cy="980512"/>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789" name="Google Shape;7789;p27"/>
          <p:cNvGrpSpPr/>
          <p:nvPr/>
        </p:nvGrpSpPr>
        <p:grpSpPr>
          <a:xfrm flipH="1">
            <a:off x="3703750" y="644974"/>
            <a:ext cx="569956" cy="742748"/>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12" name="Google Shape;7812;p27"/>
          <p:cNvGrpSpPr/>
          <p:nvPr/>
        </p:nvGrpSpPr>
        <p:grpSpPr>
          <a:xfrm rot="494480" flipH="1">
            <a:off x="167883" y="-334438"/>
            <a:ext cx="2039100" cy="209116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74" name="Google Shape;7874;p27"/>
          <p:cNvGrpSpPr/>
          <p:nvPr/>
        </p:nvGrpSpPr>
        <p:grpSpPr>
          <a:xfrm rot="5400000" flipH="1">
            <a:off x="1757143" y="125172"/>
            <a:ext cx="215884" cy="194555"/>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78" name="Google Shape;7878;p27"/>
          <p:cNvGrpSpPr/>
          <p:nvPr/>
        </p:nvGrpSpPr>
        <p:grpSpPr>
          <a:xfrm rot="5400000" flipH="1">
            <a:off x="157743" y="1284939"/>
            <a:ext cx="215884" cy="194555"/>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82" name="Google Shape;7882;p27"/>
          <p:cNvGrpSpPr/>
          <p:nvPr/>
        </p:nvGrpSpPr>
        <p:grpSpPr>
          <a:xfrm rot="5400000" flipH="1">
            <a:off x="1420677" y="1500839"/>
            <a:ext cx="215884" cy="194555"/>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17490909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solidFill>
                  <a:srgbClr val="841F00"/>
                </a:solidFill>
              </a:rPr>
              <a:pPr/>
              <a:t>2024/1/3</a:t>
            </a:fld>
            <a:endParaRPr lang="zh-CN" altLang="en-US">
              <a:solidFill>
                <a:srgbClr val="841F00"/>
              </a:solidFill>
            </a:endParaRPr>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solidFill>
                <a:srgbClr val="841F00"/>
              </a:solidFill>
            </a:endParaRPr>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solidFill>
                  <a:srgbClr val="841F00"/>
                </a:solidFill>
              </a:rPr>
              <a:pPr/>
              <a:t>‹#›</a:t>
            </a:fld>
            <a:endParaRPr lang="zh-CN" altLang="en-US">
              <a:solidFill>
                <a:srgbClr val="841F00"/>
              </a:solidFill>
            </a:endParaRPr>
          </a:p>
        </p:txBody>
      </p:sp>
    </p:spTree>
    <p:extLst>
      <p:ext uri="{BB962C8B-B14F-4D97-AF65-F5344CB8AC3E}">
        <p14:creationId xmlns:p14="http://schemas.microsoft.com/office/powerpoint/2010/main" val="2541754424"/>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solidFill>
                  <a:srgbClr val="841F00"/>
                </a:solidFill>
              </a:rPr>
              <a:pPr/>
              <a:t>2024/1/3</a:t>
            </a:fld>
            <a:endParaRPr lang="zh-CN" altLang="en-US">
              <a:solidFill>
                <a:srgbClr val="841F00"/>
              </a:solidFill>
            </a:endParaRPr>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solidFill>
                <a:srgbClr val="841F00"/>
              </a:solidFill>
            </a:endParaRPr>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solidFill>
                  <a:srgbClr val="841F00"/>
                </a:solidFill>
              </a:rPr>
              <a:pPr/>
              <a:t>‹#›</a:t>
            </a:fld>
            <a:endParaRPr lang="zh-CN" altLang="en-US">
              <a:solidFill>
                <a:srgbClr val="841F00"/>
              </a:solidFill>
            </a:endParaRPr>
          </a:p>
        </p:txBody>
      </p:sp>
    </p:spTree>
    <p:extLst>
      <p:ext uri="{BB962C8B-B14F-4D97-AF65-F5344CB8AC3E}">
        <p14:creationId xmlns:p14="http://schemas.microsoft.com/office/powerpoint/2010/main" val="295548694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842FE942-8C21-4115-8680-D88995117483}" type="datetimeFigureOut">
              <a:rPr lang="zh-CN" altLang="en-US" smtClean="0">
                <a:solidFill>
                  <a:srgbClr val="841F00"/>
                </a:solidFill>
              </a:rPr>
              <a:pPr/>
              <a:t>2024/1/3</a:t>
            </a:fld>
            <a:endParaRPr lang="zh-CN" altLang="en-US">
              <a:solidFill>
                <a:srgbClr val="841F00"/>
              </a:solidFill>
            </a:endParaRPr>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solidFill>
                <a:srgbClr val="841F00"/>
              </a:solidFill>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34DD77F0-F64C-4D05-AF46-5691E19E7AC6}" type="slidenum">
              <a:rPr lang="zh-CN" altLang="en-US" smtClean="0">
                <a:solidFill>
                  <a:srgbClr val="841F00"/>
                </a:solidFill>
              </a:rPr>
              <a:pPr/>
              <a:t>‹#›</a:t>
            </a:fld>
            <a:endParaRPr lang="zh-CN" altLang="en-US">
              <a:solidFill>
                <a:srgbClr val="841F00"/>
              </a:solidFill>
            </a:endParaRPr>
          </a:p>
        </p:txBody>
      </p:sp>
    </p:spTree>
    <p:extLst>
      <p:ext uri="{BB962C8B-B14F-4D97-AF65-F5344CB8AC3E}">
        <p14:creationId xmlns:p14="http://schemas.microsoft.com/office/powerpoint/2010/main" val="3594337033"/>
      </p:ext>
    </p:extLst>
  </p:cSld>
  <p:clrMapOvr>
    <a:masterClrMapping/>
  </p:clrMapOvr>
  <mc:AlternateContent xmlns:mc="http://schemas.openxmlformats.org/markup-compatibility/2006" xmlns:p14="http://schemas.microsoft.com/office/powerpoint/2010/main">
    <mc:Choice Requires="p14">
      <p:transition spd="slow" p14:dur="2500" advTm="1000">
        <p:fade/>
      </p:transition>
    </mc:Choice>
    <mc:Fallback xmlns="">
      <p:transition spd="slow" advTm="1000">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5FFBF3B5-9DD2-44B0-BC4E-76596BEE669C}" type="datetimeFigureOut">
              <a:rPr lang="en-US" smtClean="0">
                <a:solidFill>
                  <a:srgbClr val="841F00"/>
                </a:solidFill>
              </a:rPr>
              <a:pPr/>
              <a:t>1/3/2024</a:t>
            </a:fld>
            <a:endParaRPr lang="en-US">
              <a:solidFill>
                <a:srgbClr val="841F00"/>
              </a:solidFill>
            </a:endParaRPr>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solidFill>
                <a:srgbClr val="841F00"/>
              </a:solidFill>
            </a:endParaRPr>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F3214F9-DFA8-4165-BCD8-7A46F4E9D3B7}" type="slidenum">
              <a:rPr lang="en-US" smtClean="0">
                <a:solidFill>
                  <a:srgbClr val="841F00"/>
                </a:solidFill>
              </a:rPr>
              <a:pPr/>
              <a:t>‹#›</a:t>
            </a:fld>
            <a:endParaRPr lang="en-US">
              <a:solidFill>
                <a:srgbClr val="841F00"/>
              </a:solidFill>
            </a:endParaRPr>
          </a:p>
        </p:txBody>
      </p:sp>
    </p:spTree>
    <p:extLst>
      <p:ext uri="{BB962C8B-B14F-4D97-AF65-F5344CB8AC3E}">
        <p14:creationId xmlns:p14="http://schemas.microsoft.com/office/powerpoint/2010/main" val="12366336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30764991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8" name="Google Shape;758;p4"/>
          <p:cNvGrpSpPr/>
          <p:nvPr/>
        </p:nvGrpSpPr>
        <p:grpSpPr>
          <a:xfrm>
            <a:off x="269344"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Clr>
                <a:srgbClr val="091179"/>
              </a:buClr>
              <a:buSzPts val="1200"/>
              <a:buFont typeface="Nunito"/>
              <a:buAutoNum type="arabicPeriod"/>
              <a:defRPr sz="1600">
                <a:latin typeface="Nunito"/>
                <a:ea typeface="Nunito"/>
                <a:cs typeface="Nunito"/>
                <a:sym typeface="Nunito"/>
              </a:defRPr>
            </a:lvl1pPr>
            <a:lvl2pPr marL="1219170" lvl="1" indent="-406390" rtl="0">
              <a:spcBef>
                <a:spcPts val="0"/>
              </a:spcBef>
              <a:spcAft>
                <a:spcPts val="0"/>
              </a:spcAft>
              <a:buClr>
                <a:srgbClr val="091179"/>
              </a:buClr>
              <a:buSzPts val="1200"/>
              <a:buFont typeface="Nunito"/>
              <a:buAutoNum type="alphaLcPeriod"/>
              <a:defRPr/>
            </a:lvl2pPr>
            <a:lvl3pPr marL="1828754" lvl="2" indent="-406390" rtl="0">
              <a:spcBef>
                <a:spcPts val="0"/>
              </a:spcBef>
              <a:spcAft>
                <a:spcPts val="0"/>
              </a:spcAft>
              <a:buClr>
                <a:srgbClr val="091179"/>
              </a:buClr>
              <a:buSzPts val="1200"/>
              <a:buFont typeface="Nunito"/>
              <a:buAutoNum type="romanLcPeriod"/>
              <a:defRPr/>
            </a:lvl3pPr>
            <a:lvl4pPr marL="2438339" lvl="3" indent="-406390" rtl="0">
              <a:spcBef>
                <a:spcPts val="0"/>
              </a:spcBef>
              <a:spcAft>
                <a:spcPts val="0"/>
              </a:spcAft>
              <a:buClr>
                <a:srgbClr val="091179"/>
              </a:buClr>
              <a:buSzPts val="1200"/>
              <a:buFont typeface="Nunito"/>
              <a:buAutoNum type="arabicPeriod"/>
              <a:defRPr/>
            </a:lvl4pPr>
            <a:lvl5pPr marL="3047924" lvl="4" indent="-406390" rtl="0">
              <a:spcBef>
                <a:spcPts val="0"/>
              </a:spcBef>
              <a:spcAft>
                <a:spcPts val="0"/>
              </a:spcAft>
              <a:buClr>
                <a:srgbClr val="091179"/>
              </a:buClr>
              <a:buSzPts val="1200"/>
              <a:buFont typeface="Nunito"/>
              <a:buAutoNum type="alphaLcPeriod"/>
              <a:defRPr/>
            </a:lvl5pPr>
            <a:lvl6pPr marL="3657509" lvl="5" indent="-406390" rtl="0">
              <a:spcBef>
                <a:spcPts val="0"/>
              </a:spcBef>
              <a:spcAft>
                <a:spcPts val="0"/>
              </a:spcAft>
              <a:buClr>
                <a:srgbClr val="091179"/>
              </a:buClr>
              <a:buSzPts val="1200"/>
              <a:buFont typeface="Nunito"/>
              <a:buAutoNum type="romanLcPeriod"/>
              <a:defRPr/>
            </a:lvl6pPr>
            <a:lvl7pPr marL="4267093" lvl="6" indent="-406390" rtl="0">
              <a:spcBef>
                <a:spcPts val="0"/>
              </a:spcBef>
              <a:spcAft>
                <a:spcPts val="0"/>
              </a:spcAft>
              <a:buClr>
                <a:srgbClr val="091179"/>
              </a:buClr>
              <a:buSzPts val="1200"/>
              <a:buFont typeface="Nunito"/>
              <a:buAutoNum type="arabicPeriod"/>
              <a:defRPr/>
            </a:lvl7pPr>
            <a:lvl8pPr marL="4876678" lvl="7" indent="-406390" rtl="0">
              <a:spcBef>
                <a:spcPts val="0"/>
              </a:spcBef>
              <a:spcAft>
                <a:spcPts val="0"/>
              </a:spcAft>
              <a:buClr>
                <a:srgbClr val="674EA7"/>
              </a:buClr>
              <a:buSzPts val="1200"/>
              <a:buFont typeface="Inconsolata"/>
              <a:buAutoNum type="alphaLcPeriod"/>
              <a:defRPr/>
            </a:lvl8pPr>
            <a:lvl9pPr marL="5486263" lvl="8" indent="-406390"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8"/>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1" name="Google Shape;841;p4"/>
          <p:cNvGrpSpPr/>
          <p:nvPr/>
        </p:nvGrpSpPr>
        <p:grpSpPr>
          <a:xfrm flipH="1">
            <a:off x="124748"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2" name="Google Shape;892;p4"/>
          <p:cNvGrpSpPr/>
          <p:nvPr/>
        </p:nvGrpSpPr>
        <p:grpSpPr>
          <a:xfrm>
            <a:off x="7932083" y="151782"/>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7" name="Google Shape;977;p4"/>
          <p:cNvGrpSpPr/>
          <p:nvPr/>
        </p:nvGrpSpPr>
        <p:grpSpPr>
          <a:xfrm rot="-5400000">
            <a:off x="9285189" y="125172"/>
            <a:ext cx="215884" cy="194555"/>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5281973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981"/>
        <p:cNvGrpSpPr/>
        <p:nvPr/>
      </p:nvGrpSpPr>
      <p:grpSpPr>
        <a:xfrm>
          <a:off x="0" y="0"/>
          <a:ext cx="0" cy="0"/>
          <a:chOff x="0" y="0"/>
          <a:chExt cx="0" cy="0"/>
        </a:xfrm>
      </p:grpSpPr>
      <p:sp>
        <p:nvSpPr>
          <p:cNvPr id="982" name="Google Shape;982;p5"/>
          <p:cNvSpPr/>
          <p:nvPr/>
        </p:nvSpPr>
        <p:spPr>
          <a:xfrm rot="10800000">
            <a:off x="6936621" y="-138427"/>
            <a:ext cx="5428832" cy="91006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3" name="Google Shape;983;p5"/>
          <p:cNvSpPr txBox="1">
            <a:spLocks noGrp="1"/>
          </p:cNvSpPr>
          <p:nvPr>
            <p:ph type="ctrTitle"/>
          </p:nvPr>
        </p:nvSpPr>
        <p:spPr>
          <a:xfrm>
            <a:off x="212832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4" name="Google Shape;984;p5"/>
          <p:cNvSpPr txBox="1">
            <a:spLocks noGrp="1"/>
          </p:cNvSpPr>
          <p:nvPr>
            <p:ph type="subTitle" idx="1"/>
          </p:nvPr>
        </p:nvSpPr>
        <p:spPr>
          <a:xfrm>
            <a:off x="243012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Nunito"/>
                <a:ea typeface="Nunito"/>
                <a:cs typeface="Nunito"/>
                <a:sym typeface="Nunito"/>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630607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6" name="Google Shape;986;p5"/>
          <p:cNvSpPr txBox="1">
            <a:spLocks noGrp="1"/>
          </p:cNvSpPr>
          <p:nvPr>
            <p:ph type="subTitle" idx="3"/>
          </p:nvPr>
        </p:nvSpPr>
        <p:spPr>
          <a:xfrm>
            <a:off x="660787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1237300" y="695500"/>
            <a:ext cx="73460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11561424" y="5511576"/>
            <a:ext cx="780584" cy="350259"/>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8" name="Google Shape;998;p5"/>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5"/>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00" name="Google Shape;1000;p5"/>
          <p:cNvGrpSpPr/>
          <p:nvPr/>
        </p:nvGrpSpPr>
        <p:grpSpPr>
          <a:xfrm rot="-8956076">
            <a:off x="-356329" y="192745"/>
            <a:ext cx="585429" cy="1517697"/>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9" name="Google Shape;1009;p5"/>
          <p:cNvGrpSpPr/>
          <p:nvPr/>
        </p:nvGrpSpPr>
        <p:grpSpPr>
          <a:xfrm rot="-8956076">
            <a:off x="-47214" y="383195"/>
            <a:ext cx="592611" cy="1603909"/>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7" name="Google Shape;1037;p5"/>
          <p:cNvGrpSpPr/>
          <p:nvPr/>
        </p:nvGrpSpPr>
        <p:grpSpPr>
          <a:xfrm>
            <a:off x="11041972" y="6038960"/>
            <a:ext cx="1169069" cy="748043"/>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6" name="Google Shape;1046;p5"/>
          <p:cNvGrpSpPr/>
          <p:nvPr/>
        </p:nvGrpSpPr>
        <p:grpSpPr>
          <a:xfrm>
            <a:off x="11549717" y="5642023"/>
            <a:ext cx="1029827" cy="1034524"/>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4" name="Google Shape;1074;p5"/>
          <p:cNvGrpSpPr/>
          <p:nvPr/>
        </p:nvGrpSpPr>
        <p:grpSpPr>
          <a:xfrm>
            <a:off x="11488253" y="6246622"/>
            <a:ext cx="748761" cy="72456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4" name="Google Shape;1094;p5"/>
          <p:cNvGrpSpPr/>
          <p:nvPr/>
        </p:nvGrpSpPr>
        <p:grpSpPr>
          <a:xfrm rot="-5400000">
            <a:off x="11093880" y="6143395"/>
            <a:ext cx="364021" cy="986027"/>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9" name="Google Shape;1119;p5"/>
          <p:cNvGrpSpPr/>
          <p:nvPr/>
        </p:nvGrpSpPr>
        <p:grpSpPr>
          <a:xfrm>
            <a:off x="8587285" y="438340"/>
            <a:ext cx="1210776" cy="726693"/>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7" name="Google Shape;1127;p5"/>
          <p:cNvGrpSpPr/>
          <p:nvPr/>
        </p:nvGrpSpPr>
        <p:grpSpPr>
          <a:xfrm rot="-1533232">
            <a:off x="9850558" y="-249669"/>
            <a:ext cx="1529668" cy="1132536"/>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8" name="Google Shape;1148;p5"/>
          <p:cNvGrpSpPr/>
          <p:nvPr/>
        </p:nvGrpSpPr>
        <p:grpSpPr>
          <a:xfrm>
            <a:off x="-283422" y="5296389"/>
            <a:ext cx="1528276" cy="1418404"/>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3" name="Google Shape;1163;p5"/>
          <p:cNvGrpSpPr/>
          <p:nvPr/>
        </p:nvGrpSpPr>
        <p:grpSpPr>
          <a:xfrm>
            <a:off x="-265651" y="4932569"/>
            <a:ext cx="1209272" cy="1546943"/>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1" name="Google Shape;1211;p5"/>
          <p:cNvGrpSpPr/>
          <p:nvPr/>
        </p:nvGrpSpPr>
        <p:grpSpPr>
          <a:xfrm rot="5400000">
            <a:off x="11043255" y="58933"/>
            <a:ext cx="1482895" cy="1485483"/>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73" name="Google Shape;1273;p5"/>
          <p:cNvGrpSpPr/>
          <p:nvPr/>
        </p:nvGrpSpPr>
        <p:grpSpPr>
          <a:xfrm rot="5400000">
            <a:off x="394267" y="5617374"/>
            <a:ext cx="571291" cy="1623076"/>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2653778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235121" y="5730644"/>
            <a:ext cx="615132" cy="276019"/>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0" name="Google Shape;1310;p6"/>
          <p:cNvSpPr/>
          <p:nvPr/>
        </p:nvSpPr>
        <p:spPr>
          <a:xfrm flipH="1">
            <a:off x="-133304" y="6380562"/>
            <a:ext cx="3696240" cy="50013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1" name="Google Shape;1311;p6"/>
          <p:cNvSpPr/>
          <p:nvPr/>
        </p:nvSpPr>
        <p:spPr>
          <a:xfrm flipH="1">
            <a:off x="7194594" y="-20100"/>
            <a:ext cx="5256007" cy="571008"/>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12" name="Google Shape;1312;p6"/>
          <p:cNvGrpSpPr/>
          <p:nvPr/>
        </p:nvGrpSpPr>
        <p:grpSpPr>
          <a:xfrm rot="5400000" flipH="1">
            <a:off x="11481667" y="-386271"/>
            <a:ext cx="585400" cy="1517621"/>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1" name="Google Shape;1321;p6"/>
          <p:cNvGrpSpPr/>
          <p:nvPr/>
        </p:nvGrpSpPr>
        <p:grpSpPr>
          <a:xfrm rot="5400000" flipH="1">
            <a:off x="11262293" y="-161884"/>
            <a:ext cx="592580" cy="1603829"/>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9" name="Google Shape;1349;p6"/>
          <p:cNvGrpSpPr/>
          <p:nvPr/>
        </p:nvGrpSpPr>
        <p:grpSpPr>
          <a:xfrm flipH="1">
            <a:off x="-128391" y="6018808"/>
            <a:ext cx="921300" cy="589505"/>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8" name="Google Shape;1358;p6"/>
          <p:cNvGrpSpPr/>
          <p:nvPr/>
        </p:nvGrpSpPr>
        <p:grpSpPr>
          <a:xfrm flipH="1">
            <a:off x="-422561" y="5833406"/>
            <a:ext cx="811568" cy="815271"/>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6" name="Google Shape;1386;p6"/>
          <p:cNvGrpSpPr/>
          <p:nvPr/>
        </p:nvGrpSpPr>
        <p:grpSpPr>
          <a:xfrm flipH="1">
            <a:off x="-152625" y="6309868"/>
            <a:ext cx="590072" cy="57100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6" name="Google Shape;1406;p6"/>
          <p:cNvGrpSpPr/>
          <p:nvPr/>
        </p:nvGrpSpPr>
        <p:grpSpPr>
          <a:xfrm rot="5400000" flipH="1">
            <a:off x="551507" y="6326038"/>
            <a:ext cx="286872" cy="777052"/>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1" name="Google Shape;1431;p6"/>
          <p:cNvGrpSpPr/>
          <p:nvPr/>
        </p:nvGrpSpPr>
        <p:grpSpPr>
          <a:xfrm rot="5400000" flipH="1">
            <a:off x="-89914" y="1750445"/>
            <a:ext cx="844356" cy="506767"/>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9" name="Google Shape;1439;p6"/>
          <p:cNvGrpSpPr/>
          <p:nvPr/>
        </p:nvGrpSpPr>
        <p:grpSpPr>
          <a:xfrm flipH="1">
            <a:off x="-247415" y="669199"/>
            <a:ext cx="1066705" cy="78979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1" name="Google Shape;1461;p6"/>
          <p:cNvGrpSpPr/>
          <p:nvPr/>
        </p:nvGrpSpPr>
        <p:grpSpPr>
          <a:xfrm rot="970126" flipH="1">
            <a:off x="11218986" y="5030357"/>
            <a:ext cx="1306781" cy="1212764"/>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6" name="Google Shape;1476;p6"/>
          <p:cNvGrpSpPr/>
          <p:nvPr/>
        </p:nvGrpSpPr>
        <p:grpSpPr>
          <a:xfrm rot="475448" flipH="1">
            <a:off x="11198970" y="5652156"/>
            <a:ext cx="1034085" cy="1322771"/>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24" name="Google Shape;1524;p6"/>
          <p:cNvGrpSpPr/>
          <p:nvPr/>
        </p:nvGrpSpPr>
        <p:grpSpPr>
          <a:xfrm flipH="1">
            <a:off x="-184801" y="-209103"/>
            <a:ext cx="1034111" cy="1035928"/>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6" name="Google Shape;1586;p6"/>
          <p:cNvGrpSpPr/>
          <p:nvPr/>
        </p:nvGrpSpPr>
        <p:grpSpPr>
          <a:xfrm rot="-958644" flipH="1">
            <a:off x="11784522" y="4420012"/>
            <a:ext cx="488421" cy="1387941"/>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6585980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611"/>
        <p:cNvGrpSpPr/>
        <p:nvPr/>
      </p:nvGrpSpPr>
      <p:grpSpPr>
        <a:xfrm>
          <a:off x="0" y="0"/>
          <a:ext cx="0" cy="0"/>
          <a:chOff x="0" y="0"/>
          <a:chExt cx="0" cy="0"/>
        </a:xfrm>
      </p:grpSpPr>
      <p:sp>
        <p:nvSpPr>
          <p:cNvPr id="1612" name="Google Shape;1612;p7"/>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3" name="Google Shape;1613;p7"/>
          <p:cNvSpPr txBox="1">
            <a:spLocks noGrp="1"/>
          </p:cNvSpPr>
          <p:nvPr>
            <p:ph type="title"/>
          </p:nvPr>
        </p:nvSpPr>
        <p:spPr>
          <a:xfrm>
            <a:off x="6546168" y="2287233"/>
            <a:ext cx="3744000" cy="7272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614" name="Google Shape;1614;p7"/>
          <p:cNvSpPr txBox="1">
            <a:spLocks noGrp="1"/>
          </p:cNvSpPr>
          <p:nvPr>
            <p:ph type="body" idx="1"/>
          </p:nvPr>
        </p:nvSpPr>
        <p:spPr>
          <a:xfrm>
            <a:off x="6311368" y="3014433"/>
            <a:ext cx="3978800" cy="1662400"/>
          </a:xfrm>
          <a:prstGeom prst="rect">
            <a:avLst/>
          </a:prstGeom>
        </p:spPr>
        <p:txBody>
          <a:bodyPr spcFirstLastPara="1" wrap="square" lIns="91425" tIns="91425" rIns="91425" bIns="91425" anchor="t" anchorCtr="0">
            <a:noAutofit/>
          </a:bodyPr>
          <a:lstStyle>
            <a:lvl1pPr marL="609585" lvl="0" indent="-406390" algn="r">
              <a:spcBef>
                <a:spcPts val="0"/>
              </a:spcBef>
              <a:spcAft>
                <a:spcPts val="0"/>
              </a:spcAft>
              <a:buSzPts val="1200"/>
              <a:buChar char="●"/>
              <a:defRPr>
                <a:latin typeface="Nunito"/>
                <a:ea typeface="Nunito"/>
                <a:cs typeface="Nunito"/>
                <a:sym typeface="Nunito"/>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615" name="Google Shape;1615;p7"/>
          <p:cNvSpPr/>
          <p:nvPr/>
        </p:nvSpPr>
        <p:spPr>
          <a:xfrm flipH="1">
            <a:off x="-269970" y="-119310"/>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16" name="Google Shape;1616;p7"/>
          <p:cNvGrpSpPr/>
          <p:nvPr/>
        </p:nvGrpSpPr>
        <p:grpSpPr>
          <a:xfrm flipH="1">
            <a:off x="10693523" y="-225529"/>
            <a:ext cx="1432199" cy="915695"/>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5" name="Google Shape;1625;p7"/>
          <p:cNvGrpSpPr/>
          <p:nvPr/>
        </p:nvGrpSpPr>
        <p:grpSpPr>
          <a:xfrm>
            <a:off x="10550295" y="5162843"/>
            <a:ext cx="1718685" cy="1882509"/>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6" name="Google Shape;1676;p7"/>
          <p:cNvGrpSpPr/>
          <p:nvPr/>
        </p:nvGrpSpPr>
        <p:grpSpPr>
          <a:xfrm flipH="1">
            <a:off x="-269889" y="6180597"/>
            <a:ext cx="1163855" cy="52228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6" name="Google Shape;1686;p7"/>
          <p:cNvGrpSpPr/>
          <p:nvPr/>
        </p:nvGrpSpPr>
        <p:grpSpPr>
          <a:xfrm flipH="1">
            <a:off x="-186014" y="-101851"/>
            <a:ext cx="1079972" cy="1107545"/>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8" name="Google Shape;1748;p7"/>
          <p:cNvGrpSpPr/>
          <p:nvPr/>
        </p:nvGrpSpPr>
        <p:grpSpPr>
          <a:xfrm rot="5400000" flipH="1">
            <a:off x="1763423" y="16841"/>
            <a:ext cx="156581" cy="141111"/>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52" name="Google Shape;1752;p7"/>
          <p:cNvSpPr txBox="1">
            <a:spLocks noGrp="1"/>
          </p:cNvSpPr>
          <p:nvPr>
            <p:ph type="subTitle" idx="2"/>
          </p:nvPr>
        </p:nvSpPr>
        <p:spPr>
          <a:xfrm>
            <a:off x="2457145" y="4676832"/>
            <a:ext cx="2702800" cy="5580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228352" y="-225509"/>
            <a:ext cx="916057" cy="918956"/>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1" name="Google Shape;1781;p7"/>
          <p:cNvGrpSpPr/>
          <p:nvPr/>
        </p:nvGrpSpPr>
        <p:grpSpPr>
          <a:xfrm>
            <a:off x="819611" y="-260977"/>
            <a:ext cx="665584" cy="643609"/>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1" name="Google Shape;1801;p7"/>
          <p:cNvGrpSpPr/>
          <p:nvPr/>
        </p:nvGrpSpPr>
        <p:grpSpPr>
          <a:xfrm flipH="1">
            <a:off x="2056057" y="-236825"/>
            <a:ext cx="530147" cy="741032"/>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4" name="Google Shape;1824;p7"/>
          <p:cNvGrpSpPr/>
          <p:nvPr/>
        </p:nvGrpSpPr>
        <p:grpSpPr>
          <a:xfrm flipH="1">
            <a:off x="11475062" y="-90176"/>
            <a:ext cx="692257" cy="1084192"/>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7" name="Google Shape;1847;p7"/>
          <p:cNvGrpSpPr/>
          <p:nvPr/>
        </p:nvGrpSpPr>
        <p:grpSpPr>
          <a:xfrm flipH="1">
            <a:off x="11132610" y="1178146"/>
            <a:ext cx="1173972" cy="889837"/>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67" name="Google Shape;1867;p7"/>
          <p:cNvGrpSpPr/>
          <p:nvPr/>
        </p:nvGrpSpPr>
        <p:grpSpPr>
          <a:xfrm rot="5400000" flipH="1">
            <a:off x="11742907" y="1129407"/>
            <a:ext cx="156581" cy="141111"/>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909124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871"/>
        <p:cNvGrpSpPr/>
        <p:nvPr/>
      </p:nvGrpSpPr>
      <p:grpSpPr>
        <a:xfrm>
          <a:off x="0" y="0"/>
          <a:ext cx="0" cy="0"/>
          <a:chOff x="0" y="0"/>
          <a:chExt cx="0" cy="0"/>
        </a:xfrm>
      </p:grpSpPr>
      <p:sp>
        <p:nvSpPr>
          <p:cNvPr id="1872" name="Google Shape;1872;p8"/>
          <p:cNvSpPr/>
          <p:nvPr/>
        </p:nvSpPr>
        <p:spPr>
          <a:xfrm rot="10800000">
            <a:off x="-482302" y="6006684"/>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3" name="Google Shape;1873;p8"/>
          <p:cNvSpPr txBox="1">
            <a:spLocks noGrp="1"/>
          </p:cNvSpPr>
          <p:nvPr>
            <p:ph type="title"/>
          </p:nvPr>
        </p:nvSpPr>
        <p:spPr>
          <a:xfrm>
            <a:off x="1250400" y="2038400"/>
            <a:ext cx="9691200" cy="278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10800"/>
            </a:lvl1pPr>
            <a:lvl2pPr lvl="1" algn="ctr">
              <a:spcBef>
                <a:spcPts val="0"/>
              </a:spcBef>
              <a:spcAft>
                <a:spcPts val="0"/>
              </a:spcAft>
              <a:buSzPts val="7200"/>
              <a:buNone/>
              <a:defRPr sz="9600"/>
            </a:lvl2pPr>
            <a:lvl3pPr lvl="2" algn="ctr">
              <a:spcBef>
                <a:spcPts val="0"/>
              </a:spcBef>
              <a:spcAft>
                <a:spcPts val="0"/>
              </a:spcAft>
              <a:buSzPts val="7200"/>
              <a:buNone/>
              <a:defRPr sz="9600"/>
            </a:lvl3pPr>
            <a:lvl4pPr lvl="3" algn="ctr">
              <a:spcBef>
                <a:spcPts val="0"/>
              </a:spcBef>
              <a:spcAft>
                <a:spcPts val="0"/>
              </a:spcAft>
              <a:buSzPts val="7200"/>
              <a:buNone/>
              <a:defRPr sz="9600"/>
            </a:lvl4pPr>
            <a:lvl5pPr lvl="4" algn="ctr">
              <a:spcBef>
                <a:spcPts val="0"/>
              </a:spcBef>
              <a:spcAft>
                <a:spcPts val="0"/>
              </a:spcAft>
              <a:buSzPts val="7200"/>
              <a:buNone/>
              <a:defRPr sz="9600"/>
            </a:lvl5pPr>
            <a:lvl6pPr lvl="5" algn="ctr">
              <a:spcBef>
                <a:spcPts val="0"/>
              </a:spcBef>
              <a:spcAft>
                <a:spcPts val="0"/>
              </a:spcAft>
              <a:buSzPts val="7200"/>
              <a:buNone/>
              <a:defRPr sz="9600"/>
            </a:lvl6pPr>
            <a:lvl7pPr lvl="6" algn="ctr">
              <a:spcBef>
                <a:spcPts val="0"/>
              </a:spcBef>
              <a:spcAft>
                <a:spcPts val="0"/>
              </a:spcAft>
              <a:buSzPts val="7200"/>
              <a:buNone/>
              <a:defRPr sz="9600"/>
            </a:lvl7pPr>
            <a:lvl8pPr lvl="7" algn="ctr">
              <a:spcBef>
                <a:spcPts val="0"/>
              </a:spcBef>
              <a:spcAft>
                <a:spcPts val="0"/>
              </a:spcAft>
              <a:buSzPts val="7200"/>
              <a:buNone/>
              <a:defRPr sz="9600"/>
            </a:lvl8pPr>
            <a:lvl9pPr lvl="8" algn="ctr">
              <a:spcBef>
                <a:spcPts val="0"/>
              </a:spcBef>
              <a:spcAft>
                <a:spcPts val="0"/>
              </a:spcAft>
              <a:buSzPts val="7200"/>
              <a:buNone/>
              <a:defRPr sz="9600"/>
            </a:lvl9pPr>
          </a:lstStyle>
          <a:p>
            <a:endParaRPr/>
          </a:p>
        </p:txBody>
      </p:sp>
      <p:grpSp>
        <p:nvGrpSpPr>
          <p:cNvPr id="1874" name="Google Shape;1874;p8"/>
          <p:cNvGrpSpPr/>
          <p:nvPr/>
        </p:nvGrpSpPr>
        <p:grpSpPr>
          <a:xfrm rot="-5400000" flipH="1">
            <a:off x="895527" y="-105323"/>
            <a:ext cx="340579" cy="882933"/>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3" name="Google Shape;1883;p8"/>
          <p:cNvGrpSpPr/>
          <p:nvPr/>
        </p:nvGrpSpPr>
        <p:grpSpPr>
          <a:xfrm>
            <a:off x="269344" y="-234667"/>
            <a:ext cx="629304" cy="879633"/>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06" name="Google Shape;1906;p8"/>
          <p:cNvGrpSpPr/>
          <p:nvPr/>
        </p:nvGrpSpPr>
        <p:grpSpPr>
          <a:xfrm>
            <a:off x="624338" y="839638"/>
            <a:ext cx="164892" cy="14963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0" name="Google Shape;1910;p8"/>
          <p:cNvSpPr/>
          <p:nvPr/>
        </p:nvSpPr>
        <p:spPr>
          <a:xfrm>
            <a:off x="6600865" y="-1103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1" name="Google Shape;1911;p8"/>
          <p:cNvGrpSpPr/>
          <p:nvPr/>
        </p:nvGrpSpPr>
        <p:grpSpPr>
          <a:xfrm>
            <a:off x="3" y="-268128"/>
            <a:ext cx="446540" cy="1208568"/>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9" name="Google Shape;1939;p8"/>
          <p:cNvGrpSpPr/>
          <p:nvPr/>
        </p:nvGrpSpPr>
        <p:grpSpPr>
          <a:xfrm>
            <a:off x="7932083" y="151782"/>
            <a:ext cx="527120" cy="687191"/>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62" name="Google Shape;1962;p8"/>
          <p:cNvGrpSpPr/>
          <p:nvPr/>
        </p:nvGrpSpPr>
        <p:grpSpPr>
          <a:xfrm>
            <a:off x="10630865" y="-268122"/>
            <a:ext cx="1489000" cy="1527017"/>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4" name="Google Shape;2024;p8"/>
          <p:cNvGrpSpPr/>
          <p:nvPr/>
        </p:nvGrpSpPr>
        <p:grpSpPr>
          <a:xfrm rot="-5400000">
            <a:off x="9285189" y="125172"/>
            <a:ext cx="215884" cy="194555"/>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8" name="Google Shape;2028;p8"/>
          <p:cNvGrpSpPr/>
          <p:nvPr/>
        </p:nvGrpSpPr>
        <p:grpSpPr>
          <a:xfrm>
            <a:off x="11092374" y="4805856"/>
            <a:ext cx="1586693" cy="1009432"/>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7" name="Google Shape;2037;p8"/>
          <p:cNvGrpSpPr/>
          <p:nvPr/>
        </p:nvGrpSpPr>
        <p:grpSpPr>
          <a:xfrm>
            <a:off x="11460151" y="5217917"/>
            <a:ext cx="1389679" cy="1396017"/>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5" name="Google Shape;2065;p8"/>
          <p:cNvGrpSpPr/>
          <p:nvPr/>
        </p:nvGrpSpPr>
        <p:grpSpPr>
          <a:xfrm>
            <a:off x="11378331" y="5903209"/>
            <a:ext cx="491221" cy="1330575"/>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0" name="Google Shape;2090;p8"/>
          <p:cNvGrpSpPr/>
          <p:nvPr/>
        </p:nvGrpSpPr>
        <p:grpSpPr>
          <a:xfrm rot="-5400000" flipH="1">
            <a:off x="9862471" y="5940300"/>
            <a:ext cx="485736" cy="1259299"/>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99" name="Google Shape;2099;p8"/>
          <p:cNvSpPr/>
          <p:nvPr/>
        </p:nvSpPr>
        <p:spPr>
          <a:xfrm>
            <a:off x="10720520" y="5866435"/>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0" name="Google Shape;2100;p8"/>
          <p:cNvSpPr/>
          <p:nvPr/>
        </p:nvSpPr>
        <p:spPr>
          <a:xfrm>
            <a:off x="10711047" y="5950857"/>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1" name="Google Shape;2101;p8"/>
          <p:cNvSpPr/>
          <p:nvPr/>
        </p:nvSpPr>
        <p:spPr>
          <a:xfrm>
            <a:off x="11148978" y="6050329"/>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2" name="Google Shape;2102;p8"/>
          <p:cNvSpPr/>
          <p:nvPr/>
        </p:nvSpPr>
        <p:spPr>
          <a:xfrm>
            <a:off x="11062305" y="615598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3" name="Google Shape;2103;p8"/>
          <p:cNvSpPr/>
          <p:nvPr/>
        </p:nvSpPr>
        <p:spPr>
          <a:xfrm>
            <a:off x="10952487" y="6272519"/>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4" name="Google Shape;2104;p8"/>
          <p:cNvSpPr/>
          <p:nvPr/>
        </p:nvSpPr>
        <p:spPr>
          <a:xfrm>
            <a:off x="10864403" y="6495516"/>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5" name="Google Shape;2105;p8"/>
          <p:cNvSpPr/>
          <p:nvPr/>
        </p:nvSpPr>
        <p:spPr>
          <a:xfrm>
            <a:off x="10842132" y="6740250"/>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6" name="Google Shape;2106;p8"/>
          <p:cNvSpPr/>
          <p:nvPr/>
        </p:nvSpPr>
        <p:spPr>
          <a:xfrm>
            <a:off x="10896453" y="6385295"/>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7" name="Google Shape;2107;p8"/>
          <p:cNvSpPr/>
          <p:nvPr/>
        </p:nvSpPr>
        <p:spPr>
          <a:xfrm>
            <a:off x="10857249" y="6422248"/>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8" name="Google Shape;2108;p8"/>
          <p:cNvSpPr/>
          <p:nvPr/>
        </p:nvSpPr>
        <p:spPr>
          <a:xfrm>
            <a:off x="10841561" y="63561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9" name="Google Shape;2109;p8"/>
          <p:cNvSpPr/>
          <p:nvPr/>
        </p:nvSpPr>
        <p:spPr>
          <a:xfrm>
            <a:off x="11269614" y="6553366"/>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0" name="Google Shape;2110;p8"/>
          <p:cNvSpPr/>
          <p:nvPr/>
        </p:nvSpPr>
        <p:spPr>
          <a:xfrm>
            <a:off x="11225907" y="6586993"/>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1" name="Google Shape;2111;p8"/>
          <p:cNvSpPr/>
          <p:nvPr/>
        </p:nvSpPr>
        <p:spPr>
          <a:xfrm>
            <a:off x="11101510" y="6874995"/>
            <a:ext cx="34772" cy="28053"/>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2" name="Google Shape;2112;p8"/>
          <p:cNvSpPr/>
          <p:nvPr/>
        </p:nvSpPr>
        <p:spPr>
          <a:xfrm>
            <a:off x="11054445" y="6911982"/>
            <a:ext cx="34772" cy="26911"/>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3" name="Google Shape;2113;p8"/>
          <p:cNvSpPr/>
          <p:nvPr/>
        </p:nvSpPr>
        <p:spPr>
          <a:xfrm>
            <a:off x="11046617" y="6331511"/>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4" name="Google Shape;2114;p8"/>
          <p:cNvSpPr/>
          <p:nvPr/>
        </p:nvSpPr>
        <p:spPr>
          <a:xfrm>
            <a:off x="11020852" y="6265364"/>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5" name="Google Shape;2115;p8"/>
          <p:cNvSpPr/>
          <p:nvPr/>
        </p:nvSpPr>
        <p:spPr>
          <a:xfrm>
            <a:off x="11339086" y="6213831"/>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6" name="Google Shape;2116;p8"/>
          <p:cNvSpPr/>
          <p:nvPr/>
        </p:nvSpPr>
        <p:spPr>
          <a:xfrm>
            <a:off x="11284193" y="6254178"/>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7" name="Google Shape;2117;p8"/>
          <p:cNvSpPr/>
          <p:nvPr/>
        </p:nvSpPr>
        <p:spPr>
          <a:xfrm>
            <a:off x="11218081" y="60166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8" name="Google Shape;2118;p8"/>
          <p:cNvSpPr/>
          <p:nvPr/>
        </p:nvSpPr>
        <p:spPr>
          <a:xfrm>
            <a:off x="11255034" y="5958349"/>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9" name="Google Shape;2119;p8"/>
          <p:cNvSpPr/>
          <p:nvPr/>
        </p:nvSpPr>
        <p:spPr>
          <a:xfrm>
            <a:off x="10042563" y="5894788"/>
            <a:ext cx="914837" cy="1148032"/>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 name="Google Shape;2120;p8"/>
          <p:cNvSpPr/>
          <p:nvPr/>
        </p:nvSpPr>
        <p:spPr>
          <a:xfrm>
            <a:off x="10126346" y="5997384"/>
            <a:ext cx="644485" cy="1175984"/>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1" name="Google Shape;2121;p8"/>
          <p:cNvSpPr/>
          <p:nvPr/>
        </p:nvSpPr>
        <p:spPr>
          <a:xfrm>
            <a:off x="10528600" y="6820068"/>
            <a:ext cx="186361" cy="17782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2" name="Google Shape;2122;p8"/>
          <p:cNvSpPr/>
          <p:nvPr/>
        </p:nvSpPr>
        <p:spPr>
          <a:xfrm>
            <a:off x="10384044" y="6550006"/>
            <a:ext cx="256981" cy="255772"/>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3" name="Google Shape;2123;p8"/>
          <p:cNvSpPr/>
          <p:nvPr/>
        </p:nvSpPr>
        <p:spPr>
          <a:xfrm>
            <a:off x="10277553" y="6306853"/>
            <a:ext cx="288393" cy="365364"/>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4" name="Google Shape;2124;p8"/>
          <p:cNvSpPr/>
          <p:nvPr/>
        </p:nvSpPr>
        <p:spPr>
          <a:xfrm>
            <a:off x="10296331" y="6298993"/>
            <a:ext cx="148564" cy="19271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5" name="Google Shape;2125;p8"/>
          <p:cNvSpPr/>
          <p:nvPr/>
        </p:nvSpPr>
        <p:spPr>
          <a:xfrm>
            <a:off x="10150231" y="6091684"/>
            <a:ext cx="190460" cy="22812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6" name="Google Shape;2126;p8"/>
          <p:cNvSpPr/>
          <p:nvPr/>
        </p:nvSpPr>
        <p:spPr>
          <a:xfrm>
            <a:off x="10120635" y="6021102"/>
            <a:ext cx="135999" cy="15803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7" name="Google Shape;2127;p8"/>
          <p:cNvSpPr/>
          <p:nvPr/>
        </p:nvSpPr>
        <p:spPr>
          <a:xfrm>
            <a:off x="10712660" y="6314681"/>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8" name="Google Shape;2128;p8"/>
          <p:cNvSpPr/>
          <p:nvPr/>
        </p:nvSpPr>
        <p:spPr>
          <a:xfrm>
            <a:off x="10673457" y="6267616"/>
            <a:ext cx="38132"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9" name="Google Shape;2129;p8"/>
          <p:cNvSpPr/>
          <p:nvPr/>
        </p:nvSpPr>
        <p:spPr>
          <a:xfrm>
            <a:off x="10657767" y="6333729"/>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0" name="Google Shape;2130;p8"/>
          <p:cNvSpPr/>
          <p:nvPr/>
        </p:nvSpPr>
        <p:spPr>
          <a:xfrm>
            <a:off x="10125473" y="6611652"/>
            <a:ext cx="38132"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1" name="Google Shape;2131;p8"/>
          <p:cNvSpPr/>
          <p:nvPr/>
        </p:nvSpPr>
        <p:spPr>
          <a:xfrm>
            <a:off x="10136693" y="6548898"/>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2" name="Google Shape;2132;p8"/>
          <p:cNvSpPr/>
          <p:nvPr/>
        </p:nvSpPr>
        <p:spPr>
          <a:xfrm>
            <a:off x="10199446" y="6595964"/>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3" name="Google Shape;2133;p8"/>
          <p:cNvSpPr/>
          <p:nvPr/>
        </p:nvSpPr>
        <p:spPr>
          <a:xfrm>
            <a:off x="10293577" y="5969536"/>
            <a:ext cx="38132"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4" name="Google Shape;2134;p8"/>
          <p:cNvSpPr/>
          <p:nvPr/>
        </p:nvSpPr>
        <p:spPr>
          <a:xfrm>
            <a:off x="10250979" y="5950488"/>
            <a:ext cx="37024"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5" name="Google Shape;2135;p8"/>
          <p:cNvSpPr/>
          <p:nvPr/>
        </p:nvSpPr>
        <p:spPr>
          <a:xfrm>
            <a:off x="10086269" y="6189173"/>
            <a:ext cx="38132"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6" name="Google Shape;2136;p8"/>
          <p:cNvSpPr/>
          <p:nvPr/>
        </p:nvSpPr>
        <p:spPr>
          <a:xfrm>
            <a:off x="10086269" y="6228412"/>
            <a:ext cx="38132"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7" name="Google Shape;2137;p8"/>
          <p:cNvSpPr/>
          <p:nvPr/>
        </p:nvSpPr>
        <p:spPr>
          <a:xfrm>
            <a:off x="10673457" y="6682233"/>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8" name="Google Shape;2138;p8"/>
          <p:cNvSpPr/>
          <p:nvPr/>
        </p:nvSpPr>
        <p:spPr>
          <a:xfrm>
            <a:off x="10445958" y="6858164"/>
            <a:ext cx="38165" cy="30304"/>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9" name="Google Shape;2139;p8"/>
          <p:cNvSpPr/>
          <p:nvPr/>
        </p:nvSpPr>
        <p:spPr>
          <a:xfrm>
            <a:off x="10317092" y="6514162"/>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0" name="Google Shape;2140;p8"/>
          <p:cNvSpPr/>
          <p:nvPr/>
        </p:nvSpPr>
        <p:spPr>
          <a:xfrm>
            <a:off x="10610703" y="6486145"/>
            <a:ext cx="38132" cy="30271"/>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1" name="Google Shape;2141;p8"/>
          <p:cNvGrpSpPr/>
          <p:nvPr/>
        </p:nvGrpSpPr>
        <p:grpSpPr>
          <a:xfrm rot="1693484">
            <a:off x="429143" y="5263526"/>
            <a:ext cx="2189608" cy="2131495"/>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6" name="Google Shape;2156;p8"/>
          <p:cNvGrpSpPr/>
          <p:nvPr/>
        </p:nvGrpSpPr>
        <p:grpSpPr>
          <a:xfrm>
            <a:off x="-75913" y="4725004"/>
            <a:ext cx="1319791" cy="1770491"/>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4" name="Google Shape;2204;p8"/>
          <p:cNvGrpSpPr/>
          <p:nvPr/>
        </p:nvGrpSpPr>
        <p:grpSpPr>
          <a:xfrm rot="-2320759">
            <a:off x="-693019" y="3765545"/>
            <a:ext cx="1502988" cy="1479232"/>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9" name="Google Shape;2219;p8"/>
          <p:cNvGrpSpPr/>
          <p:nvPr/>
        </p:nvGrpSpPr>
        <p:grpSpPr>
          <a:xfrm rot="5595891">
            <a:off x="-110828" y="5830784"/>
            <a:ext cx="1389621" cy="139596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006502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1038500" y="2538233"/>
            <a:ext cx="5393600" cy="800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2249" name="Google Shape;2249;p9"/>
          <p:cNvSpPr txBox="1">
            <a:spLocks noGrp="1"/>
          </p:cNvSpPr>
          <p:nvPr>
            <p:ph type="subTitle" idx="1"/>
          </p:nvPr>
        </p:nvSpPr>
        <p:spPr>
          <a:xfrm>
            <a:off x="1038500" y="3329040"/>
            <a:ext cx="4884000" cy="1213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867">
                <a:latin typeface="Nunito"/>
                <a:ea typeface="Nunito"/>
                <a:cs typeface="Nunito"/>
                <a:sym typeface="Nunito"/>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2250" name="Google Shape;2250;p9"/>
          <p:cNvGrpSpPr/>
          <p:nvPr/>
        </p:nvGrpSpPr>
        <p:grpSpPr>
          <a:xfrm rot="5400000">
            <a:off x="11561424" y="5511576"/>
            <a:ext cx="780584" cy="350259"/>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0" name="Google Shape;2260;p9"/>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1" name="Google Shape;2261;p9"/>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62" name="Google Shape;2262;p9"/>
          <p:cNvGrpSpPr/>
          <p:nvPr/>
        </p:nvGrpSpPr>
        <p:grpSpPr>
          <a:xfrm rot="-8956076">
            <a:off x="-383863" y="475045"/>
            <a:ext cx="585429" cy="1517697"/>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71" name="Google Shape;2271;p9"/>
          <p:cNvGrpSpPr/>
          <p:nvPr/>
        </p:nvGrpSpPr>
        <p:grpSpPr>
          <a:xfrm rot="-8956076">
            <a:off x="-47214" y="383195"/>
            <a:ext cx="592611" cy="1603909"/>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9" name="Google Shape;2299;p9"/>
          <p:cNvGrpSpPr/>
          <p:nvPr/>
        </p:nvGrpSpPr>
        <p:grpSpPr>
          <a:xfrm>
            <a:off x="11022939" y="5841660"/>
            <a:ext cx="1169069" cy="748043"/>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8" name="Google Shape;2308;p9"/>
          <p:cNvGrpSpPr/>
          <p:nvPr/>
        </p:nvGrpSpPr>
        <p:grpSpPr>
          <a:xfrm>
            <a:off x="11549717" y="5642023"/>
            <a:ext cx="1029827" cy="1034524"/>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6" name="Google Shape;2336;p9"/>
          <p:cNvGrpSpPr/>
          <p:nvPr/>
        </p:nvGrpSpPr>
        <p:grpSpPr>
          <a:xfrm rot="-5400000">
            <a:off x="11093880" y="6143395"/>
            <a:ext cx="364021" cy="986027"/>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1" name="Google Shape;2361;p9"/>
          <p:cNvGrpSpPr/>
          <p:nvPr/>
        </p:nvGrpSpPr>
        <p:grpSpPr>
          <a:xfrm>
            <a:off x="9730355" y="263653"/>
            <a:ext cx="844356" cy="506767"/>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9" name="Google Shape;2369;p9"/>
          <p:cNvGrpSpPr/>
          <p:nvPr/>
        </p:nvGrpSpPr>
        <p:grpSpPr>
          <a:xfrm rot="-1533248">
            <a:off x="10545273" y="52878"/>
            <a:ext cx="1066769" cy="789791"/>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1" name="Google Shape;2391;p9"/>
          <p:cNvGrpSpPr/>
          <p:nvPr/>
        </p:nvGrpSpPr>
        <p:grpSpPr>
          <a:xfrm>
            <a:off x="-283422" y="5296389"/>
            <a:ext cx="1528276" cy="1418404"/>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6" name="Google Shape;2406;p9"/>
          <p:cNvGrpSpPr/>
          <p:nvPr/>
        </p:nvGrpSpPr>
        <p:grpSpPr>
          <a:xfrm>
            <a:off x="-265651" y="4932569"/>
            <a:ext cx="1209272" cy="1546943"/>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4" name="Google Shape;2454;p9"/>
          <p:cNvGrpSpPr/>
          <p:nvPr/>
        </p:nvGrpSpPr>
        <p:grpSpPr>
          <a:xfrm rot="5400000">
            <a:off x="11330445" y="-920"/>
            <a:ext cx="1034111" cy="1035928"/>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16" name="Google Shape;2516;p9"/>
          <p:cNvGrpSpPr/>
          <p:nvPr/>
        </p:nvGrpSpPr>
        <p:grpSpPr>
          <a:xfrm rot="5400000">
            <a:off x="394267" y="5617374"/>
            <a:ext cx="571291" cy="1623076"/>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41" name="Google Shape;2541;p9"/>
          <p:cNvGrpSpPr/>
          <p:nvPr/>
        </p:nvGrpSpPr>
        <p:grpSpPr>
          <a:xfrm>
            <a:off x="11488253" y="6246622"/>
            <a:ext cx="748761" cy="72456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5438335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7110467" y="919267"/>
            <a:ext cx="4064000" cy="102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800"/>
            </a:lvl1pPr>
            <a:lvl2pPr lvl="1" rtl="0">
              <a:spcBef>
                <a:spcPts val="0"/>
              </a:spcBef>
              <a:spcAft>
                <a:spcPts val="0"/>
              </a:spcAft>
              <a:buSzPts val="1400"/>
              <a:buFont typeface="Montserrat"/>
              <a:buNone/>
              <a:defRPr b="0">
                <a:latin typeface="Montserrat"/>
                <a:ea typeface="Montserrat"/>
                <a:cs typeface="Montserrat"/>
                <a:sym typeface="Montserrat"/>
              </a:defRPr>
            </a:lvl2pPr>
            <a:lvl3pPr lvl="2" rtl="0">
              <a:spcBef>
                <a:spcPts val="0"/>
              </a:spcBef>
              <a:spcAft>
                <a:spcPts val="0"/>
              </a:spcAft>
              <a:buSzPts val="1400"/>
              <a:buFont typeface="Montserrat"/>
              <a:buNone/>
              <a:defRPr b="0">
                <a:latin typeface="Montserrat"/>
                <a:ea typeface="Montserrat"/>
                <a:cs typeface="Montserrat"/>
                <a:sym typeface="Montserrat"/>
              </a:defRPr>
            </a:lvl3pPr>
            <a:lvl4pPr lvl="3" rtl="0">
              <a:spcBef>
                <a:spcPts val="0"/>
              </a:spcBef>
              <a:spcAft>
                <a:spcPts val="0"/>
              </a:spcAft>
              <a:buSzPts val="1400"/>
              <a:buFont typeface="Montserrat"/>
              <a:buNone/>
              <a:defRPr b="0">
                <a:latin typeface="Montserrat"/>
                <a:ea typeface="Montserrat"/>
                <a:cs typeface="Montserrat"/>
                <a:sym typeface="Montserrat"/>
              </a:defRPr>
            </a:lvl4pPr>
            <a:lvl5pPr lvl="4" rtl="0">
              <a:spcBef>
                <a:spcPts val="0"/>
              </a:spcBef>
              <a:spcAft>
                <a:spcPts val="0"/>
              </a:spcAft>
              <a:buSzPts val="1400"/>
              <a:buFont typeface="Montserrat"/>
              <a:buNone/>
              <a:defRPr b="0">
                <a:latin typeface="Montserrat"/>
                <a:ea typeface="Montserrat"/>
                <a:cs typeface="Montserrat"/>
                <a:sym typeface="Montserrat"/>
              </a:defRPr>
            </a:lvl5pPr>
            <a:lvl6pPr lvl="5" rtl="0">
              <a:spcBef>
                <a:spcPts val="0"/>
              </a:spcBef>
              <a:spcAft>
                <a:spcPts val="0"/>
              </a:spcAft>
              <a:buSzPts val="1400"/>
              <a:buFont typeface="Montserrat"/>
              <a:buNone/>
              <a:defRPr b="0">
                <a:latin typeface="Montserrat"/>
                <a:ea typeface="Montserrat"/>
                <a:cs typeface="Montserrat"/>
                <a:sym typeface="Montserrat"/>
              </a:defRPr>
            </a:lvl6pPr>
            <a:lvl7pPr lvl="6" rtl="0">
              <a:spcBef>
                <a:spcPts val="0"/>
              </a:spcBef>
              <a:spcAft>
                <a:spcPts val="0"/>
              </a:spcAft>
              <a:buSzPts val="1400"/>
              <a:buFont typeface="Montserrat"/>
              <a:buNone/>
              <a:defRPr b="0">
                <a:latin typeface="Montserrat"/>
                <a:ea typeface="Montserrat"/>
                <a:cs typeface="Montserrat"/>
                <a:sym typeface="Montserrat"/>
              </a:defRPr>
            </a:lvl7pPr>
            <a:lvl8pPr lvl="7" rtl="0">
              <a:spcBef>
                <a:spcPts val="0"/>
              </a:spcBef>
              <a:spcAft>
                <a:spcPts val="0"/>
              </a:spcAft>
              <a:buSzPts val="1400"/>
              <a:buFont typeface="Montserrat"/>
              <a:buNone/>
              <a:defRPr b="0">
                <a:latin typeface="Montserrat"/>
                <a:ea typeface="Montserrat"/>
                <a:cs typeface="Montserrat"/>
                <a:sym typeface="Montserrat"/>
              </a:defRPr>
            </a:lvl8pPr>
            <a:lvl9pPr lvl="8" rtl="0">
              <a:spcBef>
                <a:spcPts val="0"/>
              </a:spcBef>
              <a:spcAft>
                <a:spcPts val="0"/>
              </a:spcAft>
              <a:buSzPts val="1400"/>
              <a:buFont typeface="Montserrat"/>
              <a:buNone/>
              <a:defRPr b="0">
                <a:latin typeface="Montserrat"/>
                <a:ea typeface="Montserrat"/>
                <a:cs typeface="Montserrat"/>
                <a:sym typeface="Montserrat"/>
              </a:defRPr>
            </a:lvl9pPr>
          </a:lstStyle>
          <a:p>
            <a:endParaRPr/>
          </a:p>
        </p:txBody>
      </p:sp>
      <p:grpSp>
        <p:nvGrpSpPr>
          <p:cNvPr id="2563" name="Google Shape;2563;p10"/>
          <p:cNvGrpSpPr/>
          <p:nvPr/>
        </p:nvGrpSpPr>
        <p:grpSpPr>
          <a:xfrm rot="5400000">
            <a:off x="11632488" y="5569361"/>
            <a:ext cx="688845" cy="309095"/>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73" name="Google Shape;2573;p10"/>
          <p:cNvSpPr/>
          <p:nvPr/>
        </p:nvSpPr>
        <p:spPr>
          <a:xfrm>
            <a:off x="8123057" y="6366529"/>
            <a:ext cx="4139097" cy="56009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4" name="Google Shape;2574;p10"/>
          <p:cNvSpPr/>
          <p:nvPr/>
        </p:nvSpPr>
        <p:spPr>
          <a:xfrm rot="-5400000">
            <a:off x="-1249747" y="1107372"/>
            <a:ext cx="2861748" cy="64698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75" name="Google Shape;2575;p10"/>
          <p:cNvGrpSpPr/>
          <p:nvPr/>
        </p:nvGrpSpPr>
        <p:grpSpPr>
          <a:xfrm rot="-8955970">
            <a:off x="-342274" y="445976"/>
            <a:ext cx="464025" cy="1202963"/>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84" name="Google Shape;2584;p10"/>
          <p:cNvGrpSpPr/>
          <p:nvPr/>
        </p:nvGrpSpPr>
        <p:grpSpPr>
          <a:xfrm rot="-8955970">
            <a:off x="-75445" y="373201"/>
            <a:ext cx="469716" cy="1271296"/>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2" name="Google Shape;2612;p10"/>
          <p:cNvGrpSpPr/>
          <p:nvPr/>
        </p:nvGrpSpPr>
        <p:grpSpPr>
          <a:xfrm>
            <a:off x="11174471" y="5811366"/>
            <a:ext cx="1031773" cy="660193"/>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21" name="Google Shape;2621;p10"/>
          <p:cNvGrpSpPr/>
          <p:nvPr/>
        </p:nvGrpSpPr>
        <p:grpSpPr>
          <a:xfrm>
            <a:off x="11622582" y="5684942"/>
            <a:ext cx="908884" cy="913029"/>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49" name="Google Shape;2649;p10"/>
          <p:cNvGrpSpPr/>
          <p:nvPr/>
        </p:nvGrpSpPr>
        <p:grpSpPr>
          <a:xfrm>
            <a:off x="11568335" y="6218536"/>
            <a:ext cx="660828" cy="639469"/>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9" name="Google Shape;2669;p10"/>
          <p:cNvGrpSpPr/>
          <p:nvPr/>
        </p:nvGrpSpPr>
        <p:grpSpPr>
          <a:xfrm rot="-5400000">
            <a:off x="11220094" y="6126839"/>
            <a:ext cx="321271" cy="870228"/>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94" name="Google Shape;2694;p10"/>
          <p:cNvGrpSpPr/>
          <p:nvPr/>
        </p:nvGrpSpPr>
        <p:grpSpPr>
          <a:xfrm>
            <a:off x="9730355" y="263653"/>
            <a:ext cx="844356" cy="506767"/>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02" name="Google Shape;2702;p10"/>
          <p:cNvGrpSpPr/>
          <p:nvPr/>
        </p:nvGrpSpPr>
        <p:grpSpPr>
          <a:xfrm rot="-1533248">
            <a:off x="10545273" y="52878"/>
            <a:ext cx="1066769" cy="789791"/>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24" name="Google Shape;2724;p10"/>
          <p:cNvGrpSpPr/>
          <p:nvPr/>
        </p:nvGrpSpPr>
        <p:grpSpPr>
          <a:xfrm rot="-943149">
            <a:off x="-163297" y="5855027"/>
            <a:ext cx="1269503" cy="1178148"/>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9" name="Google Shape;2739;p10"/>
          <p:cNvGrpSpPr/>
          <p:nvPr/>
        </p:nvGrpSpPr>
        <p:grpSpPr>
          <a:xfrm rot="-943328">
            <a:off x="-212041" y="5594359"/>
            <a:ext cx="1004420" cy="1284967"/>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87" name="Google Shape;2787;p10"/>
          <p:cNvGrpSpPr/>
          <p:nvPr/>
        </p:nvGrpSpPr>
        <p:grpSpPr>
          <a:xfrm rot="5400000">
            <a:off x="11330445" y="-920"/>
            <a:ext cx="1034111" cy="1035928"/>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9" name="Google Shape;2849;p10"/>
          <p:cNvGrpSpPr/>
          <p:nvPr/>
        </p:nvGrpSpPr>
        <p:grpSpPr>
          <a:xfrm rot="4456527">
            <a:off x="488515" y="6063065"/>
            <a:ext cx="474523" cy="1348251"/>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126558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415600" y="16780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01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2876" name="Google Shape;2876;p11"/>
          <p:cNvSpPr txBox="1">
            <a:spLocks noGrp="1"/>
          </p:cNvSpPr>
          <p:nvPr>
            <p:ph type="body" idx="1"/>
          </p:nvPr>
        </p:nvSpPr>
        <p:spPr>
          <a:xfrm>
            <a:off x="3114000" y="4095000"/>
            <a:ext cx="5964000" cy="640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grpSp>
        <p:nvGrpSpPr>
          <p:cNvPr id="2877" name="Google Shape;2877;p11"/>
          <p:cNvGrpSpPr/>
          <p:nvPr/>
        </p:nvGrpSpPr>
        <p:grpSpPr>
          <a:xfrm rot="10800000" flipH="1">
            <a:off x="11838239" y="5589877"/>
            <a:ext cx="215884" cy="194555"/>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81" name="Google Shape;2881;p11"/>
          <p:cNvGrpSpPr/>
          <p:nvPr/>
        </p:nvGrpSpPr>
        <p:grpSpPr>
          <a:xfrm rot="10800000" flipH="1">
            <a:off x="177442" y="5539114"/>
            <a:ext cx="207292" cy="188116"/>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5" name="Google Shape;2885;p11"/>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6" name="Google Shape;2886;p11"/>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87" name="Google Shape;2887;p11"/>
          <p:cNvGrpSpPr/>
          <p:nvPr/>
        </p:nvGrpSpPr>
        <p:grpSpPr>
          <a:xfrm rot="10800000" flipH="1">
            <a:off x="2175555" y="5731123"/>
            <a:ext cx="554560" cy="1437668"/>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6" name="Google Shape;2896;p11"/>
          <p:cNvGrpSpPr/>
          <p:nvPr/>
        </p:nvGrpSpPr>
        <p:grpSpPr>
          <a:xfrm rot="10800000" flipH="1">
            <a:off x="-422591" y="5291232"/>
            <a:ext cx="1800468" cy="1151152"/>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5" name="Google Shape;2905;p11"/>
          <p:cNvGrpSpPr/>
          <p:nvPr/>
        </p:nvGrpSpPr>
        <p:grpSpPr>
          <a:xfrm rot="10800000" flipH="1">
            <a:off x="-224342" y="5924229"/>
            <a:ext cx="1153599" cy="1115511"/>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5" name="Google Shape;2925;p11"/>
          <p:cNvGrpSpPr/>
          <p:nvPr/>
        </p:nvGrpSpPr>
        <p:grpSpPr>
          <a:xfrm rot="10800000" flipH="1">
            <a:off x="999457" y="5690299"/>
            <a:ext cx="561361" cy="1519333"/>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53" name="Google Shape;2953;p11"/>
          <p:cNvGrpSpPr/>
          <p:nvPr/>
        </p:nvGrpSpPr>
        <p:grpSpPr>
          <a:xfrm rot="10800000" flipH="1">
            <a:off x="1705340" y="5995617"/>
            <a:ext cx="845843" cy="1453939"/>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74" name="Google Shape;2974;p11"/>
          <p:cNvGrpSpPr/>
          <p:nvPr/>
        </p:nvGrpSpPr>
        <p:grpSpPr>
          <a:xfrm rot="10800000" flipH="1">
            <a:off x="2270785" y="6029216"/>
            <a:ext cx="1043985" cy="1459267"/>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97" name="Google Shape;2997;p11"/>
          <p:cNvGrpSpPr/>
          <p:nvPr/>
        </p:nvGrpSpPr>
        <p:grpSpPr>
          <a:xfrm>
            <a:off x="668797" y="3922163"/>
            <a:ext cx="558848" cy="729171"/>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0" name="Google Shape;3020;p11"/>
          <p:cNvGrpSpPr/>
          <p:nvPr/>
        </p:nvGrpSpPr>
        <p:grpSpPr>
          <a:xfrm rot="10800000" flipH="1">
            <a:off x="11026624" y="1058000"/>
            <a:ext cx="1586693" cy="1009432"/>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9" name="Google Shape;3029;p11"/>
          <p:cNvGrpSpPr/>
          <p:nvPr/>
        </p:nvGrpSpPr>
        <p:grpSpPr>
          <a:xfrm rot="10800000" flipH="1">
            <a:off x="11394401" y="259356"/>
            <a:ext cx="1389679" cy="1396017"/>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57" name="Google Shape;3057;p11"/>
          <p:cNvGrpSpPr/>
          <p:nvPr/>
        </p:nvGrpSpPr>
        <p:grpSpPr>
          <a:xfrm rot="10800000" flipH="1">
            <a:off x="11312580" y="-360494"/>
            <a:ext cx="491221" cy="1330575"/>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82" name="Google Shape;3082;p11"/>
          <p:cNvGrpSpPr/>
          <p:nvPr/>
        </p:nvGrpSpPr>
        <p:grpSpPr>
          <a:xfrm rot="-4992369">
            <a:off x="9641891" y="-344473"/>
            <a:ext cx="485747" cy="1259327"/>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91" name="Google Shape;3091;p11"/>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2" name="Google Shape;3092;p11"/>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3" name="Google Shape;3093;p11"/>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4" name="Google Shape;3094;p11"/>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5" name="Google Shape;3095;p11"/>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6" name="Google Shape;3096;p11"/>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7" name="Google Shape;3097;p11"/>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8" name="Google Shape;3098;p11"/>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9" name="Google Shape;3099;p11"/>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0" name="Google Shape;3100;p11"/>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1" name="Google Shape;3101;p11"/>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2" name="Google Shape;3102;p11"/>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3" name="Google Shape;3103;p11"/>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4" name="Google Shape;3104;p11"/>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5" name="Google Shape;3105;p11"/>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6" name="Google Shape;3106;p11"/>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7" name="Google Shape;3107;p11"/>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8" name="Google Shape;3108;p11"/>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9" name="Google Shape;3109;p11"/>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0" name="Google Shape;3110;p11"/>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1" name="Google Shape;3111;p11"/>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2" name="Google Shape;3112;p11"/>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3" name="Google Shape;3113;p11"/>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4" name="Google Shape;3114;p11"/>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5" name="Google Shape;3115;p11"/>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6" name="Google Shape;3116;p11"/>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7" name="Google Shape;3117;p11"/>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8" name="Google Shape;3118;p11"/>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9" name="Google Shape;3119;p11"/>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0" name="Google Shape;3120;p11"/>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1" name="Google Shape;3121;p11"/>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2" name="Google Shape;3122;p11"/>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3" name="Google Shape;3123;p11"/>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4" name="Google Shape;3124;p11"/>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5" name="Google Shape;3125;p11"/>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6" name="Google Shape;3126;p11"/>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7" name="Google Shape;3127;p11"/>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8" name="Google Shape;3128;p11"/>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9" name="Google Shape;3129;p11"/>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30" name="Google Shape;3130;p11"/>
          <p:cNvGrpSpPr/>
          <p:nvPr/>
        </p:nvGrpSpPr>
        <p:grpSpPr>
          <a:xfrm rot="10800000" flipH="1">
            <a:off x="9562732" y="5783899"/>
            <a:ext cx="582003" cy="758991"/>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3" name="Google Shape;3153;p11"/>
          <p:cNvGrpSpPr/>
          <p:nvPr/>
        </p:nvGrpSpPr>
        <p:grpSpPr>
          <a:xfrm rot="10800000" flipH="1">
            <a:off x="-295042" y="-248785"/>
            <a:ext cx="2000313" cy="1947369"/>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8" name="Google Shape;3168;p11"/>
          <p:cNvGrpSpPr/>
          <p:nvPr/>
        </p:nvGrpSpPr>
        <p:grpSpPr>
          <a:xfrm rot="10800000" flipH="1">
            <a:off x="-342270" y="245521"/>
            <a:ext cx="1583039" cy="2123636"/>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6" name="Google Shape;3216;p11"/>
          <p:cNvGrpSpPr/>
          <p:nvPr/>
        </p:nvGrpSpPr>
        <p:grpSpPr>
          <a:xfrm rot="10800000" flipH="1">
            <a:off x="10565116" y="5614394"/>
            <a:ext cx="1489000" cy="1527017"/>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78" name="Google Shape;3278;p11"/>
          <p:cNvGrpSpPr/>
          <p:nvPr/>
        </p:nvGrpSpPr>
        <p:grpSpPr>
          <a:xfrm rot="-5400000">
            <a:off x="7416709" y="6041311"/>
            <a:ext cx="1342667" cy="1122328"/>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3913828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448733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3" name="Google Shape;3313;p13"/>
          <p:cNvSpPr txBox="1">
            <a:spLocks noGrp="1"/>
          </p:cNvSpPr>
          <p:nvPr>
            <p:ph type="subTitle" idx="1"/>
          </p:nvPr>
        </p:nvSpPr>
        <p:spPr>
          <a:xfrm>
            <a:off x="1899059" y="2090067"/>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4" name="Google Shape;3314;p13"/>
          <p:cNvSpPr txBox="1">
            <a:spLocks noGrp="1"/>
          </p:cNvSpPr>
          <p:nvPr>
            <p:ph type="subTitle" idx="2"/>
          </p:nvPr>
        </p:nvSpPr>
        <p:spPr>
          <a:xfrm>
            <a:off x="1885888" y="260418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86914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6" name="Google Shape;3316;p13"/>
          <p:cNvSpPr txBox="1">
            <a:spLocks noGrp="1"/>
          </p:cNvSpPr>
          <p:nvPr>
            <p:ph type="subTitle" idx="4"/>
          </p:nvPr>
        </p:nvSpPr>
        <p:spPr>
          <a:xfrm>
            <a:off x="5540045" y="2090067"/>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7" name="Google Shape;3317;p13"/>
          <p:cNvSpPr txBox="1">
            <a:spLocks noGrp="1"/>
          </p:cNvSpPr>
          <p:nvPr>
            <p:ph type="subTitle" idx="5"/>
          </p:nvPr>
        </p:nvSpPr>
        <p:spPr>
          <a:xfrm>
            <a:off x="5526880" y="2601151"/>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9174477" y="2090067"/>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9" name="Google Shape;3319;p13"/>
          <p:cNvSpPr txBox="1">
            <a:spLocks noGrp="1"/>
          </p:cNvSpPr>
          <p:nvPr>
            <p:ph type="subTitle" idx="7"/>
          </p:nvPr>
        </p:nvSpPr>
        <p:spPr>
          <a:xfrm>
            <a:off x="9161307" y="260726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8105452"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1" name="Google Shape;3321;p13"/>
          <p:cNvSpPr txBox="1">
            <a:spLocks noGrp="1"/>
          </p:cNvSpPr>
          <p:nvPr>
            <p:ph type="subTitle" idx="9"/>
          </p:nvPr>
        </p:nvSpPr>
        <p:spPr>
          <a:xfrm>
            <a:off x="1899059" y="3985419"/>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2" name="Google Shape;3322;p13"/>
          <p:cNvSpPr txBox="1">
            <a:spLocks noGrp="1"/>
          </p:cNvSpPr>
          <p:nvPr>
            <p:ph type="subTitle" idx="13"/>
          </p:nvPr>
        </p:nvSpPr>
        <p:spPr>
          <a:xfrm>
            <a:off x="1885888" y="4510593"/>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856719"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4" name="Google Shape;3324;p13"/>
          <p:cNvSpPr txBox="1">
            <a:spLocks noGrp="1"/>
          </p:cNvSpPr>
          <p:nvPr>
            <p:ph type="subTitle" idx="15"/>
          </p:nvPr>
        </p:nvSpPr>
        <p:spPr>
          <a:xfrm>
            <a:off x="5540045" y="3985419"/>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5" name="Google Shape;3325;p13"/>
          <p:cNvSpPr txBox="1">
            <a:spLocks noGrp="1"/>
          </p:cNvSpPr>
          <p:nvPr>
            <p:ph type="subTitle" idx="16"/>
          </p:nvPr>
        </p:nvSpPr>
        <p:spPr>
          <a:xfrm>
            <a:off x="5526880" y="4507576"/>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4487313"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7" name="Google Shape;3327;p13"/>
          <p:cNvSpPr txBox="1">
            <a:spLocks noGrp="1"/>
          </p:cNvSpPr>
          <p:nvPr>
            <p:ph type="subTitle" idx="18"/>
          </p:nvPr>
        </p:nvSpPr>
        <p:spPr>
          <a:xfrm>
            <a:off x="9174477" y="3985419"/>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8" name="Google Shape;3328;p13"/>
          <p:cNvSpPr txBox="1">
            <a:spLocks noGrp="1"/>
          </p:cNvSpPr>
          <p:nvPr>
            <p:ph type="subTitle" idx="19"/>
          </p:nvPr>
        </p:nvSpPr>
        <p:spPr>
          <a:xfrm>
            <a:off x="9161307" y="4513655"/>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8105485"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30" name="Google Shape;3330;p13"/>
          <p:cNvSpPr txBox="1">
            <a:spLocks noGrp="1"/>
          </p:cNvSpPr>
          <p:nvPr>
            <p:ph type="title" idx="21"/>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1268619" y="6633413"/>
            <a:ext cx="164224" cy="147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5" name="Google Shape;3335;p13"/>
          <p:cNvGrpSpPr/>
          <p:nvPr/>
        </p:nvGrpSpPr>
        <p:grpSpPr>
          <a:xfrm>
            <a:off x="9958407" y="6557401"/>
            <a:ext cx="215884" cy="195873"/>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39" name="Google Shape;3339;p13"/>
          <p:cNvSpPr/>
          <p:nvPr/>
        </p:nvSpPr>
        <p:spPr>
          <a:xfrm>
            <a:off x="6777467"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0" name="Google Shape;3340;p13"/>
          <p:cNvSpPr/>
          <p:nvPr/>
        </p:nvSpPr>
        <p:spPr>
          <a:xfrm flipH="1">
            <a:off x="-466233"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41" name="Google Shape;3341;p13"/>
          <p:cNvGrpSpPr/>
          <p:nvPr/>
        </p:nvGrpSpPr>
        <p:grpSpPr>
          <a:xfrm rot="-5400000">
            <a:off x="-176751" y="-362388"/>
            <a:ext cx="577545" cy="1497259"/>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0" name="Google Shape;3350;p13"/>
          <p:cNvGrpSpPr/>
          <p:nvPr/>
        </p:nvGrpSpPr>
        <p:grpSpPr>
          <a:xfrm rot="-5400000">
            <a:off x="32602" y="-141076"/>
            <a:ext cx="584629" cy="1582309"/>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8" name="Google Shape;3378;p13"/>
          <p:cNvGrpSpPr/>
          <p:nvPr/>
        </p:nvGrpSpPr>
        <p:grpSpPr>
          <a:xfrm>
            <a:off x="10783968" y="5880807"/>
            <a:ext cx="1543253" cy="987469"/>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7" name="Google Shape;3387;p13"/>
          <p:cNvGrpSpPr/>
          <p:nvPr/>
        </p:nvGrpSpPr>
        <p:grpSpPr>
          <a:xfrm rot="-5400000">
            <a:off x="11135112" y="5944389"/>
            <a:ext cx="480533" cy="1301625"/>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13"/>
          <p:cNvGrpSpPr/>
          <p:nvPr/>
        </p:nvGrpSpPr>
        <p:grpSpPr>
          <a:xfrm rot="5400000">
            <a:off x="11103252" y="6058847"/>
            <a:ext cx="1244629" cy="729685"/>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0" name="Google Shape;3420;p13"/>
          <p:cNvGrpSpPr/>
          <p:nvPr/>
        </p:nvGrpSpPr>
        <p:grpSpPr>
          <a:xfrm>
            <a:off x="11278716" y="300799"/>
            <a:ext cx="1167001" cy="884565"/>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41" name="Google Shape;3441;p13"/>
          <p:cNvGrpSpPr/>
          <p:nvPr/>
        </p:nvGrpSpPr>
        <p:grpSpPr>
          <a:xfrm>
            <a:off x="-139774" y="5714164"/>
            <a:ext cx="1133099" cy="1103025"/>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56" name="Google Shape;3456;p13"/>
          <p:cNvGrpSpPr/>
          <p:nvPr/>
        </p:nvGrpSpPr>
        <p:grpSpPr>
          <a:xfrm>
            <a:off x="-126602" y="5430606"/>
            <a:ext cx="896617" cy="1202807"/>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4" name="Google Shape;3504;p13"/>
          <p:cNvGrpSpPr/>
          <p:nvPr/>
        </p:nvGrpSpPr>
        <p:grpSpPr>
          <a:xfrm>
            <a:off x="11023569" y="-341610"/>
            <a:ext cx="1131343" cy="1160228"/>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66" name="Google Shape;3566;p13"/>
          <p:cNvGrpSpPr/>
          <p:nvPr/>
        </p:nvGrpSpPr>
        <p:grpSpPr>
          <a:xfrm rot="5400000">
            <a:off x="352641" y="5993512"/>
            <a:ext cx="444265" cy="1203385"/>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1" name="Google Shape;3591;p13"/>
          <p:cNvGrpSpPr/>
          <p:nvPr/>
        </p:nvGrpSpPr>
        <p:grpSpPr>
          <a:xfrm rot="-5400000">
            <a:off x="10818355" y="125172"/>
            <a:ext cx="215884" cy="194555"/>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5" name="Google Shape;3595;p13"/>
          <p:cNvGrpSpPr/>
          <p:nvPr/>
        </p:nvGrpSpPr>
        <p:grpSpPr>
          <a:xfrm>
            <a:off x="111555" y="141239"/>
            <a:ext cx="215884" cy="194555"/>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665133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Only Title 1">
  <p:cSld name="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06" name="Google Shape;3606;p14"/>
          <p:cNvSpPr/>
          <p:nvPr/>
        </p:nvSpPr>
        <p:spPr>
          <a:xfrm flipH="1">
            <a:off x="-338726"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7" name="Google Shape;3607;p14"/>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17" name="Google Shape;3617;p14"/>
          <p:cNvGrpSpPr/>
          <p:nvPr/>
        </p:nvGrpSpPr>
        <p:grpSpPr>
          <a:xfrm rot="-3170136">
            <a:off x="248889" y="-413523"/>
            <a:ext cx="584625" cy="1582299"/>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5" name="Google Shape;3645;p14"/>
          <p:cNvGrpSpPr/>
          <p:nvPr/>
        </p:nvGrpSpPr>
        <p:grpSpPr>
          <a:xfrm rot="-2429099" flipH="1">
            <a:off x="-579332" y="5446964"/>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54" name="Google Shape;3654;p14"/>
          <p:cNvGrpSpPr/>
          <p:nvPr/>
        </p:nvGrpSpPr>
        <p:grpSpPr>
          <a:xfrm rot="5400000">
            <a:off x="574519" y="5944389"/>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9" name="Google Shape;3679;p14"/>
          <p:cNvGrpSpPr/>
          <p:nvPr/>
        </p:nvGrpSpPr>
        <p:grpSpPr>
          <a:xfrm rot="-5400000" flipH="1">
            <a:off x="-275035"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14"/>
          <p:cNvGrpSpPr/>
          <p:nvPr/>
        </p:nvGrpSpPr>
        <p:grpSpPr>
          <a:xfrm flipH="1">
            <a:off x="11079521" y="5714164"/>
            <a:ext cx="1133099"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85" name="Google Shape;3785;p14"/>
          <p:cNvGrpSpPr/>
          <p:nvPr/>
        </p:nvGrpSpPr>
        <p:grpSpPr>
          <a:xfrm rot="-5400000" flipH="1">
            <a:off x="11275942"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0" name="Google Shape;3810;p14"/>
          <p:cNvGrpSpPr/>
          <p:nvPr/>
        </p:nvGrpSpPr>
        <p:grpSpPr>
          <a:xfrm rot="-5400000">
            <a:off x="10679050" y="425461"/>
            <a:ext cx="215884" cy="194555"/>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4" name="Google Shape;3814;p14"/>
          <p:cNvGrpSpPr/>
          <p:nvPr/>
        </p:nvGrpSpPr>
        <p:grpSpPr>
          <a:xfrm>
            <a:off x="11614957" y="5902955"/>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8" name="Google Shape;3818;p14"/>
          <p:cNvGrpSpPr/>
          <p:nvPr/>
        </p:nvGrpSpPr>
        <p:grpSpPr>
          <a:xfrm>
            <a:off x="10863657" y="5995888"/>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066244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9473621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84787" y="5421093"/>
            <a:ext cx="780584" cy="350259"/>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33" name="Google Shape;3833;p15"/>
          <p:cNvSpPr txBox="1">
            <a:spLocks noGrp="1"/>
          </p:cNvSpPr>
          <p:nvPr>
            <p:ph type="subTitle" idx="1"/>
          </p:nvPr>
        </p:nvSpPr>
        <p:spPr>
          <a:xfrm>
            <a:off x="48130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4" name="Google Shape;3834;p15"/>
          <p:cNvSpPr txBox="1">
            <a:spLocks noGrp="1"/>
          </p:cNvSpPr>
          <p:nvPr>
            <p:ph type="subTitle" idx="2"/>
          </p:nvPr>
        </p:nvSpPr>
        <p:spPr>
          <a:xfrm>
            <a:off x="7544900" y="3748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835" name="Google Shape;3835;p15"/>
          <p:cNvSpPr txBox="1">
            <a:spLocks noGrp="1"/>
          </p:cNvSpPr>
          <p:nvPr>
            <p:ph type="subTitle" idx="3"/>
          </p:nvPr>
        </p:nvSpPr>
        <p:spPr>
          <a:xfrm>
            <a:off x="20811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6" name="Google Shape;3836;p15"/>
          <p:cNvSpPr txBox="1">
            <a:spLocks noGrp="1"/>
          </p:cNvSpPr>
          <p:nvPr>
            <p:ph type="subTitle" idx="4"/>
          </p:nvPr>
        </p:nvSpPr>
        <p:spPr>
          <a:xfrm>
            <a:off x="21091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48410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7572900" y="4191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2181813" y="6557401"/>
            <a:ext cx="215884" cy="195873"/>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44" name="Google Shape;3844;p1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5" name="Google Shape;3845;p1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6" name="Google Shape;3846;p15"/>
          <p:cNvGrpSpPr/>
          <p:nvPr/>
        </p:nvGrpSpPr>
        <p:grpSpPr>
          <a:xfrm rot="5400000" flipH="1">
            <a:off x="11481667" y="-386271"/>
            <a:ext cx="585400" cy="1517621"/>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55" name="Google Shape;3855;p15"/>
          <p:cNvGrpSpPr/>
          <p:nvPr/>
        </p:nvGrpSpPr>
        <p:grpSpPr>
          <a:xfrm rot="5400000" flipH="1">
            <a:off x="11262293" y="-161884"/>
            <a:ext cx="592580" cy="1603829"/>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83" name="Google Shape;3883;p15"/>
          <p:cNvGrpSpPr/>
          <p:nvPr/>
        </p:nvGrpSpPr>
        <p:grpSpPr>
          <a:xfrm flipH="1">
            <a:off x="78882" y="6054893"/>
            <a:ext cx="1169069" cy="748043"/>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2" name="Google Shape;3892;p15"/>
          <p:cNvGrpSpPr/>
          <p:nvPr/>
        </p:nvGrpSpPr>
        <p:grpSpPr>
          <a:xfrm flipH="1">
            <a:off x="-422322" y="5551541"/>
            <a:ext cx="1029827" cy="1034524"/>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20" name="Google Shape;3920;p15"/>
          <p:cNvGrpSpPr/>
          <p:nvPr/>
        </p:nvGrpSpPr>
        <p:grpSpPr>
          <a:xfrm rot="5400000" flipH="1">
            <a:off x="768154" y="6246411"/>
            <a:ext cx="364021" cy="986027"/>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45" name="Google Shape;3945;p15"/>
          <p:cNvGrpSpPr/>
          <p:nvPr/>
        </p:nvGrpSpPr>
        <p:grpSpPr>
          <a:xfrm rot="5400000" flipH="1">
            <a:off x="-89914" y="1750445"/>
            <a:ext cx="844356" cy="506767"/>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53" name="Google Shape;3953;p15"/>
          <p:cNvGrpSpPr/>
          <p:nvPr/>
        </p:nvGrpSpPr>
        <p:grpSpPr>
          <a:xfrm flipH="1">
            <a:off x="-247415" y="669199"/>
            <a:ext cx="1066705" cy="78979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75" name="Google Shape;3975;p15"/>
          <p:cNvGrpSpPr/>
          <p:nvPr/>
        </p:nvGrpSpPr>
        <p:grpSpPr>
          <a:xfrm flipH="1">
            <a:off x="10866002" y="5296389"/>
            <a:ext cx="1528276" cy="1418404"/>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90" name="Google Shape;3990;p15"/>
          <p:cNvGrpSpPr/>
          <p:nvPr/>
        </p:nvGrpSpPr>
        <p:grpSpPr>
          <a:xfrm flipH="1">
            <a:off x="11167235" y="4932569"/>
            <a:ext cx="1209272" cy="1546943"/>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38" name="Google Shape;4038;p15"/>
          <p:cNvGrpSpPr/>
          <p:nvPr/>
        </p:nvGrpSpPr>
        <p:grpSpPr>
          <a:xfrm flipH="1">
            <a:off x="-184801" y="-209103"/>
            <a:ext cx="1034111" cy="1035928"/>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00" name="Google Shape;4100;p15"/>
          <p:cNvGrpSpPr/>
          <p:nvPr/>
        </p:nvGrpSpPr>
        <p:grpSpPr>
          <a:xfrm rot="-5400000" flipH="1">
            <a:off x="11145299" y="5617374"/>
            <a:ext cx="571291" cy="1623076"/>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25" name="Google Shape;4125;p15"/>
          <p:cNvGrpSpPr/>
          <p:nvPr/>
        </p:nvGrpSpPr>
        <p:grpSpPr>
          <a:xfrm flipH="1">
            <a:off x="-79791" y="6156140"/>
            <a:ext cx="748761" cy="72456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2627917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84787" y="5421093"/>
            <a:ext cx="780584" cy="350259"/>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56" name="Google Shape;4156;p16"/>
          <p:cNvSpPr txBox="1">
            <a:spLocks noGrp="1"/>
          </p:cNvSpPr>
          <p:nvPr>
            <p:ph type="subTitle" idx="1"/>
          </p:nvPr>
        </p:nvSpPr>
        <p:spPr>
          <a:xfrm>
            <a:off x="48130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7" name="Google Shape;4157;p16"/>
          <p:cNvSpPr txBox="1">
            <a:spLocks noGrp="1"/>
          </p:cNvSpPr>
          <p:nvPr>
            <p:ph type="subTitle" idx="2"/>
          </p:nvPr>
        </p:nvSpPr>
        <p:spPr>
          <a:xfrm>
            <a:off x="7849700" y="1716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4158" name="Google Shape;4158;p16"/>
          <p:cNvSpPr txBox="1">
            <a:spLocks noGrp="1"/>
          </p:cNvSpPr>
          <p:nvPr>
            <p:ph type="subTitle" idx="3"/>
          </p:nvPr>
        </p:nvSpPr>
        <p:spPr>
          <a:xfrm>
            <a:off x="17763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9" name="Google Shape;4159;p16"/>
          <p:cNvSpPr txBox="1">
            <a:spLocks noGrp="1"/>
          </p:cNvSpPr>
          <p:nvPr>
            <p:ph type="subTitle" idx="4"/>
          </p:nvPr>
        </p:nvSpPr>
        <p:spPr>
          <a:xfrm>
            <a:off x="18043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48410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7877700" y="2159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2" name="Google Shape;4162;p16"/>
          <p:cNvSpPr/>
          <p:nvPr/>
        </p:nvSpPr>
        <p:spPr>
          <a:xfrm rot="-10468820">
            <a:off x="11396191" y="-508535"/>
            <a:ext cx="41275" cy="36848"/>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3" name="Google Shape;4163;p16"/>
          <p:cNvSpPr/>
          <p:nvPr/>
        </p:nvSpPr>
        <p:spPr>
          <a:xfrm rot="-10468820">
            <a:off x="11463599" y="-451515"/>
            <a:ext cx="44104" cy="35740"/>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4" name="Google Shape;4164;p16"/>
          <p:cNvSpPr/>
          <p:nvPr/>
        </p:nvSpPr>
        <p:spPr>
          <a:xfrm rot="-10468820">
            <a:off x="11090626" y="-432796"/>
            <a:ext cx="49701" cy="38571"/>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5" name="Google Shape;4165;p16"/>
          <p:cNvSpPr/>
          <p:nvPr/>
        </p:nvSpPr>
        <p:spPr>
          <a:xfrm rot="-10468820">
            <a:off x="10990674" y="-411812"/>
            <a:ext cx="41951" cy="38877"/>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6" name="Google Shape;4166;p16"/>
          <p:cNvSpPr/>
          <p:nvPr/>
        </p:nvSpPr>
        <p:spPr>
          <a:xfrm rot="-10468820">
            <a:off x="11131384" y="-515916"/>
            <a:ext cx="48779" cy="37893"/>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7" name="Google Shape;4167;p16"/>
          <p:cNvSpPr/>
          <p:nvPr/>
        </p:nvSpPr>
        <p:spPr>
          <a:xfrm rot="-10468820">
            <a:off x="10926995" y="-507588"/>
            <a:ext cx="43120" cy="38016"/>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8" name="Google Shape;4168;p16"/>
          <p:cNvSpPr/>
          <p:nvPr/>
        </p:nvSpPr>
        <p:spPr>
          <a:xfrm rot="-10468820">
            <a:off x="10750838" y="-530077"/>
            <a:ext cx="45273" cy="3900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9" name="Google Shape;4169;p16"/>
          <p:cNvSpPr/>
          <p:nvPr/>
        </p:nvSpPr>
        <p:spPr>
          <a:xfrm rot="-10468820">
            <a:off x="10845053" y="-459088"/>
            <a:ext cx="43120" cy="38077"/>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0" name="Google Shape;4170;p16"/>
          <p:cNvSpPr/>
          <p:nvPr/>
        </p:nvSpPr>
        <p:spPr>
          <a:xfrm rot="-10468820">
            <a:off x="11298039" y="-488937"/>
            <a:ext cx="46133" cy="34017"/>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1" name="Google Shape;4171;p16"/>
          <p:cNvSpPr/>
          <p:nvPr/>
        </p:nvSpPr>
        <p:spPr>
          <a:xfrm rot="-10468820">
            <a:off x="10850103" y="-564117"/>
            <a:ext cx="41336" cy="37524"/>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2" name="Google Shape;4172;p16"/>
          <p:cNvSpPr/>
          <p:nvPr/>
        </p:nvSpPr>
        <p:spPr>
          <a:xfrm rot="-10468820">
            <a:off x="11020116" y="-510334"/>
            <a:ext cx="46749" cy="38755"/>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3" name="Google Shape;4173;p16"/>
          <p:cNvSpPr/>
          <p:nvPr/>
        </p:nvSpPr>
        <p:spPr>
          <a:xfrm rot="-10468820">
            <a:off x="11202511" y="-451709"/>
            <a:ext cx="48287" cy="38632"/>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4" name="Google Shape;4174;p16"/>
          <p:cNvSpPr/>
          <p:nvPr/>
        </p:nvSpPr>
        <p:spPr>
          <a:xfrm rot="-10468820">
            <a:off x="10901310" y="-370756"/>
            <a:ext cx="44719" cy="38755"/>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5" name="Google Shape;4175;p16"/>
          <p:cNvSpPr/>
          <p:nvPr/>
        </p:nvSpPr>
        <p:spPr>
          <a:xfrm rot="-10468820">
            <a:off x="10733493" y="-425421"/>
            <a:ext cx="44780" cy="38877"/>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6" name="Google Shape;4176;p16"/>
          <p:cNvSpPr/>
          <p:nvPr/>
        </p:nvSpPr>
        <p:spPr>
          <a:xfrm rot="-10468820">
            <a:off x="11170313" y="-369352"/>
            <a:ext cx="46011" cy="33587"/>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7" name="Google Shape;4177;p16"/>
          <p:cNvSpPr/>
          <p:nvPr/>
        </p:nvSpPr>
        <p:spPr>
          <a:xfrm rot="-10468820">
            <a:off x="10483731" y="-529756"/>
            <a:ext cx="46749" cy="38693"/>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8" name="Google Shape;4178;p16"/>
          <p:cNvSpPr/>
          <p:nvPr/>
        </p:nvSpPr>
        <p:spPr>
          <a:xfrm rot="-10468820">
            <a:off x="10451440" y="-429972"/>
            <a:ext cx="40536" cy="38877"/>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9" name="Google Shape;4179;p16"/>
          <p:cNvSpPr/>
          <p:nvPr/>
        </p:nvSpPr>
        <p:spPr>
          <a:xfrm rot="-10468820">
            <a:off x="10354406" y="-436594"/>
            <a:ext cx="46564" cy="38571"/>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0" name="Google Shape;4180;p16"/>
          <p:cNvSpPr/>
          <p:nvPr/>
        </p:nvSpPr>
        <p:spPr>
          <a:xfrm rot="-10468820">
            <a:off x="10540719" y="-345681"/>
            <a:ext cx="43551" cy="35740"/>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1" name="Google Shape;4181;p16"/>
          <p:cNvSpPr/>
          <p:nvPr/>
        </p:nvSpPr>
        <p:spPr>
          <a:xfrm rot="-10468820">
            <a:off x="10570554" y="-566593"/>
            <a:ext cx="46933" cy="37032"/>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2" name="Google Shape;4182;p16"/>
          <p:cNvSpPr/>
          <p:nvPr/>
        </p:nvSpPr>
        <p:spPr>
          <a:xfrm rot="-10468820">
            <a:off x="10652940" y="-503385"/>
            <a:ext cx="47979" cy="38324"/>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3" name="Google Shape;4183;p16"/>
          <p:cNvSpPr/>
          <p:nvPr/>
        </p:nvSpPr>
        <p:spPr>
          <a:xfrm rot="-10468820">
            <a:off x="10633627" y="-402701"/>
            <a:ext cx="42136" cy="38016"/>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4" name="Google Shape;4184;p16"/>
          <p:cNvSpPr/>
          <p:nvPr/>
        </p:nvSpPr>
        <p:spPr>
          <a:xfrm rot="-10468820">
            <a:off x="10253588" y="-396080"/>
            <a:ext cx="46933" cy="38571"/>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5" name="Google Shape;4185;p16"/>
          <p:cNvSpPr/>
          <p:nvPr/>
        </p:nvSpPr>
        <p:spPr>
          <a:xfrm rot="-10468820">
            <a:off x="10392342" y="-529468"/>
            <a:ext cx="43735" cy="3900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6" name="Google Shape;4186;p16"/>
          <p:cNvSpPr/>
          <p:nvPr/>
        </p:nvSpPr>
        <p:spPr>
          <a:xfrm rot="-10468820">
            <a:off x="10550191" y="-463523"/>
            <a:ext cx="44043" cy="34633"/>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7" name="Google Shape;4187;p16"/>
          <p:cNvSpPr/>
          <p:nvPr/>
        </p:nvSpPr>
        <p:spPr>
          <a:xfrm rot="-10468820">
            <a:off x="12388510" y="-415124"/>
            <a:ext cx="38445" cy="37463"/>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8" name="Google Shape;4188;p16"/>
          <p:cNvSpPr/>
          <p:nvPr/>
        </p:nvSpPr>
        <p:spPr>
          <a:xfrm rot="-10468820">
            <a:off x="12291462" y="-422260"/>
            <a:ext cx="46564" cy="38571"/>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9" name="Google Shape;4189;p16"/>
          <p:cNvSpPr/>
          <p:nvPr/>
        </p:nvSpPr>
        <p:spPr>
          <a:xfrm rot="-10468820">
            <a:off x="12090891" y="-347963"/>
            <a:ext cx="45335" cy="38877"/>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0" name="Google Shape;4190;p16"/>
          <p:cNvSpPr/>
          <p:nvPr/>
        </p:nvSpPr>
        <p:spPr>
          <a:xfrm rot="-10468820">
            <a:off x="12115200" y="-440523"/>
            <a:ext cx="43120" cy="38077"/>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1" name="Google Shape;4191;p16"/>
          <p:cNvSpPr/>
          <p:nvPr/>
        </p:nvSpPr>
        <p:spPr>
          <a:xfrm rot="-10468820">
            <a:off x="12186743" y="-382355"/>
            <a:ext cx="44719" cy="38571"/>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2" name="Google Shape;4192;p16"/>
          <p:cNvSpPr/>
          <p:nvPr/>
        </p:nvSpPr>
        <p:spPr>
          <a:xfrm rot="-10468820">
            <a:off x="12014544" y="-437218"/>
            <a:ext cx="46933" cy="37771"/>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3" name="Google Shape;4193;p16"/>
          <p:cNvSpPr/>
          <p:nvPr/>
        </p:nvSpPr>
        <p:spPr>
          <a:xfrm rot="-10468820">
            <a:off x="11760351" y="-442105"/>
            <a:ext cx="41397" cy="37340"/>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4" name="Google Shape;4194;p16"/>
          <p:cNvSpPr/>
          <p:nvPr/>
        </p:nvSpPr>
        <p:spPr>
          <a:xfrm rot="-10468820">
            <a:off x="11651388" y="-398306"/>
            <a:ext cx="47979" cy="38508"/>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5" name="Google Shape;4195;p16"/>
          <p:cNvSpPr/>
          <p:nvPr/>
        </p:nvSpPr>
        <p:spPr>
          <a:xfrm rot="-10468820">
            <a:off x="11822115" y="-348380"/>
            <a:ext cx="48901" cy="38877"/>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6" name="Google Shape;4196;p16"/>
          <p:cNvSpPr/>
          <p:nvPr/>
        </p:nvSpPr>
        <p:spPr>
          <a:xfrm rot="-10468820">
            <a:off x="11445921" y="-353361"/>
            <a:ext cx="46627" cy="33895"/>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7" name="Google Shape;4197;p16"/>
          <p:cNvSpPr/>
          <p:nvPr/>
        </p:nvSpPr>
        <p:spPr>
          <a:xfrm rot="-10468820">
            <a:off x="11918430" y="-383973"/>
            <a:ext cx="45765" cy="33833"/>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8" name="Google Shape;4198;p16"/>
          <p:cNvSpPr/>
          <p:nvPr/>
        </p:nvSpPr>
        <p:spPr>
          <a:xfrm rot="-10468820">
            <a:off x="11846708" y="-457015"/>
            <a:ext cx="42136" cy="38571"/>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9" name="Google Shape;4199;p16"/>
          <p:cNvSpPr/>
          <p:nvPr/>
        </p:nvSpPr>
        <p:spPr>
          <a:xfrm rot="-10468820">
            <a:off x="11533653" y="-376371"/>
            <a:ext cx="43120" cy="38016"/>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0" name="Google Shape;4200;p16"/>
          <p:cNvSpPr/>
          <p:nvPr/>
        </p:nvSpPr>
        <p:spPr>
          <a:xfrm rot="-10468820">
            <a:off x="11568867" y="-458814"/>
            <a:ext cx="46749" cy="38447"/>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1" name="Google Shape;4201;p16"/>
          <p:cNvSpPr/>
          <p:nvPr/>
        </p:nvSpPr>
        <p:spPr>
          <a:xfrm rot="-10468820">
            <a:off x="11275743" y="-398467"/>
            <a:ext cx="47056" cy="35617"/>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2" name="Google Shape;4202;p16"/>
          <p:cNvSpPr/>
          <p:nvPr/>
        </p:nvSpPr>
        <p:spPr>
          <a:xfrm rot="-10468820">
            <a:off x="11362048" y="-414707"/>
            <a:ext cx="44657" cy="37893"/>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3" name="Google Shape;4203;p1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2181813" y="6557401"/>
            <a:ext cx="215884" cy="195873"/>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08" name="Google Shape;4208;p16"/>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9" name="Google Shape;4209;p16"/>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10" name="Google Shape;4210;p16"/>
          <p:cNvGrpSpPr/>
          <p:nvPr/>
        </p:nvGrpSpPr>
        <p:grpSpPr>
          <a:xfrm rot="5400000" flipH="1">
            <a:off x="11481667" y="-386271"/>
            <a:ext cx="585400" cy="1517621"/>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19" name="Google Shape;4219;p16"/>
          <p:cNvGrpSpPr/>
          <p:nvPr/>
        </p:nvGrpSpPr>
        <p:grpSpPr>
          <a:xfrm rot="5400000" flipH="1">
            <a:off x="11262293" y="-161884"/>
            <a:ext cx="592580" cy="1603829"/>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47" name="Google Shape;4247;p16"/>
          <p:cNvGrpSpPr/>
          <p:nvPr/>
        </p:nvGrpSpPr>
        <p:grpSpPr>
          <a:xfrm flipH="1">
            <a:off x="-53819" y="5948476"/>
            <a:ext cx="1169069" cy="748043"/>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56" name="Google Shape;4256;p16"/>
          <p:cNvGrpSpPr/>
          <p:nvPr/>
        </p:nvGrpSpPr>
        <p:grpSpPr>
          <a:xfrm flipH="1">
            <a:off x="-422322" y="5551541"/>
            <a:ext cx="1029827" cy="1034524"/>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84" name="Google Shape;4284;p16"/>
          <p:cNvGrpSpPr/>
          <p:nvPr/>
        </p:nvGrpSpPr>
        <p:grpSpPr>
          <a:xfrm rot="5400000" flipH="1">
            <a:off x="795720" y="6205677"/>
            <a:ext cx="364021" cy="986027"/>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09" name="Google Shape;4309;p16"/>
          <p:cNvGrpSpPr/>
          <p:nvPr/>
        </p:nvGrpSpPr>
        <p:grpSpPr>
          <a:xfrm rot="5400000" flipH="1">
            <a:off x="-89914" y="1750445"/>
            <a:ext cx="844356" cy="506767"/>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17" name="Google Shape;4317;p16"/>
          <p:cNvGrpSpPr/>
          <p:nvPr/>
        </p:nvGrpSpPr>
        <p:grpSpPr>
          <a:xfrm flipH="1">
            <a:off x="-247415" y="669199"/>
            <a:ext cx="1066705" cy="78979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9" name="Google Shape;4339;p16"/>
          <p:cNvGrpSpPr/>
          <p:nvPr/>
        </p:nvGrpSpPr>
        <p:grpSpPr>
          <a:xfrm flipH="1">
            <a:off x="10866002" y="5296389"/>
            <a:ext cx="1528276" cy="1418404"/>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54" name="Google Shape;4354;p16"/>
          <p:cNvGrpSpPr/>
          <p:nvPr/>
        </p:nvGrpSpPr>
        <p:grpSpPr>
          <a:xfrm flipH="1">
            <a:off x="11167235" y="4932569"/>
            <a:ext cx="1209272" cy="1546943"/>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2" name="Google Shape;4402;p16"/>
          <p:cNvGrpSpPr/>
          <p:nvPr/>
        </p:nvGrpSpPr>
        <p:grpSpPr>
          <a:xfrm flipH="1">
            <a:off x="-184801" y="-209103"/>
            <a:ext cx="1034111" cy="1035928"/>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64" name="Google Shape;4464;p16"/>
          <p:cNvGrpSpPr/>
          <p:nvPr/>
        </p:nvGrpSpPr>
        <p:grpSpPr>
          <a:xfrm rot="-5400000" flipH="1">
            <a:off x="11145299" y="5617374"/>
            <a:ext cx="571291" cy="1623076"/>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89" name="Google Shape;4489;p16"/>
          <p:cNvGrpSpPr/>
          <p:nvPr/>
        </p:nvGrpSpPr>
        <p:grpSpPr>
          <a:xfrm flipH="1">
            <a:off x="-79791" y="6156140"/>
            <a:ext cx="748761" cy="72456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0617226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807845" y="2557867"/>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1" name="Google Shape;4511;p17"/>
          <p:cNvSpPr txBox="1">
            <a:spLocks noGrp="1"/>
          </p:cNvSpPr>
          <p:nvPr>
            <p:ph type="subTitle" idx="1"/>
          </p:nvPr>
        </p:nvSpPr>
        <p:spPr>
          <a:xfrm>
            <a:off x="234204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6954955" y="2546800"/>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3" name="Google Shape;4513;p17"/>
          <p:cNvSpPr txBox="1">
            <a:spLocks noGrp="1"/>
          </p:cNvSpPr>
          <p:nvPr>
            <p:ph type="subTitle" idx="3"/>
          </p:nvPr>
        </p:nvSpPr>
        <p:spPr>
          <a:xfrm>
            <a:off x="648915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807845" y="4943851"/>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5" name="Google Shape;4515;p17"/>
          <p:cNvSpPr txBox="1">
            <a:spLocks noGrp="1"/>
          </p:cNvSpPr>
          <p:nvPr>
            <p:ph type="subTitle" idx="5"/>
          </p:nvPr>
        </p:nvSpPr>
        <p:spPr>
          <a:xfrm>
            <a:off x="234204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6954955" y="4934184"/>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7" name="Google Shape;4517;p17"/>
          <p:cNvSpPr txBox="1">
            <a:spLocks noGrp="1"/>
          </p:cNvSpPr>
          <p:nvPr>
            <p:ph type="subTitle" idx="7"/>
          </p:nvPr>
        </p:nvSpPr>
        <p:spPr>
          <a:xfrm>
            <a:off x="648915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34653" y="6173235"/>
            <a:ext cx="134712" cy="121403"/>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23" name="Google Shape;4523;p17"/>
          <p:cNvGrpSpPr/>
          <p:nvPr/>
        </p:nvGrpSpPr>
        <p:grpSpPr>
          <a:xfrm rot="10800000">
            <a:off x="11953227" y="5972948"/>
            <a:ext cx="161157" cy="146249"/>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27" name="Google Shape;4527;p17"/>
          <p:cNvSpPr/>
          <p:nvPr/>
        </p:nvSpPr>
        <p:spPr>
          <a:xfrm rot="10800000">
            <a:off x="8086171" y="-52490"/>
            <a:ext cx="4366563" cy="68142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28" name="Google Shape;4528;p17"/>
          <p:cNvSpPr/>
          <p:nvPr/>
        </p:nvSpPr>
        <p:spPr>
          <a:xfrm rot="10800000">
            <a:off x="-80381" y="6431244"/>
            <a:ext cx="3727520" cy="58212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29" name="Google Shape;4529;p17"/>
          <p:cNvGrpSpPr/>
          <p:nvPr/>
        </p:nvGrpSpPr>
        <p:grpSpPr>
          <a:xfrm rot="10800000">
            <a:off x="10129836" y="6119035"/>
            <a:ext cx="431137" cy="1117704"/>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38" name="Google Shape;4538;p17"/>
          <p:cNvGrpSpPr/>
          <p:nvPr/>
        </p:nvGrpSpPr>
        <p:grpSpPr>
          <a:xfrm rot="10800000">
            <a:off x="11181096" y="5780207"/>
            <a:ext cx="1399760" cy="894955"/>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47" name="Google Shape;4547;p17"/>
          <p:cNvGrpSpPr/>
          <p:nvPr/>
        </p:nvGrpSpPr>
        <p:grpSpPr>
          <a:xfrm rot="10800000">
            <a:off x="11529868" y="6272322"/>
            <a:ext cx="896856" cy="867245"/>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67" name="Google Shape;4567;p17"/>
          <p:cNvGrpSpPr/>
          <p:nvPr/>
        </p:nvGrpSpPr>
        <p:grpSpPr>
          <a:xfrm rot="10800000">
            <a:off x="11038871" y="6090459"/>
            <a:ext cx="436427" cy="1181195"/>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95" name="Google Shape;4595;p17"/>
          <p:cNvGrpSpPr/>
          <p:nvPr/>
        </p:nvGrpSpPr>
        <p:grpSpPr>
          <a:xfrm rot="10800000">
            <a:off x="10268920" y="6327826"/>
            <a:ext cx="657593" cy="1130353"/>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16" name="Google Shape;4616;p17"/>
          <p:cNvGrpSpPr/>
          <p:nvPr/>
        </p:nvGrpSpPr>
        <p:grpSpPr>
          <a:xfrm rot="10800000">
            <a:off x="9675274" y="6353945"/>
            <a:ext cx="811637" cy="1134496"/>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39" name="Google Shape;4639;p17"/>
          <p:cNvGrpSpPr/>
          <p:nvPr/>
        </p:nvGrpSpPr>
        <p:grpSpPr>
          <a:xfrm flipH="1">
            <a:off x="11297919" y="4715680"/>
            <a:ext cx="434472" cy="566888"/>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62" name="Google Shape;4662;p17"/>
          <p:cNvGrpSpPr/>
          <p:nvPr/>
        </p:nvGrpSpPr>
        <p:grpSpPr>
          <a:xfrm>
            <a:off x="-625813" y="-360507"/>
            <a:ext cx="3013544" cy="2059124"/>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73" name="Google Shape;4773;p17"/>
          <p:cNvGrpSpPr/>
          <p:nvPr/>
        </p:nvGrpSpPr>
        <p:grpSpPr>
          <a:xfrm rot="10800000">
            <a:off x="1226129" y="6294233"/>
            <a:ext cx="363169" cy="473611"/>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96" name="Google Shape;4796;p17"/>
          <p:cNvGrpSpPr/>
          <p:nvPr/>
        </p:nvGrpSpPr>
        <p:grpSpPr>
          <a:xfrm rot="10800000">
            <a:off x="10453017" y="-248785"/>
            <a:ext cx="2000313" cy="1947369"/>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11" name="Google Shape;4811;p17"/>
          <p:cNvGrpSpPr/>
          <p:nvPr/>
        </p:nvGrpSpPr>
        <p:grpSpPr>
          <a:xfrm rot="10800000">
            <a:off x="10917521" y="245521"/>
            <a:ext cx="1583039" cy="2123636"/>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59" name="Google Shape;4859;p17"/>
          <p:cNvGrpSpPr/>
          <p:nvPr/>
        </p:nvGrpSpPr>
        <p:grpSpPr>
          <a:xfrm rot="10800000">
            <a:off x="34651" y="6188537"/>
            <a:ext cx="929136" cy="952859"/>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21" name="Google Shape;4921;p17"/>
          <p:cNvGrpSpPr/>
          <p:nvPr/>
        </p:nvGrpSpPr>
        <p:grpSpPr>
          <a:xfrm rot="-620">
            <a:off x="2037372" y="6450719"/>
            <a:ext cx="744240" cy="563072"/>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8611273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six columns ">
  <p:cSld name="Title and six columns ">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1314292" y="2581333"/>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5" name="Google Shape;4955;p18"/>
          <p:cNvSpPr txBox="1">
            <a:spLocks noGrp="1"/>
          </p:cNvSpPr>
          <p:nvPr>
            <p:ph type="subTitle" idx="1"/>
          </p:nvPr>
        </p:nvSpPr>
        <p:spPr>
          <a:xfrm>
            <a:off x="1275292" y="3257667"/>
            <a:ext cx="2533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8436900" y="2588731"/>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7" name="Google Shape;4957;p18"/>
          <p:cNvSpPr txBox="1">
            <a:spLocks noGrp="1"/>
          </p:cNvSpPr>
          <p:nvPr>
            <p:ph type="subTitle" idx="3"/>
          </p:nvPr>
        </p:nvSpPr>
        <p:spPr>
          <a:xfrm>
            <a:off x="8436900" y="32650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4875584"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9" name="Google Shape;4959;p18"/>
          <p:cNvSpPr txBox="1">
            <a:spLocks noGrp="1"/>
          </p:cNvSpPr>
          <p:nvPr>
            <p:ph type="subTitle" idx="5"/>
          </p:nvPr>
        </p:nvSpPr>
        <p:spPr>
          <a:xfrm>
            <a:off x="4875584"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4875584" y="2581347"/>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1" name="Google Shape;4961;p18"/>
          <p:cNvSpPr txBox="1">
            <a:spLocks noGrp="1"/>
          </p:cNvSpPr>
          <p:nvPr>
            <p:ph type="subTitle" idx="7"/>
          </p:nvPr>
        </p:nvSpPr>
        <p:spPr>
          <a:xfrm>
            <a:off x="4875584" y="32576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1314292"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3" name="Google Shape;4963;p18"/>
          <p:cNvSpPr txBox="1">
            <a:spLocks noGrp="1"/>
          </p:cNvSpPr>
          <p:nvPr>
            <p:ph type="subTitle" idx="9"/>
          </p:nvPr>
        </p:nvSpPr>
        <p:spPr>
          <a:xfrm>
            <a:off x="1314292"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8436900" y="47512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5" name="Google Shape;4965;p18"/>
          <p:cNvSpPr txBox="1">
            <a:spLocks noGrp="1"/>
          </p:cNvSpPr>
          <p:nvPr>
            <p:ph type="subTitle" idx="14"/>
          </p:nvPr>
        </p:nvSpPr>
        <p:spPr>
          <a:xfrm>
            <a:off x="8436900" y="54230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1237300" y="695500"/>
            <a:ext cx="9157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68" name="Google Shape;4968;p18"/>
          <p:cNvGrpSpPr/>
          <p:nvPr/>
        </p:nvGrpSpPr>
        <p:grpSpPr>
          <a:xfrm rot="-1081952">
            <a:off x="377249" y="855897"/>
            <a:ext cx="187600" cy="169065"/>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72" name="Google Shape;4972;p18"/>
          <p:cNvSpPr/>
          <p:nvPr/>
        </p:nvSpPr>
        <p:spPr>
          <a:xfrm flipH="1">
            <a:off x="-338799" y="6436438"/>
            <a:ext cx="3943940" cy="4442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73" name="Google Shape;4973;p18"/>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74" name="Google Shape;4974;p18"/>
          <p:cNvGrpSpPr/>
          <p:nvPr/>
        </p:nvGrpSpPr>
        <p:grpSpPr>
          <a:xfrm rot="-4252119">
            <a:off x="207438" y="-474994"/>
            <a:ext cx="501884" cy="1301111"/>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83" name="Google Shape;4983;p18"/>
          <p:cNvGrpSpPr/>
          <p:nvPr/>
        </p:nvGrpSpPr>
        <p:grpSpPr>
          <a:xfrm rot="-4252119">
            <a:off x="303981" y="-234652"/>
            <a:ext cx="508040" cy="1375019"/>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11" name="Google Shape;5011;p18"/>
          <p:cNvGrpSpPr/>
          <p:nvPr/>
        </p:nvGrpSpPr>
        <p:grpSpPr>
          <a:xfrm rot="-2429099" flipH="1">
            <a:off x="-579332" y="5446964"/>
            <a:ext cx="1543248" cy="987465"/>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20" name="Google Shape;5020;p18"/>
          <p:cNvGrpSpPr/>
          <p:nvPr/>
        </p:nvGrpSpPr>
        <p:grpSpPr>
          <a:xfrm rot="5400000">
            <a:off x="574519" y="5944389"/>
            <a:ext cx="480533" cy="1301625"/>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45" name="Google Shape;5045;p18"/>
          <p:cNvGrpSpPr/>
          <p:nvPr/>
        </p:nvGrpSpPr>
        <p:grpSpPr>
          <a:xfrm rot="-5400000" flipH="1">
            <a:off x="-275035" y="6058847"/>
            <a:ext cx="1244629" cy="729685"/>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53" name="Google Shape;5053;p18"/>
          <p:cNvGrpSpPr/>
          <p:nvPr/>
        </p:nvGrpSpPr>
        <p:grpSpPr>
          <a:xfrm rot="-1172199">
            <a:off x="11351955" y="800343"/>
            <a:ext cx="1167072" cy="884619"/>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74" name="Google Shape;5074;p18"/>
          <p:cNvGrpSpPr/>
          <p:nvPr/>
        </p:nvGrpSpPr>
        <p:grpSpPr>
          <a:xfrm rot="1768382" flipH="1">
            <a:off x="11236054" y="5674338"/>
            <a:ext cx="1133175" cy="1103100"/>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89" name="Google Shape;5089;p18"/>
          <p:cNvGrpSpPr/>
          <p:nvPr/>
        </p:nvGrpSpPr>
        <p:grpSpPr>
          <a:xfrm>
            <a:off x="10884265" y="-41321"/>
            <a:ext cx="1131343" cy="1160228"/>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51" name="Google Shape;5151;p18"/>
          <p:cNvGrpSpPr/>
          <p:nvPr/>
        </p:nvGrpSpPr>
        <p:grpSpPr>
          <a:xfrm rot="-3631618" flipH="1">
            <a:off x="11289534" y="5838700"/>
            <a:ext cx="444295" cy="1203467"/>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76" name="Google Shape;5176;p18"/>
          <p:cNvGrpSpPr/>
          <p:nvPr/>
        </p:nvGrpSpPr>
        <p:grpSpPr>
          <a:xfrm rot="-5400000">
            <a:off x="10679050" y="425461"/>
            <a:ext cx="215884" cy="194555"/>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0" name="Google Shape;5180;p18"/>
          <p:cNvGrpSpPr/>
          <p:nvPr/>
        </p:nvGrpSpPr>
        <p:grpSpPr>
          <a:xfrm rot="1768319">
            <a:off x="11892423" y="5935330"/>
            <a:ext cx="215885" cy="194556"/>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4" name="Google Shape;5184;p18"/>
          <p:cNvGrpSpPr/>
          <p:nvPr/>
        </p:nvGrpSpPr>
        <p:grpSpPr>
          <a:xfrm rot="1768319">
            <a:off x="11192616" y="5646613"/>
            <a:ext cx="215885" cy="194556"/>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7994465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681600" y="2568767"/>
            <a:ext cx="8828800" cy="10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4018933" y="3624833"/>
            <a:ext cx="4323600" cy="6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3200">
                <a:solidFill>
                  <a:schemeClr val="dk1"/>
                </a:solidFill>
              </a:defRPr>
            </a:lvl1pPr>
            <a:lvl2pPr lvl="1" algn="ctr" rtl="0">
              <a:lnSpc>
                <a:spcPct val="100000"/>
              </a:lnSpc>
              <a:spcBef>
                <a:spcPts val="0"/>
              </a:spcBef>
              <a:spcAft>
                <a:spcPts val="0"/>
              </a:spcAft>
              <a:buNone/>
              <a:defRPr sz="3200">
                <a:solidFill>
                  <a:schemeClr val="dk1"/>
                </a:solidFill>
              </a:defRPr>
            </a:lvl2pPr>
            <a:lvl3pPr lvl="2" algn="ctr" rtl="0">
              <a:lnSpc>
                <a:spcPct val="100000"/>
              </a:lnSpc>
              <a:spcBef>
                <a:spcPts val="0"/>
              </a:spcBef>
              <a:spcAft>
                <a:spcPts val="0"/>
              </a:spcAft>
              <a:buNone/>
              <a:defRPr sz="3200">
                <a:solidFill>
                  <a:schemeClr val="dk1"/>
                </a:solidFill>
              </a:defRPr>
            </a:lvl3pPr>
            <a:lvl4pPr lvl="3" algn="ctr" rtl="0">
              <a:lnSpc>
                <a:spcPct val="100000"/>
              </a:lnSpc>
              <a:spcBef>
                <a:spcPts val="0"/>
              </a:spcBef>
              <a:spcAft>
                <a:spcPts val="0"/>
              </a:spcAft>
              <a:buNone/>
              <a:defRPr sz="3200">
                <a:solidFill>
                  <a:schemeClr val="dk1"/>
                </a:solidFill>
              </a:defRPr>
            </a:lvl4pPr>
            <a:lvl5pPr lvl="4" algn="ctr" rtl="0">
              <a:lnSpc>
                <a:spcPct val="100000"/>
              </a:lnSpc>
              <a:spcBef>
                <a:spcPts val="0"/>
              </a:spcBef>
              <a:spcAft>
                <a:spcPts val="0"/>
              </a:spcAft>
              <a:buNone/>
              <a:defRPr sz="3200">
                <a:solidFill>
                  <a:schemeClr val="dk1"/>
                </a:solidFill>
              </a:defRPr>
            </a:lvl5pPr>
            <a:lvl6pPr lvl="5" algn="ctr" rtl="0">
              <a:lnSpc>
                <a:spcPct val="100000"/>
              </a:lnSpc>
              <a:spcBef>
                <a:spcPts val="0"/>
              </a:spcBef>
              <a:spcAft>
                <a:spcPts val="0"/>
              </a:spcAft>
              <a:buNone/>
              <a:defRPr sz="3200">
                <a:solidFill>
                  <a:schemeClr val="dk1"/>
                </a:solidFill>
              </a:defRPr>
            </a:lvl6pPr>
            <a:lvl7pPr lvl="6" algn="ctr" rtl="0">
              <a:lnSpc>
                <a:spcPct val="100000"/>
              </a:lnSpc>
              <a:spcBef>
                <a:spcPts val="0"/>
              </a:spcBef>
              <a:spcAft>
                <a:spcPts val="0"/>
              </a:spcAft>
              <a:buNone/>
              <a:defRPr sz="3200">
                <a:solidFill>
                  <a:schemeClr val="dk1"/>
                </a:solidFill>
              </a:defRPr>
            </a:lvl7pPr>
            <a:lvl8pPr lvl="7" algn="ctr" rtl="0">
              <a:lnSpc>
                <a:spcPct val="100000"/>
              </a:lnSpc>
              <a:spcBef>
                <a:spcPts val="0"/>
              </a:spcBef>
              <a:spcAft>
                <a:spcPts val="0"/>
              </a:spcAft>
              <a:buNone/>
              <a:defRPr sz="3200">
                <a:solidFill>
                  <a:schemeClr val="dk1"/>
                </a:solidFill>
              </a:defRPr>
            </a:lvl8pPr>
            <a:lvl9pPr lvl="8" algn="ctr" rtl="0">
              <a:lnSpc>
                <a:spcPct val="100000"/>
              </a:lnSpc>
              <a:spcBef>
                <a:spcPts val="0"/>
              </a:spcBef>
              <a:spcAft>
                <a:spcPts val="0"/>
              </a:spcAft>
              <a:buNone/>
              <a:defRPr sz="3200">
                <a:solidFill>
                  <a:schemeClr val="dk1"/>
                </a:solidFill>
              </a:defRPr>
            </a:lvl9pPr>
          </a:lstStyle>
          <a:p>
            <a:endParaRPr/>
          </a:p>
        </p:txBody>
      </p:sp>
      <p:grpSp>
        <p:nvGrpSpPr>
          <p:cNvPr id="5191" name="Google Shape;5191;p19"/>
          <p:cNvGrpSpPr/>
          <p:nvPr/>
        </p:nvGrpSpPr>
        <p:grpSpPr>
          <a:xfrm rot="10800000" flipH="1">
            <a:off x="11838239" y="5589877"/>
            <a:ext cx="215884" cy="194555"/>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95" name="Google Shape;5195;p19"/>
          <p:cNvGrpSpPr/>
          <p:nvPr/>
        </p:nvGrpSpPr>
        <p:grpSpPr>
          <a:xfrm rot="10800000" flipH="1">
            <a:off x="177442" y="5539114"/>
            <a:ext cx="207292" cy="188116"/>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99" name="Google Shape;5199;p19"/>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00" name="Google Shape;5200;p19"/>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01" name="Google Shape;5201;p19"/>
          <p:cNvGrpSpPr/>
          <p:nvPr/>
        </p:nvGrpSpPr>
        <p:grpSpPr>
          <a:xfrm rot="10800000" flipH="1">
            <a:off x="2175521" y="5727057"/>
            <a:ext cx="554560" cy="1437668"/>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10" name="Google Shape;5210;p19"/>
          <p:cNvGrpSpPr/>
          <p:nvPr/>
        </p:nvGrpSpPr>
        <p:grpSpPr>
          <a:xfrm rot="10800000" flipH="1">
            <a:off x="-422591" y="5291232"/>
            <a:ext cx="1800468" cy="1151152"/>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19" name="Google Shape;5219;p19"/>
          <p:cNvGrpSpPr/>
          <p:nvPr/>
        </p:nvGrpSpPr>
        <p:grpSpPr>
          <a:xfrm rot="10800000" flipH="1">
            <a:off x="-224342" y="5924229"/>
            <a:ext cx="1153599" cy="1115511"/>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39" name="Google Shape;5239;p19"/>
          <p:cNvGrpSpPr/>
          <p:nvPr/>
        </p:nvGrpSpPr>
        <p:grpSpPr>
          <a:xfrm rot="10800000" flipH="1">
            <a:off x="999457" y="5690299"/>
            <a:ext cx="561361" cy="1519333"/>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67" name="Google Shape;5267;p19"/>
          <p:cNvGrpSpPr/>
          <p:nvPr/>
        </p:nvGrpSpPr>
        <p:grpSpPr>
          <a:xfrm rot="10800000" flipH="1">
            <a:off x="1705340" y="5995617"/>
            <a:ext cx="845843" cy="1453939"/>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88" name="Google Shape;5288;p19"/>
          <p:cNvGrpSpPr/>
          <p:nvPr/>
        </p:nvGrpSpPr>
        <p:grpSpPr>
          <a:xfrm rot="10800000" flipH="1">
            <a:off x="2270785" y="6029216"/>
            <a:ext cx="1043985" cy="1459267"/>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1" name="Google Shape;5311;p19"/>
          <p:cNvGrpSpPr/>
          <p:nvPr/>
        </p:nvGrpSpPr>
        <p:grpSpPr>
          <a:xfrm>
            <a:off x="668797" y="3922163"/>
            <a:ext cx="558848" cy="729171"/>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34" name="Google Shape;5334;p19"/>
          <p:cNvGrpSpPr/>
          <p:nvPr/>
        </p:nvGrpSpPr>
        <p:grpSpPr>
          <a:xfrm rot="10800000" flipH="1">
            <a:off x="11026624" y="1058000"/>
            <a:ext cx="1586693" cy="1009432"/>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43" name="Google Shape;5343;p19"/>
          <p:cNvGrpSpPr/>
          <p:nvPr/>
        </p:nvGrpSpPr>
        <p:grpSpPr>
          <a:xfrm rot="10800000" flipH="1">
            <a:off x="11394401" y="259356"/>
            <a:ext cx="1389679" cy="1396017"/>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71" name="Google Shape;5371;p19"/>
          <p:cNvGrpSpPr/>
          <p:nvPr/>
        </p:nvGrpSpPr>
        <p:grpSpPr>
          <a:xfrm rot="10800000" flipH="1">
            <a:off x="11312580" y="-360494"/>
            <a:ext cx="491221" cy="1330575"/>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96" name="Google Shape;5396;p19"/>
          <p:cNvGrpSpPr/>
          <p:nvPr/>
        </p:nvGrpSpPr>
        <p:grpSpPr>
          <a:xfrm rot="-4992369">
            <a:off x="9641891" y="-344473"/>
            <a:ext cx="485747" cy="1259327"/>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05" name="Google Shape;5405;p19"/>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6" name="Google Shape;5406;p19"/>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7" name="Google Shape;5407;p19"/>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8" name="Google Shape;5408;p19"/>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9" name="Google Shape;5409;p19"/>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0" name="Google Shape;5410;p19"/>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1" name="Google Shape;5411;p19"/>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2" name="Google Shape;5412;p19"/>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3" name="Google Shape;5413;p19"/>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4" name="Google Shape;5414;p19"/>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5" name="Google Shape;5415;p19"/>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6" name="Google Shape;5416;p19"/>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7" name="Google Shape;5417;p19"/>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8" name="Google Shape;5418;p19"/>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9" name="Google Shape;5419;p19"/>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0" name="Google Shape;5420;p19"/>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1" name="Google Shape;5421;p19"/>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2" name="Google Shape;5422;p19"/>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3" name="Google Shape;5423;p19"/>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4" name="Google Shape;5424;p19"/>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5" name="Google Shape;5425;p19"/>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6" name="Google Shape;5426;p19"/>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7" name="Google Shape;5427;p19"/>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8" name="Google Shape;5428;p19"/>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9" name="Google Shape;5429;p19"/>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0" name="Google Shape;5430;p19"/>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1" name="Google Shape;5431;p19"/>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2" name="Google Shape;5432;p19"/>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3" name="Google Shape;5433;p19"/>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4" name="Google Shape;5434;p19"/>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5" name="Google Shape;5435;p19"/>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6" name="Google Shape;5436;p19"/>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7" name="Google Shape;5437;p19"/>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8" name="Google Shape;5438;p19"/>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9" name="Google Shape;5439;p19"/>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0" name="Google Shape;5440;p19"/>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1" name="Google Shape;5441;p19"/>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2" name="Google Shape;5442;p19"/>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3" name="Google Shape;5443;p19"/>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44" name="Google Shape;5444;p19"/>
          <p:cNvGrpSpPr/>
          <p:nvPr/>
        </p:nvGrpSpPr>
        <p:grpSpPr>
          <a:xfrm rot="10800000" flipH="1">
            <a:off x="9562732" y="5783899"/>
            <a:ext cx="582003" cy="758991"/>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67" name="Google Shape;5467;p19"/>
          <p:cNvGrpSpPr/>
          <p:nvPr/>
        </p:nvGrpSpPr>
        <p:grpSpPr>
          <a:xfrm rot="10800000" flipH="1">
            <a:off x="-295042" y="-248785"/>
            <a:ext cx="2000313" cy="1947369"/>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82" name="Google Shape;5482;p19"/>
          <p:cNvGrpSpPr/>
          <p:nvPr/>
        </p:nvGrpSpPr>
        <p:grpSpPr>
          <a:xfrm rot="10800000" flipH="1">
            <a:off x="-342270" y="245521"/>
            <a:ext cx="1583039" cy="2123636"/>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30" name="Google Shape;5530;p19"/>
          <p:cNvGrpSpPr/>
          <p:nvPr/>
        </p:nvGrpSpPr>
        <p:grpSpPr>
          <a:xfrm rot="10800000" flipH="1">
            <a:off x="10565116" y="5614394"/>
            <a:ext cx="1489000" cy="1527017"/>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92" name="Google Shape;5592;p19"/>
          <p:cNvGrpSpPr/>
          <p:nvPr/>
        </p:nvGrpSpPr>
        <p:grpSpPr>
          <a:xfrm rot="-5400000">
            <a:off x="7416709" y="6041311"/>
            <a:ext cx="1342667" cy="1122328"/>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899168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8775892" y="2492256"/>
            <a:ext cx="2438000" cy="764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6915759" y="3328005"/>
            <a:ext cx="4383200" cy="17452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867">
                <a:latin typeface="Nunito"/>
                <a:ea typeface="Nunito"/>
                <a:cs typeface="Nunito"/>
                <a:sym typeface="Nunito"/>
              </a:defRPr>
            </a:lvl1pPr>
            <a:lvl2pPr lvl="1" algn="r" rtl="0">
              <a:lnSpc>
                <a:spcPct val="115000"/>
              </a:lnSpc>
              <a:spcBef>
                <a:spcPts val="0"/>
              </a:spcBef>
              <a:spcAft>
                <a:spcPts val="0"/>
              </a:spcAft>
              <a:buNone/>
              <a:defRPr sz="1867">
                <a:latin typeface="Nunito"/>
                <a:ea typeface="Nunito"/>
                <a:cs typeface="Nunito"/>
                <a:sym typeface="Nunito"/>
              </a:defRPr>
            </a:lvl2pPr>
            <a:lvl3pPr lvl="2" algn="r" rtl="0">
              <a:lnSpc>
                <a:spcPct val="115000"/>
              </a:lnSpc>
              <a:spcBef>
                <a:spcPts val="0"/>
              </a:spcBef>
              <a:spcAft>
                <a:spcPts val="0"/>
              </a:spcAft>
              <a:buNone/>
              <a:defRPr sz="1867">
                <a:latin typeface="Nunito"/>
                <a:ea typeface="Nunito"/>
                <a:cs typeface="Nunito"/>
                <a:sym typeface="Nunito"/>
              </a:defRPr>
            </a:lvl3pPr>
            <a:lvl4pPr lvl="3" algn="r" rtl="0">
              <a:lnSpc>
                <a:spcPct val="115000"/>
              </a:lnSpc>
              <a:spcBef>
                <a:spcPts val="0"/>
              </a:spcBef>
              <a:spcAft>
                <a:spcPts val="0"/>
              </a:spcAft>
              <a:buNone/>
              <a:defRPr sz="1867">
                <a:latin typeface="Nunito"/>
                <a:ea typeface="Nunito"/>
                <a:cs typeface="Nunito"/>
                <a:sym typeface="Nunito"/>
              </a:defRPr>
            </a:lvl4pPr>
            <a:lvl5pPr lvl="4" algn="r" rtl="0">
              <a:lnSpc>
                <a:spcPct val="115000"/>
              </a:lnSpc>
              <a:spcBef>
                <a:spcPts val="0"/>
              </a:spcBef>
              <a:spcAft>
                <a:spcPts val="0"/>
              </a:spcAft>
              <a:buNone/>
              <a:defRPr sz="1867">
                <a:latin typeface="Nunito"/>
                <a:ea typeface="Nunito"/>
                <a:cs typeface="Nunito"/>
                <a:sym typeface="Nunito"/>
              </a:defRPr>
            </a:lvl5pPr>
            <a:lvl6pPr lvl="5" algn="r" rtl="0">
              <a:lnSpc>
                <a:spcPct val="115000"/>
              </a:lnSpc>
              <a:spcBef>
                <a:spcPts val="0"/>
              </a:spcBef>
              <a:spcAft>
                <a:spcPts val="0"/>
              </a:spcAft>
              <a:buNone/>
              <a:defRPr sz="1867">
                <a:latin typeface="Nunito"/>
                <a:ea typeface="Nunito"/>
                <a:cs typeface="Nunito"/>
                <a:sym typeface="Nunito"/>
              </a:defRPr>
            </a:lvl6pPr>
            <a:lvl7pPr lvl="6" algn="r" rtl="0">
              <a:lnSpc>
                <a:spcPct val="115000"/>
              </a:lnSpc>
              <a:spcBef>
                <a:spcPts val="0"/>
              </a:spcBef>
              <a:spcAft>
                <a:spcPts val="0"/>
              </a:spcAft>
              <a:buNone/>
              <a:defRPr sz="1867">
                <a:latin typeface="Nunito"/>
                <a:ea typeface="Nunito"/>
                <a:cs typeface="Nunito"/>
                <a:sym typeface="Nunito"/>
              </a:defRPr>
            </a:lvl7pPr>
            <a:lvl8pPr lvl="7" algn="r" rtl="0">
              <a:lnSpc>
                <a:spcPct val="115000"/>
              </a:lnSpc>
              <a:spcBef>
                <a:spcPts val="0"/>
              </a:spcBef>
              <a:spcAft>
                <a:spcPts val="0"/>
              </a:spcAft>
              <a:buNone/>
              <a:defRPr sz="1867">
                <a:latin typeface="Nunito"/>
                <a:ea typeface="Nunito"/>
                <a:cs typeface="Nunito"/>
                <a:sym typeface="Nunito"/>
              </a:defRPr>
            </a:lvl8pPr>
            <a:lvl9pPr lvl="8" algn="r" rtl="0">
              <a:lnSpc>
                <a:spcPct val="115000"/>
              </a:lnSpc>
              <a:spcBef>
                <a:spcPts val="0"/>
              </a:spcBef>
              <a:spcAft>
                <a:spcPts val="0"/>
              </a:spcAft>
              <a:buNone/>
              <a:defRPr sz="1867">
                <a:latin typeface="Nunito"/>
                <a:ea typeface="Nunito"/>
                <a:cs typeface="Nunito"/>
                <a:sym typeface="Nunito"/>
              </a:defRPr>
            </a:lvl9pPr>
          </a:lstStyle>
          <a:p>
            <a:endParaRPr/>
          </a:p>
        </p:txBody>
      </p:sp>
      <p:sp>
        <p:nvSpPr>
          <p:cNvPr id="5627" name="Google Shape;5627;p20"/>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28" name="Google Shape;5628;p20"/>
          <p:cNvSpPr/>
          <p:nvPr/>
        </p:nvSpPr>
        <p:spPr>
          <a:xfrm flipH="1">
            <a:off x="-85870"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29" name="Google Shape;5629;p20"/>
          <p:cNvGrpSpPr/>
          <p:nvPr/>
        </p:nvGrpSpPr>
        <p:grpSpPr>
          <a:xfrm flipH="1">
            <a:off x="10695623" y="-150129"/>
            <a:ext cx="1432199" cy="915695"/>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38" name="Google Shape;5638;p20"/>
          <p:cNvGrpSpPr/>
          <p:nvPr/>
        </p:nvGrpSpPr>
        <p:grpSpPr>
          <a:xfrm>
            <a:off x="10550295" y="5162843"/>
            <a:ext cx="1718685" cy="1882509"/>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89" name="Google Shape;5689;p20"/>
          <p:cNvGrpSpPr/>
          <p:nvPr/>
        </p:nvGrpSpPr>
        <p:grpSpPr>
          <a:xfrm rot="7057695">
            <a:off x="-263851" y="6248626"/>
            <a:ext cx="1163840" cy="522269"/>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99" name="Google Shape;5699;p20"/>
          <p:cNvGrpSpPr/>
          <p:nvPr/>
        </p:nvGrpSpPr>
        <p:grpSpPr>
          <a:xfrm flipH="1">
            <a:off x="47953" y="-192769"/>
            <a:ext cx="1079972" cy="1107545"/>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61" name="Google Shape;5761;p20"/>
          <p:cNvGrpSpPr/>
          <p:nvPr/>
        </p:nvGrpSpPr>
        <p:grpSpPr>
          <a:xfrm rot="5400000" flipH="1">
            <a:off x="1947523" y="92207"/>
            <a:ext cx="156581" cy="141111"/>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65" name="Google Shape;5765;p20"/>
          <p:cNvGrpSpPr/>
          <p:nvPr/>
        </p:nvGrpSpPr>
        <p:grpSpPr>
          <a:xfrm>
            <a:off x="412452" y="-150142"/>
            <a:ext cx="916057" cy="918956"/>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93" name="Google Shape;5793;p20"/>
          <p:cNvGrpSpPr/>
          <p:nvPr/>
        </p:nvGrpSpPr>
        <p:grpSpPr>
          <a:xfrm>
            <a:off x="1003711" y="-185610"/>
            <a:ext cx="665584" cy="643609"/>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13" name="Google Shape;5813;p20"/>
          <p:cNvGrpSpPr/>
          <p:nvPr/>
        </p:nvGrpSpPr>
        <p:grpSpPr>
          <a:xfrm flipH="1">
            <a:off x="2240157" y="-161459"/>
            <a:ext cx="530147" cy="741032"/>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36" name="Google Shape;5836;p20"/>
          <p:cNvGrpSpPr/>
          <p:nvPr/>
        </p:nvGrpSpPr>
        <p:grpSpPr>
          <a:xfrm flipH="1">
            <a:off x="11477162" y="-14776"/>
            <a:ext cx="692257" cy="1084192"/>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59" name="Google Shape;5859;p20"/>
          <p:cNvGrpSpPr/>
          <p:nvPr/>
        </p:nvGrpSpPr>
        <p:grpSpPr>
          <a:xfrm flipH="1">
            <a:off x="11197710" y="1210146"/>
            <a:ext cx="1173972" cy="889837"/>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79" name="Google Shape;5879;p20"/>
          <p:cNvGrpSpPr/>
          <p:nvPr/>
        </p:nvGrpSpPr>
        <p:grpSpPr>
          <a:xfrm rot="5400000" flipH="1">
            <a:off x="11745007" y="1204807"/>
            <a:ext cx="156581" cy="141111"/>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83" name="Google Shape;5883;p20"/>
          <p:cNvGrpSpPr/>
          <p:nvPr/>
        </p:nvGrpSpPr>
        <p:grpSpPr>
          <a:xfrm rot="-2542812">
            <a:off x="10009896" y="-124947"/>
            <a:ext cx="1163825" cy="522285"/>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5201309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893"/>
        <p:cNvGrpSpPr/>
        <p:nvPr/>
      </p:nvGrpSpPr>
      <p:grpSpPr>
        <a:xfrm>
          <a:off x="0" y="0"/>
          <a:ext cx="0" cy="0"/>
          <a:chOff x="0" y="0"/>
          <a:chExt cx="0" cy="0"/>
        </a:xfrm>
      </p:grpSpPr>
      <p:sp>
        <p:nvSpPr>
          <p:cNvPr id="5894" name="Google Shape;5894;p21"/>
          <p:cNvSpPr/>
          <p:nvPr/>
        </p:nvSpPr>
        <p:spPr>
          <a:xfrm rot="5400000">
            <a:off x="-1702267" y="4545833"/>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95" name="Google Shape;5895;p21"/>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896" name="Google Shape;5896;p21"/>
          <p:cNvGrpSpPr/>
          <p:nvPr/>
        </p:nvGrpSpPr>
        <p:grpSpPr>
          <a:xfrm rot="10800000">
            <a:off x="10658059" y="6048775"/>
            <a:ext cx="1432199" cy="915695"/>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05" name="Google Shape;5905;p21"/>
          <p:cNvGrpSpPr/>
          <p:nvPr/>
        </p:nvGrpSpPr>
        <p:grpSpPr>
          <a:xfrm rot="5400000">
            <a:off x="-46729" y="5489364"/>
            <a:ext cx="1306181" cy="1430685"/>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56" name="Google Shape;5956;p21"/>
          <p:cNvGrpSpPr/>
          <p:nvPr/>
        </p:nvGrpSpPr>
        <p:grpSpPr>
          <a:xfrm rot="2699802" flipH="1">
            <a:off x="61021" y="-52074"/>
            <a:ext cx="1163817" cy="522251"/>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66" name="Google Shape;5966;p21"/>
          <p:cNvGrpSpPr/>
          <p:nvPr/>
        </p:nvGrpSpPr>
        <p:grpSpPr>
          <a:xfrm>
            <a:off x="11207159" y="-150135"/>
            <a:ext cx="1079972" cy="1107545"/>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28" name="Google Shape;6028;p21"/>
          <p:cNvGrpSpPr/>
          <p:nvPr/>
        </p:nvGrpSpPr>
        <p:grpSpPr>
          <a:xfrm rot="-5400000">
            <a:off x="10084430" y="92207"/>
            <a:ext cx="156581" cy="141111"/>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32" name="Google Shape;6032;p21"/>
          <p:cNvGrpSpPr/>
          <p:nvPr/>
        </p:nvGrpSpPr>
        <p:grpSpPr>
          <a:xfrm flipH="1">
            <a:off x="10860025" y="-150142"/>
            <a:ext cx="916057" cy="918956"/>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60" name="Google Shape;6060;p21"/>
          <p:cNvGrpSpPr/>
          <p:nvPr/>
        </p:nvGrpSpPr>
        <p:grpSpPr>
          <a:xfrm flipH="1">
            <a:off x="10519239" y="-185610"/>
            <a:ext cx="665584" cy="643609"/>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80" name="Google Shape;6080;p21"/>
          <p:cNvGrpSpPr/>
          <p:nvPr/>
        </p:nvGrpSpPr>
        <p:grpSpPr>
          <a:xfrm>
            <a:off x="9418229" y="-161459"/>
            <a:ext cx="530147" cy="741032"/>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03" name="Google Shape;6103;p21"/>
          <p:cNvGrpSpPr/>
          <p:nvPr/>
        </p:nvGrpSpPr>
        <p:grpSpPr>
          <a:xfrm rot="10800000">
            <a:off x="11439597" y="5744924"/>
            <a:ext cx="692257" cy="1084192"/>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26" name="Google Shape;6126;p21"/>
          <p:cNvGrpSpPr/>
          <p:nvPr/>
        </p:nvGrpSpPr>
        <p:grpSpPr>
          <a:xfrm rot="10800000">
            <a:off x="11160146" y="4714358"/>
            <a:ext cx="1173972" cy="889837"/>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46" name="Google Shape;6146;p21"/>
          <p:cNvGrpSpPr/>
          <p:nvPr/>
        </p:nvGrpSpPr>
        <p:grpSpPr>
          <a:xfrm rot="5400000" flipH="1">
            <a:off x="11745007" y="1204807"/>
            <a:ext cx="156581" cy="141111"/>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50" name="Google Shape;6150;p21"/>
          <p:cNvGrpSpPr/>
          <p:nvPr/>
        </p:nvGrpSpPr>
        <p:grpSpPr>
          <a:xfrm rot="-8257188" flipH="1">
            <a:off x="9972332" y="6417002"/>
            <a:ext cx="1163825" cy="522285"/>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60" name="Google Shape;6160;p21"/>
          <p:cNvSpPr txBox="1">
            <a:spLocks noGrp="1"/>
          </p:cNvSpPr>
          <p:nvPr>
            <p:ph type="title"/>
          </p:nvPr>
        </p:nvSpPr>
        <p:spPr>
          <a:xfrm>
            <a:off x="978596" y="2503619"/>
            <a:ext cx="2438000" cy="764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831385" y="3339401"/>
            <a:ext cx="4383200" cy="17764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58957785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6162"/>
        <p:cNvGrpSpPr/>
        <p:nvPr/>
      </p:nvGrpSpPr>
      <p:grpSpPr>
        <a:xfrm>
          <a:off x="0" y="0"/>
          <a:ext cx="0" cy="0"/>
          <a:chOff x="0" y="0"/>
          <a:chExt cx="0" cy="0"/>
        </a:xfrm>
      </p:grpSpPr>
      <p:sp>
        <p:nvSpPr>
          <p:cNvPr id="6163" name="Google Shape;6163;p22"/>
          <p:cNvSpPr/>
          <p:nvPr/>
        </p:nvSpPr>
        <p:spPr>
          <a:xfrm rot="5400000">
            <a:off x="-1687900" y="2145900"/>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64" name="Google Shape;6164;p22"/>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165" name="Google Shape;6165;p22"/>
          <p:cNvGrpSpPr/>
          <p:nvPr/>
        </p:nvGrpSpPr>
        <p:grpSpPr>
          <a:xfrm rot="-8282980">
            <a:off x="11312649" y="5297143"/>
            <a:ext cx="1385665" cy="1054364"/>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74" name="Google Shape;6174;p22"/>
          <p:cNvGrpSpPr/>
          <p:nvPr/>
        </p:nvGrpSpPr>
        <p:grpSpPr>
          <a:xfrm rot="7845114">
            <a:off x="-99748" y="-323359"/>
            <a:ext cx="1306163" cy="1430665"/>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25" name="Google Shape;6225;p22"/>
          <p:cNvGrpSpPr/>
          <p:nvPr/>
        </p:nvGrpSpPr>
        <p:grpSpPr>
          <a:xfrm>
            <a:off x="11184843" y="-246085"/>
            <a:ext cx="1079972" cy="1107545"/>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87" name="Google Shape;6287;p22"/>
          <p:cNvGrpSpPr/>
          <p:nvPr/>
        </p:nvGrpSpPr>
        <p:grpSpPr>
          <a:xfrm rot="-5400000">
            <a:off x="10084430" y="92207"/>
            <a:ext cx="156581" cy="141111"/>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91" name="Google Shape;6291;p22"/>
          <p:cNvGrpSpPr/>
          <p:nvPr/>
        </p:nvGrpSpPr>
        <p:grpSpPr>
          <a:xfrm flipH="1">
            <a:off x="10860025" y="-150142"/>
            <a:ext cx="916057" cy="918956"/>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19" name="Google Shape;6319;p22"/>
          <p:cNvGrpSpPr/>
          <p:nvPr/>
        </p:nvGrpSpPr>
        <p:grpSpPr>
          <a:xfrm flipH="1">
            <a:off x="10519239" y="-185610"/>
            <a:ext cx="665584" cy="643609"/>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39" name="Google Shape;6339;p22"/>
          <p:cNvGrpSpPr/>
          <p:nvPr/>
        </p:nvGrpSpPr>
        <p:grpSpPr>
          <a:xfrm>
            <a:off x="9418229" y="-161459"/>
            <a:ext cx="530147" cy="741032"/>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62" name="Google Shape;6362;p22"/>
          <p:cNvGrpSpPr/>
          <p:nvPr/>
        </p:nvGrpSpPr>
        <p:grpSpPr>
          <a:xfrm rot="10387032">
            <a:off x="11595919" y="5395717"/>
            <a:ext cx="692244" cy="1084123"/>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85" name="Google Shape;6385;p22"/>
          <p:cNvGrpSpPr/>
          <p:nvPr/>
        </p:nvGrpSpPr>
        <p:grpSpPr>
          <a:xfrm rot="-479532">
            <a:off x="-274863" y="5842081"/>
            <a:ext cx="1174001" cy="889860"/>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05" name="Google Shape;6405;p22"/>
          <p:cNvGrpSpPr/>
          <p:nvPr/>
        </p:nvGrpSpPr>
        <p:grpSpPr>
          <a:xfrm rot="5400000" flipH="1">
            <a:off x="11745007" y="1204807"/>
            <a:ext cx="156581" cy="141111"/>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09" name="Google Shape;6409;p22"/>
          <p:cNvGrpSpPr/>
          <p:nvPr/>
        </p:nvGrpSpPr>
        <p:grpSpPr>
          <a:xfrm rot="1609643">
            <a:off x="11613930" y="6533199"/>
            <a:ext cx="1010065" cy="362459"/>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19" name="Google Shape;6419;p22"/>
          <p:cNvSpPr txBox="1">
            <a:spLocks noGrp="1"/>
          </p:cNvSpPr>
          <p:nvPr>
            <p:ph type="subTitle" idx="1"/>
          </p:nvPr>
        </p:nvSpPr>
        <p:spPr>
          <a:xfrm>
            <a:off x="6707868" y="2249000"/>
            <a:ext cx="4161600" cy="3820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420" name="Google Shape;6420;p22"/>
          <p:cNvGrpSpPr/>
          <p:nvPr/>
        </p:nvGrpSpPr>
        <p:grpSpPr>
          <a:xfrm rot="6386609">
            <a:off x="10812750" y="5773717"/>
            <a:ext cx="1079917" cy="1107491"/>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82" name="Google Shape;6482;p22"/>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72353081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9183774" y="381577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86" name="Google Shape;6486;p23"/>
          <p:cNvSpPr/>
          <p:nvPr/>
        </p:nvSpPr>
        <p:spPr>
          <a:xfrm flipH="1">
            <a:off x="-269861" y="-122445"/>
            <a:ext cx="4408516" cy="6884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87" name="Google Shape;6487;p23"/>
          <p:cNvGrpSpPr/>
          <p:nvPr/>
        </p:nvGrpSpPr>
        <p:grpSpPr>
          <a:xfrm rot="10800000" flipH="1">
            <a:off x="-89117" y="6039622"/>
            <a:ext cx="1432199" cy="915695"/>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96" name="Google Shape;6496;p23"/>
          <p:cNvGrpSpPr/>
          <p:nvPr/>
        </p:nvGrpSpPr>
        <p:grpSpPr>
          <a:xfrm rot="-5400000" flipH="1">
            <a:off x="10550298" y="5057390"/>
            <a:ext cx="1718685" cy="1882509"/>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47" name="Google Shape;6547;p23"/>
          <p:cNvGrpSpPr/>
          <p:nvPr/>
        </p:nvGrpSpPr>
        <p:grpSpPr>
          <a:xfrm rot="9042000" flipH="1">
            <a:off x="11233340" y="132099"/>
            <a:ext cx="1163904" cy="522260"/>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57" name="Google Shape;6557;p23"/>
          <p:cNvGrpSpPr/>
          <p:nvPr/>
        </p:nvGrpSpPr>
        <p:grpSpPr>
          <a:xfrm flipH="1">
            <a:off x="-138757" y="-268130"/>
            <a:ext cx="1057191" cy="1084183"/>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19" name="Google Shape;6619;p23"/>
          <p:cNvGrpSpPr/>
          <p:nvPr/>
        </p:nvGrpSpPr>
        <p:grpSpPr>
          <a:xfrm rot="5400000" flipH="1">
            <a:off x="1763423" y="16841"/>
            <a:ext cx="156581" cy="141111"/>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23" name="Google Shape;6623;p23"/>
          <p:cNvGrpSpPr/>
          <p:nvPr/>
        </p:nvGrpSpPr>
        <p:grpSpPr>
          <a:xfrm>
            <a:off x="217875" y="-226410"/>
            <a:ext cx="896712" cy="899548"/>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51" name="Google Shape;6651;p23"/>
          <p:cNvGrpSpPr/>
          <p:nvPr/>
        </p:nvGrpSpPr>
        <p:grpSpPr>
          <a:xfrm>
            <a:off x="796662" y="-261121"/>
            <a:ext cx="651527" cy="630016"/>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71" name="Google Shape;6671;p23"/>
          <p:cNvGrpSpPr/>
          <p:nvPr/>
        </p:nvGrpSpPr>
        <p:grpSpPr>
          <a:xfrm flipH="1">
            <a:off x="2007142" y="-237470"/>
            <a:ext cx="518948" cy="725379"/>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94" name="Google Shape;6694;p23"/>
          <p:cNvGrpSpPr/>
          <p:nvPr/>
        </p:nvGrpSpPr>
        <p:grpSpPr>
          <a:xfrm rot="10800000" flipH="1">
            <a:off x="-130711" y="5735771"/>
            <a:ext cx="692257" cy="1084192"/>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17" name="Google Shape;6717;p23"/>
          <p:cNvGrpSpPr/>
          <p:nvPr/>
        </p:nvGrpSpPr>
        <p:grpSpPr>
          <a:xfrm rot="4699778" flipH="1">
            <a:off x="-327241" y="4823862"/>
            <a:ext cx="1173956" cy="889825"/>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37" name="Google Shape;6737;p23"/>
          <p:cNvGrpSpPr/>
          <p:nvPr/>
        </p:nvGrpSpPr>
        <p:grpSpPr>
          <a:xfrm rot="-5400000" flipH="1">
            <a:off x="670752" y="5928103"/>
            <a:ext cx="156581" cy="141111"/>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41" name="Google Shape;6741;p23"/>
          <p:cNvSpPr txBox="1">
            <a:spLocks noGrp="1"/>
          </p:cNvSpPr>
          <p:nvPr>
            <p:ph type="subTitle" idx="1"/>
          </p:nvPr>
        </p:nvSpPr>
        <p:spPr>
          <a:xfrm>
            <a:off x="7214325" y="1648567"/>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2" name="Google Shape;6742;p23"/>
          <p:cNvSpPr txBox="1">
            <a:spLocks noGrp="1"/>
          </p:cNvSpPr>
          <p:nvPr>
            <p:ph type="subTitle" idx="2"/>
          </p:nvPr>
        </p:nvSpPr>
        <p:spPr>
          <a:xfrm>
            <a:off x="7200716" y="2165751"/>
            <a:ext cx="28184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7210249" y="3338068"/>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4" name="Google Shape;6744;p23"/>
          <p:cNvSpPr txBox="1">
            <a:spLocks noGrp="1"/>
          </p:cNvSpPr>
          <p:nvPr>
            <p:ph type="subTitle" idx="4"/>
          </p:nvPr>
        </p:nvSpPr>
        <p:spPr>
          <a:xfrm>
            <a:off x="7181316" y="385529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7214317" y="5030235"/>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6" name="Google Shape;6746;p23"/>
          <p:cNvSpPr txBox="1">
            <a:spLocks noGrp="1"/>
          </p:cNvSpPr>
          <p:nvPr>
            <p:ph type="subTitle" idx="6"/>
          </p:nvPr>
        </p:nvSpPr>
        <p:spPr>
          <a:xfrm>
            <a:off x="7200689" y="553883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26508581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371600" y="1829833"/>
            <a:ext cx="6232800" cy="6952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44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1244333" y="2559433"/>
            <a:ext cx="6049600" cy="281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750" name="Google Shape;6750;p24"/>
          <p:cNvGrpSpPr/>
          <p:nvPr/>
        </p:nvGrpSpPr>
        <p:grpSpPr>
          <a:xfrm rot="-5400000" flipH="1">
            <a:off x="-188209" y="5511576"/>
            <a:ext cx="780584" cy="350259"/>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60" name="Google Shape;6760;p24"/>
          <p:cNvSpPr/>
          <p:nvPr/>
        </p:nvSpPr>
        <p:spPr>
          <a:xfrm flipH="1">
            <a:off x="-58824"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61" name="Google Shape;6761;p24"/>
          <p:cNvSpPr/>
          <p:nvPr/>
        </p:nvSpPr>
        <p:spPr>
          <a:xfrm rot="5400000" flipH="1">
            <a:off x="10071976"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62" name="Google Shape;6762;p24"/>
          <p:cNvGrpSpPr/>
          <p:nvPr/>
        </p:nvGrpSpPr>
        <p:grpSpPr>
          <a:xfrm rot="8956076" flipH="1">
            <a:off x="11904031" y="137645"/>
            <a:ext cx="585429" cy="1517697"/>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71" name="Google Shape;6771;p24"/>
          <p:cNvGrpSpPr/>
          <p:nvPr/>
        </p:nvGrpSpPr>
        <p:grpSpPr>
          <a:xfrm rot="8956076" flipH="1">
            <a:off x="11608403" y="383195"/>
            <a:ext cx="592611" cy="1603909"/>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99" name="Google Shape;6799;p24"/>
          <p:cNvGrpSpPr/>
          <p:nvPr/>
        </p:nvGrpSpPr>
        <p:grpSpPr>
          <a:xfrm flipH="1">
            <a:off x="-57241" y="6038960"/>
            <a:ext cx="1169069" cy="748043"/>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08" name="Google Shape;6808;p24"/>
          <p:cNvGrpSpPr/>
          <p:nvPr/>
        </p:nvGrpSpPr>
        <p:grpSpPr>
          <a:xfrm flipH="1">
            <a:off x="-425746" y="5642023"/>
            <a:ext cx="1029827" cy="1034524"/>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36" name="Google Shape;6836;p24"/>
          <p:cNvGrpSpPr/>
          <p:nvPr/>
        </p:nvGrpSpPr>
        <p:grpSpPr>
          <a:xfrm flipH="1">
            <a:off x="-83214" y="6246622"/>
            <a:ext cx="748761" cy="72456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6" name="Google Shape;6856;p24"/>
          <p:cNvGrpSpPr/>
          <p:nvPr/>
        </p:nvGrpSpPr>
        <p:grpSpPr>
          <a:xfrm rot="5400000" flipH="1">
            <a:off x="695898" y="6143395"/>
            <a:ext cx="364021" cy="986027"/>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81" name="Google Shape;6881;p24"/>
          <p:cNvGrpSpPr/>
          <p:nvPr/>
        </p:nvGrpSpPr>
        <p:grpSpPr>
          <a:xfrm flipH="1">
            <a:off x="10908946" y="5296389"/>
            <a:ext cx="1528276" cy="1418404"/>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96" name="Google Shape;6896;p24"/>
          <p:cNvGrpSpPr/>
          <p:nvPr/>
        </p:nvGrpSpPr>
        <p:grpSpPr>
          <a:xfrm flipH="1">
            <a:off x="11210177" y="4932569"/>
            <a:ext cx="1209272" cy="1546943"/>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44" name="Google Shape;6944;p24"/>
          <p:cNvGrpSpPr/>
          <p:nvPr/>
        </p:nvGrpSpPr>
        <p:grpSpPr>
          <a:xfrm rot="-3844303" flipH="1">
            <a:off x="23164" y="40549"/>
            <a:ext cx="1228331" cy="1250937"/>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06" name="Google Shape;7006;p24"/>
          <p:cNvGrpSpPr/>
          <p:nvPr/>
        </p:nvGrpSpPr>
        <p:grpSpPr>
          <a:xfrm rot="-5400000" flipH="1">
            <a:off x="11188243" y="5617374"/>
            <a:ext cx="571291" cy="1623076"/>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31" name="Google Shape;7031;p24"/>
          <p:cNvGrpSpPr/>
          <p:nvPr/>
        </p:nvGrpSpPr>
        <p:grpSpPr>
          <a:xfrm flipH="1">
            <a:off x="1473755" y="782486"/>
            <a:ext cx="844356" cy="506767"/>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7957397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1466122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7834835" y="2527833"/>
            <a:ext cx="1879600" cy="9408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3200" i="0"/>
            </a:lvl1pPr>
            <a:lvl2pPr lvl="1" algn="r" rtl="0">
              <a:spcBef>
                <a:spcPts val="0"/>
              </a:spcBef>
              <a:spcAft>
                <a:spcPts val="0"/>
              </a:spcAft>
              <a:buClr>
                <a:srgbClr val="4D4F40"/>
              </a:buClr>
              <a:buSzPts val="2400"/>
              <a:buNone/>
              <a:defRPr sz="3200">
                <a:solidFill>
                  <a:srgbClr val="4D4F40"/>
                </a:solidFill>
              </a:defRPr>
            </a:lvl2pPr>
            <a:lvl3pPr lvl="2" algn="r" rtl="0">
              <a:spcBef>
                <a:spcPts val="0"/>
              </a:spcBef>
              <a:spcAft>
                <a:spcPts val="0"/>
              </a:spcAft>
              <a:buClr>
                <a:srgbClr val="4D4F40"/>
              </a:buClr>
              <a:buSzPts val="2400"/>
              <a:buNone/>
              <a:defRPr sz="3200">
                <a:solidFill>
                  <a:srgbClr val="4D4F40"/>
                </a:solidFill>
              </a:defRPr>
            </a:lvl3pPr>
            <a:lvl4pPr lvl="3" algn="r" rtl="0">
              <a:spcBef>
                <a:spcPts val="0"/>
              </a:spcBef>
              <a:spcAft>
                <a:spcPts val="0"/>
              </a:spcAft>
              <a:buClr>
                <a:srgbClr val="4D4F40"/>
              </a:buClr>
              <a:buSzPts val="2400"/>
              <a:buNone/>
              <a:defRPr sz="3200">
                <a:solidFill>
                  <a:srgbClr val="4D4F40"/>
                </a:solidFill>
              </a:defRPr>
            </a:lvl4pPr>
            <a:lvl5pPr lvl="4" algn="r" rtl="0">
              <a:spcBef>
                <a:spcPts val="0"/>
              </a:spcBef>
              <a:spcAft>
                <a:spcPts val="0"/>
              </a:spcAft>
              <a:buClr>
                <a:srgbClr val="4D4F40"/>
              </a:buClr>
              <a:buSzPts val="2400"/>
              <a:buNone/>
              <a:defRPr sz="3200">
                <a:solidFill>
                  <a:srgbClr val="4D4F40"/>
                </a:solidFill>
              </a:defRPr>
            </a:lvl5pPr>
            <a:lvl6pPr lvl="5" algn="r" rtl="0">
              <a:spcBef>
                <a:spcPts val="0"/>
              </a:spcBef>
              <a:spcAft>
                <a:spcPts val="0"/>
              </a:spcAft>
              <a:buClr>
                <a:srgbClr val="4D4F40"/>
              </a:buClr>
              <a:buSzPts val="2400"/>
              <a:buNone/>
              <a:defRPr sz="3200">
                <a:solidFill>
                  <a:srgbClr val="4D4F40"/>
                </a:solidFill>
              </a:defRPr>
            </a:lvl6pPr>
            <a:lvl7pPr lvl="6" algn="r" rtl="0">
              <a:spcBef>
                <a:spcPts val="0"/>
              </a:spcBef>
              <a:spcAft>
                <a:spcPts val="0"/>
              </a:spcAft>
              <a:buClr>
                <a:srgbClr val="4D4F40"/>
              </a:buClr>
              <a:buSzPts val="2400"/>
              <a:buNone/>
              <a:defRPr sz="3200">
                <a:solidFill>
                  <a:srgbClr val="4D4F40"/>
                </a:solidFill>
              </a:defRPr>
            </a:lvl7pPr>
            <a:lvl8pPr lvl="7" algn="r" rtl="0">
              <a:spcBef>
                <a:spcPts val="0"/>
              </a:spcBef>
              <a:spcAft>
                <a:spcPts val="0"/>
              </a:spcAft>
              <a:buClr>
                <a:srgbClr val="4D4F40"/>
              </a:buClr>
              <a:buSzPts val="2400"/>
              <a:buNone/>
              <a:defRPr sz="3200">
                <a:solidFill>
                  <a:srgbClr val="4D4F40"/>
                </a:solidFill>
              </a:defRPr>
            </a:lvl8pPr>
            <a:lvl9pPr lvl="8" algn="r" rtl="0">
              <a:spcBef>
                <a:spcPts val="0"/>
              </a:spcBef>
              <a:spcAft>
                <a:spcPts val="0"/>
              </a:spcAft>
              <a:buClr>
                <a:srgbClr val="4D4F40"/>
              </a:buClr>
              <a:buSzPts val="2400"/>
              <a:buNone/>
              <a:defRPr sz="3200">
                <a:solidFill>
                  <a:srgbClr val="4D4F40"/>
                </a:solidFill>
              </a:defRPr>
            </a:lvl9pPr>
          </a:lstStyle>
          <a:p>
            <a:endParaRPr/>
          </a:p>
        </p:txBody>
      </p:sp>
      <p:sp>
        <p:nvSpPr>
          <p:cNvPr id="7041" name="Google Shape;7041;p25"/>
          <p:cNvSpPr txBox="1">
            <a:spLocks noGrp="1"/>
          </p:cNvSpPr>
          <p:nvPr>
            <p:ph type="subTitle" idx="1"/>
          </p:nvPr>
        </p:nvSpPr>
        <p:spPr>
          <a:xfrm>
            <a:off x="6902692" y="3481733"/>
            <a:ext cx="2959200" cy="1567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867">
                <a:latin typeface="Nunito"/>
                <a:ea typeface="Nunito"/>
                <a:cs typeface="Nunito"/>
                <a:sym typeface="Nunito"/>
              </a:defRPr>
            </a:lvl1pPr>
            <a:lvl2pPr lvl="1" algn="r" rtl="0">
              <a:spcBef>
                <a:spcPts val="0"/>
              </a:spcBef>
              <a:spcAft>
                <a:spcPts val="0"/>
              </a:spcAft>
              <a:buNone/>
              <a:defRPr sz="1867">
                <a:latin typeface="Nunito"/>
                <a:ea typeface="Nunito"/>
                <a:cs typeface="Nunito"/>
                <a:sym typeface="Nunito"/>
              </a:defRPr>
            </a:lvl2pPr>
            <a:lvl3pPr lvl="2" algn="r" rtl="0">
              <a:spcBef>
                <a:spcPts val="0"/>
              </a:spcBef>
              <a:spcAft>
                <a:spcPts val="0"/>
              </a:spcAft>
              <a:buNone/>
              <a:defRPr sz="1867">
                <a:latin typeface="Nunito"/>
                <a:ea typeface="Nunito"/>
                <a:cs typeface="Nunito"/>
                <a:sym typeface="Nunito"/>
              </a:defRPr>
            </a:lvl3pPr>
            <a:lvl4pPr lvl="3" algn="r" rtl="0">
              <a:spcBef>
                <a:spcPts val="0"/>
              </a:spcBef>
              <a:spcAft>
                <a:spcPts val="0"/>
              </a:spcAft>
              <a:buNone/>
              <a:defRPr sz="1867">
                <a:latin typeface="Nunito"/>
                <a:ea typeface="Nunito"/>
                <a:cs typeface="Nunito"/>
                <a:sym typeface="Nunito"/>
              </a:defRPr>
            </a:lvl4pPr>
            <a:lvl5pPr lvl="4" algn="r" rtl="0">
              <a:spcBef>
                <a:spcPts val="0"/>
              </a:spcBef>
              <a:spcAft>
                <a:spcPts val="0"/>
              </a:spcAft>
              <a:buNone/>
              <a:defRPr sz="1867">
                <a:latin typeface="Nunito"/>
                <a:ea typeface="Nunito"/>
                <a:cs typeface="Nunito"/>
                <a:sym typeface="Nunito"/>
              </a:defRPr>
            </a:lvl5pPr>
            <a:lvl6pPr lvl="5" algn="r" rtl="0">
              <a:spcBef>
                <a:spcPts val="0"/>
              </a:spcBef>
              <a:spcAft>
                <a:spcPts val="0"/>
              </a:spcAft>
              <a:buNone/>
              <a:defRPr sz="1867">
                <a:latin typeface="Nunito"/>
                <a:ea typeface="Nunito"/>
                <a:cs typeface="Nunito"/>
                <a:sym typeface="Nunito"/>
              </a:defRPr>
            </a:lvl6pPr>
            <a:lvl7pPr lvl="6" algn="r" rtl="0">
              <a:spcBef>
                <a:spcPts val="0"/>
              </a:spcBef>
              <a:spcAft>
                <a:spcPts val="0"/>
              </a:spcAft>
              <a:buNone/>
              <a:defRPr sz="1867">
                <a:latin typeface="Nunito"/>
                <a:ea typeface="Nunito"/>
                <a:cs typeface="Nunito"/>
                <a:sym typeface="Nunito"/>
              </a:defRPr>
            </a:lvl7pPr>
            <a:lvl8pPr lvl="7" algn="r" rtl="0">
              <a:spcBef>
                <a:spcPts val="0"/>
              </a:spcBef>
              <a:spcAft>
                <a:spcPts val="0"/>
              </a:spcAft>
              <a:buNone/>
              <a:defRPr sz="1867">
                <a:latin typeface="Nunito"/>
                <a:ea typeface="Nunito"/>
                <a:cs typeface="Nunito"/>
                <a:sym typeface="Nunito"/>
              </a:defRPr>
            </a:lvl8pPr>
            <a:lvl9pPr lvl="8" algn="r" rtl="0">
              <a:spcBef>
                <a:spcPts val="0"/>
              </a:spcBef>
              <a:spcAft>
                <a:spcPts val="0"/>
              </a:spcAft>
              <a:buNone/>
              <a:defRPr sz="1867">
                <a:latin typeface="Nunito"/>
                <a:ea typeface="Nunito"/>
                <a:cs typeface="Nunito"/>
                <a:sym typeface="Nunito"/>
              </a:defRPr>
            </a:lvl9pPr>
          </a:lstStyle>
          <a:p>
            <a:endParaRPr/>
          </a:p>
        </p:txBody>
      </p:sp>
      <p:grpSp>
        <p:nvGrpSpPr>
          <p:cNvPr id="7042" name="Google Shape;7042;p25"/>
          <p:cNvGrpSpPr/>
          <p:nvPr/>
        </p:nvGrpSpPr>
        <p:grpSpPr>
          <a:xfrm rot="-5400000" flipH="1">
            <a:off x="-184787" y="5421093"/>
            <a:ext cx="780584" cy="350259"/>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52" name="Google Shape;7052;p2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53" name="Google Shape;7053;p2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54" name="Google Shape;7054;p25"/>
          <p:cNvGrpSpPr/>
          <p:nvPr/>
        </p:nvGrpSpPr>
        <p:grpSpPr>
          <a:xfrm rot="5400000" flipH="1">
            <a:off x="11481667" y="-386271"/>
            <a:ext cx="585400" cy="1517621"/>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63" name="Google Shape;7063;p25"/>
          <p:cNvGrpSpPr/>
          <p:nvPr/>
        </p:nvGrpSpPr>
        <p:grpSpPr>
          <a:xfrm rot="5400000" flipH="1">
            <a:off x="11262293" y="-161884"/>
            <a:ext cx="592580" cy="1603829"/>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91" name="Google Shape;7091;p25"/>
          <p:cNvGrpSpPr/>
          <p:nvPr/>
        </p:nvGrpSpPr>
        <p:grpSpPr>
          <a:xfrm flipH="1">
            <a:off x="-53819" y="5948476"/>
            <a:ext cx="1169069" cy="748043"/>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00" name="Google Shape;7100;p25"/>
          <p:cNvGrpSpPr/>
          <p:nvPr/>
        </p:nvGrpSpPr>
        <p:grpSpPr>
          <a:xfrm flipH="1">
            <a:off x="-422322" y="5551541"/>
            <a:ext cx="1029827" cy="1034524"/>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28" name="Google Shape;7128;p25"/>
          <p:cNvGrpSpPr/>
          <p:nvPr/>
        </p:nvGrpSpPr>
        <p:grpSpPr>
          <a:xfrm flipH="1">
            <a:off x="-79791" y="6156140"/>
            <a:ext cx="748761" cy="72456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48" name="Google Shape;7148;p25"/>
          <p:cNvGrpSpPr/>
          <p:nvPr/>
        </p:nvGrpSpPr>
        <p:grpSpPr>
          <a:xfrm rot="5400000" flipH="1">
            <a:off x="699320" y="6052911"/>
            <a:ext cx="364021" cy="986027"/>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73" name="Google Shape;7173;p25"/>
          <p:cNvGrpSpPr/>
          <p:nvPr/>
        </p:nvGrpSpPr>
        <p:grpSpPr>
          <a:xfrm rot="5400000" flipH="1">
            <a:off x="-89914" y="1750445"/>
            <a:ext cx="844356" cy="506767"/>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81" name="Google Shape;7181;p25"/>
          <p:cNvGrpSpPr/>
          <p:nvPr/>
        </p:nvGrpSpPr>
        <p:grpSpPr>
          <a:xfrm flipH="1">
            <a:off x="-247415" y="669199"/>
            <a:ext cx="1066705" cy="78979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03" name="Google Shape;7203;p25"/>
          <p:cNvGrpSpPr/>
          <p:nvPr/>
        </p:nvGrpSpPr>
        <p:grpSpPr>
          <a:xfrm flipH="1">
            <a:off x="10866002" y="5296389"/>
            <a:ext cx="1528276" cy="1418404"/>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18" name="Google Shape;7218;p25"/>
          <p:cNvGrpSpPr/>
          <p:nvPr/>
        </p:nvGrpSpPr>
        <p:grpSpPr>
          <a:xfrm flipH="1">
            <a:off x="11167235" y="4932569"/>
            <a:ext cx="1209272" cy="1546943"/>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66" name="Google Shape;7266;p25"/>
          <p:cNvGrpSpPr/>
          <p:nvPr/>
        </p:nvGrpSpPr>
        <p:grpSpPr>
          <a:xfrm flipH="1">
            <a:off x="-184801" y="-209103"/>
            <a:ext cx="1034111" cy="1035928"/>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28" name="Google Shape;7328;p25"/>
          <p:cNvGrpSpPr/>
          <p:nvPr/>
        </p:nvGrpSpPr>
        <p:grpSpPr>
          <a:xfrm rot="-5400000" flipH="1">
            <a:off x="11145299" y="5617374"/>
            <a:ext cx="571291" cy="1623076"/>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5121399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7237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4314400" y="5086599"/>
            <a:ext cx="36644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81175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7237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8" name="Google Shape;7358;p26"/>
          <p:cNvSpPr txBox="1">
            <a:spLocks noGrp="1"/>
          </p:cNvSpPr>
          <p:nvPr>
            <p:ph type="title" idx="4" hasCustomPrompt="1"/>
          </p:nvPr>
        </p:nvSpPr>
        <p:spPr>
          <a:xfrm>
            <a:off x="44206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9" name="Google Shape;7359;p26"/>
          <p:cNvSpPr txBox="1">
            <a:spLocks noGrp="1"/>
          </p:cNvSpPr>
          <p:nvPr>
            <p:ph type="title" idx="5" hasCustomPrompt="1"/>
          </p:nvPr>
        </p:nvSpPr>
        <p:spPr>
          <a:xfrm>
            <a:off x="81175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60" name="Google Shape;7360;p26"/>
          <p:cNvSpPr/>
          <p:nvPr/>
        </p:nvSpPr>
        <p:spPr>
          <a:xfrm rot="10800000" flipH="1">
            <a:off x="10769065" y="300510"/>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61" name="Google Shape;7361;p26"/>
          <p:cNvGrpSpPr/>
          <p:nvPr/>
        </p:nvGrpSpPr>
        <p:grpSpPr>
          <a:xfrm rot="-8786653">
            <a:off x="11512179" y="6485251"/>
            <a:ext cx="160952" cy="145051"/>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65" name="Google Shape;7365;p26"/>
          <p:cNvSpPr/>
          <p:nvPr/>
        </p:nvSpPr>
        <p:spPr>
          <a:xfrm rot="10800000" flipH="1">
            <a:off x="6763191" y="-11465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66" name="Google Shape;7366;p26"/>
          <p:cNvSpPr/>
          <p:nvPr/>
        </p:nvSpPr>
        <p:spPr>
          <a:xfrm rot="-5400000">
            <a:off x="-1474242" y="490494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67" name="Google Shape;7367;p26"/>
          <p:cNvGrpSpPr/>
          <p:nvPr/>
        </p:nvGrpSpPr>
        <p:grpSpPr>
          <a:xfrm rot="9643598">
            <a:off x="11537293" y="5909508"/>
            <a:ext cx="430611" cy="1116336"/>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76" name="Google Shape;7376;p26"/>
          <p:cNvGrpSpPr/>
          <p:nvPr/>
        </p:nvGrpSpPr>
        <p:grpSpPr>
          <a:xfrm rot="9643598">
            <a:off x="11667995" y="5663090"/>
            <a:ext cx="435892" cy="1179749"/>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04" name="Google Shape;7404;p26"/>
          <p:cNvGrpSpPr/>
          <p:nvPr/>
        </p:nvGrpSpPr>
        <p:grpSpPr>
          <a:xfrm rot="7823798" flipH="1">
            <a:off x="10906302" y="218717"/>
            <a:ext cx="2027625" cy="129740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13" name="Google Shape;7413;p26"/>
          <p:cNvGrpSpPr/>
          <p:nvPr/>
        </p:nvGrpSpPr>
        <p:grpSpPr>
          <a:xfrm rot="-7107846">
            <a:off x="10348155" y="-582340"/>
            <a:ext cx="631312" cy="171004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38" name="Google Shape;7438;p26"/>
          <p:cNvGrpSpPr/>
          <p:nvPr/>
        </p:nvGrpSpPr>
        <p:grpSpPr>
          <a:xfrm rot="6072848" flipH="1">
            <a:off x="10600182" y="-18855"/>
            <a:ext cx="1635175" cy="958648"/>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46" name="Google Shape;7446;p26"/>
          <p:cNvGrpSpPr/>
          <p:nvPr/>
        </p:nvGrpSpPr>
        <p:grpSpPr>
          <a:xfrm rot="9201314">
            <a:off x="-387601" y="5095571"/>
            <a:ext cx="987405" cy="748435"/>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67" name="Google Shape;7467;p26"/>
          <p:cNvGrpSpPr/>
          <p:nvPr/>
        </p:nvGrpSpPr>
        <p:grpSpPr>
          <a:xfrm rot="-10202320" flipH="1">
            <a:off x="-151672" y="25582"/>
            <a:ext cx="1515523" cy="1475300"/>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82" name="Google Shape;7482;p26"/>
          <p:cNvGrpSpPr/>
          <p:nvPr/>
        </p:nvGrpSpPr>
        <p:grpSpPr>
          <a:xfrm rot="10800000">
            <a:off x="-140594" y="5876274"/>
            <a:ext cx="957279" cy="98171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44" name="Google Shape;7544;p26"/>
          <p:cNvGrpSpPr/>
          <p:nvPr/>
        </p:nvGrpSpPr>
        <p:grpSpPr>
          <a:xfrm rot="5997680" flipH="1">
            <a:off x="580143" y="-441614"/>
            <a:ext cx="594207" cy="1609532"/>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69" name="Google Shape;7569;p26"/>
          <p:cNvGrpSpPr/>
          <p:nvPr/>
        </p:nvGrpSpPr>
        <p:grpSpPr>
          <a:xfrm rot="5400000">
            <a:off x="379770" y="5634872"/>
            <a:ext cx="215884" cy="194555"/>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73" name="Google Shape;7573;p26"/>
          <p:cNvGrpSpPr/>
          <p:nvPr/>
        </p:nvGrpSpPr>
        <p:grpSpPr>
          <a:xfrm rot="-10202469">
            <a:off x="299029" y="965384"/>
            <a:ext cx="288736" cy="260208"/>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77" name="Google Shape;7577;p26"/>
          <p:cNvGrpSpPr/>
          <p:nvPr/>
        </p:nvGrpSpPr>
        <p:grpSpPr>
          <a:xfrm rot="-10202469">
            <a:off x="1310225" y="1016757"/>
            <a:ext cx="288736" cy="260208"/>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81" name="Google Shape;7581;p26"/>
          <p:cNvGrpSpPr/>
          <p:nvPr/>
        </p:nvGrpSpPr>
        <p:grpSpPr>
          <a:xfrm>
            <a:off x="8563033" y="-311711"/>
            <a:ext cx="1078472" cy="1108153"/>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96" name="Google Shape;7596;p26"/>
          <p:cNvSpPr/>
          <p:nvPr/>
        </p:nvSpPr>
        <p:spPr>
          <a:xfrm rot="-476255">
            <a:off x="8925793" y="-107108"/>
            <a:ext cx="665315" cy="873248"/>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7" name="Google Shape;7597;p26"/>
          <p:cNvSpPr/>
          <p:nvPr/>
        </p:nvSpPr>
        <p:spPr>
          <a:xfrm rot="-476255">
            <a:off x="9454973" y="12013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8" name="Google Shape;7598;p26"/>
          <p:cNvSpPr/>
          <p:nvPr/>
        </p:nvSpPr>
        <p:spPr>
          <a:xfrm rot="-476255">
            <a:off x="9430555" y="192832"/>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9" name="Google Shape;7599;p26"/>
          <p:cNvSpPr/>
          <p:nvPr/>
        </p:nvSpPr>
        <p:spPr>
          <a:xfrm rot="-476255">
            <a:off x="9387580" y="213491"/>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0" name="Google Shape;7600;p26"/>
          <p:cNvSpPr/>
          <p:nvPr/>
        </p:nvSpPr>
        <p:spPr>
          <a:xfrm rot="-476255">
            <a:off x="9358893" y="288681"/>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1" name="Google Shape;7601;p26"/>
          <p:cNvSpPr/>
          <p:nvPr/>
        </p:nvSpPr>
        <p:spPr>
          <a:xfrm rot="-476255">
            <a:off x="9322653" y="310149"/>
            <a:ext cx="18529" cy="1449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2" name="Google Shape;7602;p26"/>
          <p:cNvSpPr/>
          <p:nvPr/>
        </p:nvSpPr>
        <p:spPr>
          <a:xfrm rot="-476255">
            <a:off x="9321807" y="377784"/>
            <a:ext cx="18557" cy="1449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3" name="Google Shape;7603;p26"/>
          <p:cNvSpPr/>
          <p:nvPr/>
        </p:nvSpPr>
        <p:spPr>
          <a:xfrm rot="-476255">
            <a:off x="9280697" y="398121"/>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4" name="Google Shape;7604;p26"/>
          <p:cNvSpPr/>
          <p:nvPr/>
        </p:nvSpPr>
        <p:spPr>
          <a:xfrm rot="-476255">
            <a:off x="9282537" y="464488"/>
            <a:ext cx="18529" cy="1449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5" name="Google Shape;7605;p26"/>
          <p:cNvSpPr/>
          <p:nvPr/>
        </p:nvSpPr>
        <p:spPr>
          <a:xfrm rot="-476255">
            <a:off x="9243209" y="477276"/>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6" name="Google Shape;7606;p26"/>
          <p:cNvSpPr/>
          <p:nvPr/>
        </p:nvSpPr>
        <p:spPr>
          <a:xfrm rot="-476255">
            <a:off x="9252228" y="528949"/>
            <a:ext cx="18529" cy="13576"/>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7" name="Google Shape;7607;p26"/>
          <p:cNvSpPr/>
          <p:nvPr/>
        </p:nvSpPr>
        <p:spPr>
          <a:xfrm rot="-476255">
            <a:off x="9205876" y="544528"/>
            <a:ext cx="18529" cy="1449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8" name="Google Shape;7608;p26"/>
          <p:cNvSpPr/>
          <p:nvPr/>
        </p:nvSpPr>
        <p:spPr>
          <a:xfrm rot="-476255">
            <a:off x="9213054" y="596459"/>
            <a:ext cx="18529" cy="13603"/>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9" name="Google Shape;7609;p26"/>
          <p:cNvSpPr/>
          <p:nvPr/>
        </p:nvSpPr>
        <p:spPr>
          <a:xfrm rot="-476255">
            <a:off x="9172508" y="606686"/>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0" name="Google Shape;7610;p26"/>
          <p:cNvSpPr/>
          <p:nvPr/>
        </p:nvSpPr>
        <p:spPr>
          <a:xfrm rot="-476255">
            <a:off x="9167450" y="657591"/>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1" name="Google Shape;7611;p26"/>
          <p:cNvSpPr/>
          <p:nvPr/>
        </p:nvSpPr>
        <p:spPr>
          <a:xfrm rot="-476255">
            <a:off x="9133673" y="676880"/>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2" name="Google Shape;7612;p26"/>
          <p:cNvSpPr/>
          <p:nvPr/>
        </p:nvSpPr>
        <p:spPr>
          <a:xfrm rot="-476255">
            <a:off x="9391294" y="118977"/>
            <a:ext cx="18529" cy="1449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3" name="Google Shape;7613;p26"/>
          <p:cNvSpPr/>
          <p:nvPr/>
        </p:nvSpPr>
        <p:spPr>
          <a:xfrm rot="-476255">
            <a:off x="9342850" y="174095"/>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4" name="Google Shape;7614;p26"/>
          <p:cNvSpPr/>
          <p:nvPr/>
        </p:nvSpPr>
        <p:spPr>
          <a:xfrm rot="-476255">
            <a:off x="9290409" y="185981"/>
            <a:ext cx="18529" cy="14471"/>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5" name="Google Shape;7615;p26"/>
          <p:cNvSpPr/>
          <p:nvPr/>
        </p:nvSpPr>
        <p:spPr>
          <a:xfrm rot="-476255">
            <a:off x="9277394" y="233427"/>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6" name="Google Shape;7616;p26"/>
          <p:cNvSpPr/>
          <p:nvPr/>
        </p:nvSpPr>
        <p:spPr>
          <a:xfrm rot="-476255">
            <a:off x="9216025" y="249257"/>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7" name="Google Shape;7617;p26"/>
          <p:cNvSpPr/>
          <p:nvPr/>
        </p:nvSpPr>
        <p:spPr>
          <a:xfrm rot="-476255">
            <a:off x="9214872" y="294153"/>
            <a:ext cx="18529" cy="1449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8" name="Google Shape;7618;p26"/>
          <p:cNvSpPr/>
          <p:nvPr/>
        </p:nvSpPr>
        <p:spPr>
          <a:xfrm rot="-476255">
            <a:off x="9165146" y="306552"/>
            <a:ext cx="18529" cy="13576"/>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9" name="Google Shape;7619;p26"/>
          <p:cNvSpPr/>
          <p:nvPr/>
        </p:nvSpPr>
        <p:spPr>
          <a:xfrm rot="-476255">
            <a:off x="9169947" y="360566"/>
            <a:ext cx="19472" cy="1449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0" name="Google Shape;7620;p26"/>
          <p:cNvSpPr/>
          <p:nvPr/>
        </p:nvSpPr>
        <p:spPr>
          <a:xfrm rot="-476255">
            <a:off x="9116358" y="358090"/>
            <a:ext cx="18529" cy="14471"/>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1" name="Google Shape;7621;p26"/>
          <p:cNvSpPr/>
          <p:nvPr/>
        </p:nvSpPr>
        <p:spPr>
          <a:xfrm rot="-476255">
            <a:off x="9118098" y="410694"/>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2" name="Google Shape;7622;p26"/>
          <p:cNvSpPr/>
          <p:nvPr/>
        </p:nvSpPr>
        <p:spPr>
          <a:xfrm rot="-476255">
            <a:off x="9062732" y="415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3" name="Google Shape;7623;p26"/>
          <p:cNvSpPr/>
          <p:nvPr/>
        </p:nvSpPr>
        <p:spPr>
          <a:xfrm rot="-476255">
            <a:off x="9077309" y="46664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4" name="Google Shape;7624;p26"/>
          <p:cNvSpPr/>
          <p:nvPr/>
        </p:nvSpPr>
        <p:spPr>
          <a:xfrm rot="-476255">
            <a:off x="9024928" y="459341"/>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5" name="Google Shape;7625;p26"/>
          <p:cNvSpPr/>
          <p:nvPr/>
        </p:nvSpPr>
        <p:spPr>
          <a:xfrm rot="-476255">
            <a:off x="9010471" y="516961"/>
            <a:ext cx="19445" cy="13576"/>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6" name="Google Shape;7626;p26"/>
          <p:cNvSpPr/>
          <p:nvPr/>
        </p:nvSpPr>
        <p:spPr>
          <a:xfrm rot="-476255">
            <a:off x="9464425" y="254789"/>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7" name="Google Shape;7627;p26"/>
          <p:cNvSpPr/>
          <p:nvPr/>
        </p:nvSpPr>
        <p:spPr>
          <a:xfrm rot="-476255">
            <a:off x="9478161" y="320415"/>
            <a:ext cx="18529" cy="13576"/>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8" name="Google Shape;7628;p26"/>
          <p:cNvSpPr/>
          <p:nvPr/>
        </p:nvSpPr>
        <p:spPr>
          <a:xfrm rot="-476255">
            <a:off x="9434896" y="344698"/>
            <a:ext cx="18557" cy="14471"/>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9" name="Google Shape;7629;p26"/>
          <p:cNvSpPr/>
          <p:nvPr/>
        </p:nvSpPr>
        <p:spPr>
          <a:xfrm rot="-476255">
            <a:off x="9453306" y="409589"/>
            <a:ext cx="19445" cy="1449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0" name="Google Shape;7630;p26"/>
          <p:cNvSpPr/>
          <p:nvPr/>
        </p:nvSpPr>
        <p:spPr>
          <a:xfrm rot="-476255">
            <a:off x="9411016" y="434725"/>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1" name="Google Shape;7631;p26"/>
          <p:cNvSpPr/>
          <p:nvPr/>
        </p:nvSpPr>
        <p:spPr>
          <a:xfrm rot="-476255">
            <a:off x="9430430" y="48676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2" name="Google Shape;7632;p26"/>
          <p:cNvSpPr/>
          <p:nvPr/>
        </p:nvSpPr>
        <p:spPr>
          <a:xfrm rot="-476255">
            <a:off x="9382330" y="510808"/>
            <a:ext cx="18557" cy="13576"/>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3" name="Google Shape;7633;p26"/>
          <p:cNvSpPr/>
          <p:nvPr/>
        </p:nvSpPr>
        <p:spPr>
          <a:xfrm rot="-476255">
            <a:off x="9399309" y="56502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4" name="Google Shape;7634;p26"/>
          <p:cNvSpPr/>
          <p:nvPr/>
        </p:nvSpPr>
        <p:spPr>
          <a:xfrm rot="-476255">
            <a:off x="9353856" y="574032"/>
            <a:ext cx="19472" cy="1449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5" name="Google Shape;7635;p26"/>
          <p:cNvSpPr/>
          <p:nvPr/>
        </p:nvSpPr>
        <p:spPr>
          <a:xfrm rot="-476255">
            <a:off x="9366096" y="641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6" name="Google Shape;7636;p26"/>
          <p:cNvSpPr/>
          <p:nvPr/>
        </p:nvSpPr>
        <p:spPr>
          <a:xfrm rot="-476255">
            <a:off x="9319085" y="652866"/>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7" name="Google Shape;7637;p26"/>
          <p:cNvSpPr/>
          <p:nvPr/>
        </p:nvSpPr>
        <p:spPr>
          <a:xfrm rot="-476255">
            <a:off x="9315426" y="720827"/>
            <a:ext cx="19445" cy="13603"/>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8" name="Google Shape;7638;p26"/>
          <p:cNvSpPr/>
          <p:nvPr/>
        </p:nvSpPr>
        <p:spPr>
          <a:xfrm rot="-476255">
            <a:off x="9475875" y="202926"/>
            <a:ext cx="19445" cy="1449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9" name="Google Shape;7639;p26"/>
          <p:cNvSpPr/>
          <p:nvPr/>
        </p:nvSpPr>
        <p:spPr>
          <a:xfrm rot="-476255">
            <a:off x="9437273" y="60553"/>
            <a:ext cx="18529" cy="13576"/>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0" name="Google Shape;7640;p26"/>
          <p:cNvSpPr/>
          <p:nvPr/>
        </p:nvSpPr>
        <p:spPr>
          <a:xfrm rot="-476255">
            <a:off x="9505344" y="79291"/>
            <a:ext cx="19445" cy="14471"/>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1" name="Google Shape;7641;p26"/>
          <p:cNvSpPr/>
          <p:nvPr/>
        </p:nvSpPr>
        <p:spPr>
          <a:xfrm rot="-476255">
            <a:off x="9476224" y="11236"/>
            <a:ext cx="19445" cy="1449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2" name="Google Shape;7642;p26"/>
          <p:cNvSpPr/>
          <p:nvPr/>
        </p:nvSpPr>
        <p:spPr>
          <a:xfrm rot="-476255">
            <a:off x="9497424" y="-17214"/>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759393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6416400" y="1346633"/>
            <a:ext cx="4236000" cy="12132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9600" i="0"/>
            </a:lvl1pPr>
            <a:lvl2pPr lvl="1" algn="ctr" rtl="0">
              <a:spcBef>
                <a:spcPts val="0"/>
              </a:spcBef>
              <a:spcAft>
                <a:spcPts val="0"/>
              </a:spcAft>
              <a:buClr>
                <a:srgbClr val="C6D9BB"/>
              </a:buClr>
              <a:buSzPts val="3300"/>
              <a:buNone/>
              <a:defRPr sz="4400">
                <a:solidFill>
                  <a:srgbClr val="C6D9BB"/>
                </a:solidFill>
              </a:defRPr>
            </a:lvl2pPr>
            <a:lvl3pPr lvl="2" algn="ctr" rtl="0">
              <a:spcBef>
                <a:spcPts val="0"/>
              </a:spcBef>
              <a:spcAft>
                <a:spcPts val="0"/>
              </a:spcAft>
              <a:buClr>
                <a:srgbClr val="C6D9BB"/>
              </a:buClr>
              <a:buSzPts val="3300"/>
              <a:buNone/>
              <a:defRPr sz="4400">
                <a:solidFill>
                  <a:srgbClr val="C6D9BB"/>
                </a:solidFill>
              </a:defRPr>
            </a:lvl3pPr>
            <a:lvl4pPr lvl="3" algn="ctr" rtl="0">
              <a:spcBef>
                <a:spcPts val="0"/>
              </a:spcBef>
              <a:spcAft>
                <a:spcPts val="0"/>
              </a:spcAft>
              <a:buClr>
                <a:srgbClr val="C6D9BB"/>
              </a:buClr>
              <a:buSzPts val="3300"/>
              <a:buNone/>
              <a:defRPr sz="4400">
                <a:solidFill>
                  <a:srgbClr val="C6D9BB"/>
                </a:solidFill>
              </a:defRPr>
            </a:lvl4pPr>
            <a:lvl5pPr lvl="4" algn="ctr" rtl="0">
              <a:spcBef>
                <a:spcPts val="0"/>
              </a:spcBef>
              <a:spcAft>
                <a:spcPts val="0"/>
              </a:spcAft>
              <a:buClr>
                <a:srgbClr val="C6D9BB"/>
              </a:buClr>
              <a:buSzPts val="3300"/>
              <a:buNone/>
              <a:defRPr sz="4400">
                <a:solidFill>
                  <a:srgbClr val="C6D9BB"/>
                </a:solidFill>
              </a:defRPr>
            </a:lvl5pPr>
            <a:lvl6pPr lvl="5" algn="ctr" rtl="0">
              <a:spcBef>
                <a:spcPts val="0"/>
              </a:spcBef>
              <a:spcAft>
                <a:spcPts val="0"/>
              </a:spcAft>
              <a:buClr>
                <a:srgbClr val="C6D9BB"/>
              </a:buClr>
              <a:buSzPts val="3300"/>
              <a:buNone/>
              <a:defRPr sz="4400">
                <a:solidFill>
                  <a:srgbClr val="C6D9BB"/>
                </a:solidFill>
              </a:defRPr>
            </a:lvl6pPr>
            <a:lvl7pPr lvl="6" algn="ctr" rtl="0">
              <a:spcBef>
                <a:spcPts val="0"/>
              </a:spcBef>
              <a:spcAft>
                <a:spcPts val="0"/>
              </a:spcAft>
              <a:buClr>
                <a:srgbClr val="C6D9BB"/>
              </a:buClr>
              <a:buSzPts val="3300"/>
              <a:buNone/>
              <a:defRPr sz="4400">
                <a:solidFill>
                  <a:srgbClr val="C6D9BB"/>
                </a:solidFill>
              </a:defRPr>
            </a:lvl7pPr>
            <a:lvl8pPr lvl="7" algn="ctr" rtl="0">
              <a:spcBef>
                <a:spcPts val="0"/>
              </a:spcBef>
              <a:spcAft>
                <a:spcPts val="0"/>
              </a:spcAft>
              <a:buClr>
                <a:srgbClr val="C6D9BB"/>
              </a:buClr>
              <a:buSzPts val="3300"/>
              <a:buNone/>
              <a:defRPr sz="4400">
                <a:solidFill>
                  <a:srgbClr val="C6D9BB"/>
                </a:solidFill>
              </a:defRPr>
            </a:lvl8pPr>
            <a:lvl9pPr lvl="8" algn="ctr" rtl="0">
              <a:spcBef>
                <a:spcPts val="0"/>
              </a:spcBef>
              <a:spcAft>
                <a:spcPts val="0"/>
              </a:spcAft>
              <a:buClr>
                <a:srgbClr val="C6D9BB"/>
              </a:buClr>
              <a:buSzPts val="3300"/>
              <a:buNone/>
              <a:defRPr sz="4400">
                <a:solidFill>
                  <a:srgbClr val="C6D9BB"/>
                </a:solidFill>
              </a:defRPr>
            </a:lvl9pPr>
          </a:lstStyle>
          <a:p>
            <a:endParaRPr/>
          </a:p>
        </p:txBody>
      </p:sp>
      <p:sp>
        <p:nvSpPr>
          <p:cNvPr id="7645" name="Google Shape;7645;p27"/>
          <p:cNvSpPr txBox="1">
            <a:spLocks noGrp="1"/>
          </p:cNvSpPr>
          <p:nvPr>
            <p:ph type="subTitle" idx="1"/>
          </p:nvPr>
        </p:nvSpPr>
        <p:spPr>
          <a:xfrm>
            <a:off x="6120400" y="3245033"/>
            <a:ext cx="4828000" cy="121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6120400" y="5321433"/>
            <a:ext cx="4828000" cy="5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7" name="Google Shape;7647;p27"/>
          <p:cNvSpPr txBox="1"/>
          <p:nvPr/>
        </p:nvSpPr>
        <p:spPr>
          <a:xfrm>
            <a:off x="6399600" y="4559967"/>
            <a:ext cx="4269600" cy="757600"/>
          </a:xfrm>
          <a:prstGeom prst="rect">
            <a:avLst/>
          </a:prstGeom>
          <a:noFill/>
          <a:ln>
            <a:noFill/>
          </a:ln>
        </p:spPr>
        <p:txBody>
          <a:bodyPr spcFirstLastPara="1" wrap="square" lIns="121900" tIns="121900" rIns="121900" bIns="121900" anchor="t" anchorCtr="0">
            <a:noAutofit/>
          </a:bodyPr>
          <a:lstStyle/>
          <a:p>
            <a:pPr marL="0" lvl="0" indent="0" algn="ctr" rtl="0">
              <a:lnSpc>
                <a:spcPct val="114000"/>
              </a:lnSpc>
              <a:spcBef>
                <a:spcPts val="0"/>
              </a:spcBef>
              <a:spcAft>
                <a:spcPts val="0"/>
              </a:spcAft>
              <a:buClr>
                <a:schemeClr val="dk1"/>
              </a:buClr>
              <a:buSzPts val="1100"/>
              <a:buFont typeface="Arial"/>
              <a:buNone/>
            </a:pPr>
            <a:r>
              <a:rPr lang="en" sz="1200">
                <a:solidFill>
                  <a:schemeClr val="accent2"/>
                </a:solidFill>
                <a:latin typeface="Nunito"/>
                <a:ea typeface="Nunito"/>
                <a:cs typeface="Nunito"/>
                <a:sym typeface="Nunito"/>
              </a:rPr>
              <a:t>CREDITS: This presentation template was created by </a:t>
            </a:r>
            <a:r>
              <a:rPr lang="en" sz="1200">
                <a:solidFill>
                  <a:schemeClr val="accent2"/>
                </a:solidFill>
                <a:uFill>
                  <a:noFill/>
                </a:uFill>
                <a:latin typeface="Nunito"/>
                <a:ea typeface="Nunito"/>
                <a:cs typeface="Nunito"/>
                <a:sym typeface="Nunito"/>
                <a:hlinkClick r:id="rId2">
                  <a:extLst>
                    <a:ext uri="{A12FA001-AC4F-418D-AE19-62706E023703}">
                      <ahyp:hlinkClr xmlns="" xmlns:ahyp="http://schemas.microsoft.com/office/drawing/2018/hyperlinkcolor" val="tx"/>
                    </a:ext>
                  </a:extLst>
                </a:hlinkClick>
              </a:rPr>
              <a:t>Slidesgo</a:t>
            </a:r>
            <a:r>
              <a:rPr lang="en" sz="1200">
                <a:solidFill>
                  <a:schemeClr val="accent2"/>
                </a:solidFill>
                <a:latin typeface="Nunito"/>
                <a:ea typeface="Nunito"/>
                <a:cs typeface="Nunito"/>
                <a:sym typeface="Nunito"/>
              </a:rPr>
              <a:t>, including icons by </a:t>
            </a:r>
            <a:r>
              <a:rPr lang="en" sz="1200">
                <a:solidFill>
                  <a:schemeClr val="accent2"/>
                </a:solidFill>
                <a:uFill>
                  <a:noFill/>
                </a:uFill>
                <a:latin typeface="Nunito"/>
                <a:ea typeface="Nunito"/>
                <a:cs typeface="Nunito"/>
                <a:sym typeface="Nunito"/>
                <a:hlinkClick r:id="rId3">
                  <a:extLst>
                    <a:ext uri="{A12FA001-AC4F-418D-AE19-62706E023703}">
                      <ahyp:hlinkClr xmlns="" xmlns:ahyp="http://schemas.microsoft.com/office/drawing/2018/hyperlinkcolor" val="tx"/>
                    </a:ext>
                  </a:extLst>
                </a:hlinkClick>
              </a:rPr>
              <a:t>Flaticon</a:t>
            </a:r>
            <a:r>
              <a:rPr lang="en" sz="1200">
                <a:solidFill>
                  <a:schemeClr val="accent2"/>
                </a:solidFill>
                <a:latin typeface="Nunito"/>
                <a:ea typeface="Nunito"/>
                <a:cs typeface="Nunito"/>
                <a:sym typeface="Nunito"/>
              </a:rPr>
              <a:t>, infographics &amp; images by </a:t>
            </a:r>
            <a:r>
              <a:rPr lang="en" sz="1200">
                <a:solidFill>
                  <a:schemeClr val="accent2"/>
                </a:solidFill>
                <a:uFill>
                  <a:noFill/>
                </a:uFill>
                <a:latin typeface="Nunito"/>
                <a:ea typeface="Nunito"/>
                <a:cs typeface="Nunito"/>
                <a:sym typeface="Nunito"/>
                <a:hlinkClick r:id="rId4">
                  <a:extLst>
                    <a:ext uri="{A12FA001-AC4F-418D-AE19-62706E023703}">
                      <ahyp:hlinkClr xmlns="" xmlns:ahyp="http://schemas.microsoft.com/office/drawing/2018/hyperlinkcolor" val="tx"/>
                    </a:ext>
                  </a:extLst>
                </a:hlinkClick>
              </a:rPr>
              <a:t>Freepik</a:t>
            </a:r>
            <a:r>
              <a:rPr lang="en" sz="1200">
                <a:solidFill>
                  <a:schemeClr val="accent2"/>
                </a:solidFill>
                <a:latin typeface="Nunito"/>
                <a:ea typeface="Nunito"/>
                <a:cs typeface="Nunito"/>
                <a:sym typeface="Nunito"/>
              </a:rPr>
              <a:t> </a:t>
            </a:r>
            <a:endParaRPr sz="2400">
              <a:solidFill>
                <a:schemeClr val="accent2"/>
              </a:solidFill>
              <a:latin typeface="Nunito"/>
              <a:ea typeface="Nunito"/>
              <a:cs typeface="Nunito"/>
              <a:sym typeface="Nunito"/>
            </a:endParaRPr>
          </a:p>
        </p:txBody>
      </p:sp>
      <p:grpSp>
        <p:nvGrpSpPr>
          <p:cNvPr id="7648" name="Google Shape;7648;p27"/>
          <p:cNvGrpSpPr/>
          <p:nvPr/>
        </p:nvGrpSpPr>
        <p:grpSpPr>
          <a:xfrm rot="5400000">
            <a:off x="11135143" y="-219023"/>
            <a:ext cx="340579" cy="882933"/>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57" name="Google Shape;7657;p27"/>
          <p:cNvGrpSpPr/>
          <p:nvPr/>
        </p:nvGrpSpPr>
        <p:grpSpPr>
          <a:xfrm flipH="1">
            <a:off x="11202633" y="-234667"/>
            <a:ext cx="629304" cy="879633"/>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80" name="Google Shape;7680;p27"/>
          <p:cNvGrpSpPr/>
          <p:nvPr/>
        </p:nvGrpSpPr>
        <p:grpSpPr>
          <a:xfrm flipH="1">
            <a:off x="11312053" y="839638"/>
            <a:ext cx="164892" cy="14963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84" name="Google Shape;7684;p27"/>
          <p:cNvSpPr/>
          <p:nvPr/>
        </p:nvSpPr>
        <p:spPr>
          <a:xfrm flipH="1">
            <a:off x="-203198"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685" name="Google Shape;7685;p27"/>
          <p:cNvGrpSpPr/>
          <p:nvPr/>
        </p:nvGrpSpPr>
        <p:grpSpPr>
          <a:xfrm flipH="1">
            <a:off x="11654741" y="-268128"/>
            <a:ext cx="446540" cy="1208568"/>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13" name="Google Shape;7713;p27"/>
          <p:cNvGrpSpPr/>
          <p:nvPr/>
        </p:nvGrpSpPr>
        <p:grpSpPr>
          <a:xfrm flipH="1">
            <a:off x="168405" y="5664331"/>
            <a:ext cx="507223" cy="137392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38" name="Google Shape;7738;p27"/>
          <p:cNvGrpSpPr/>
          <p:nvPr/>
        </p:nvGrpSpPr>
        <p:grpSpPr>
          <a:xfrm>
            <a:off x="11081349" y="5936809"/>
            <a:ext cx="895184" cy="980512"/>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89" name="Google Shape;7789;p27"/>
          <p:cNvGrpSpPr/>
          <p:nvPr/>
        </p:nvGrpSpPr>
        <p:grpSpPr>
          <a:xfrm flipH="1">
            <a:off x="3703750" y="644974"/>
            <a:ext cx="569956" cy="742748"/>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12" name="Google Shape;7812;p27"/>
          <p:cNvGrpSpPr/>
          <p:nvPr/>
        </p:nvGrpSpPr>
        <p:grpSpPr>
          <a:xfrm rot="494480" flipH="1">
            <a:off x="167883" y="-334438"/>
            <a:ext cx="2039100" cy="209116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74" name="Google Shape;7874;p27"/>
          <p:cNvGrpSpPr/>
          <p:nvPr/>
        </p:nvGrpSpPr>
        <p:grpSpPr>
          <a:xfrm rot="5400000" flipH="1">
            <a:off x="1757143" y="125172"/>
            <a:ext cx="215884" cy="194555"/>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78" name="Google Shape;7878;p27"/>
          <p:cNvGrpSpPr/>
          <p:nvPr/>
        </p:nvGrpSpPr>
        <p:grpSpPr>
          <a:xfrm rot="5400000" flipH="1">
            <a:off x="157743" y="1284939"/>
            <a:ext cx="215884" cy="194555"/>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82" name="Google Shape;7882;p27"/>
          <p:cNvGrpSpPr/>
          <p:nvPr/>
        </p:nvGrpSpPr>
        <p:grpSpPr>
          <a:xfrm rot="5400000" flipH="1">
            <a:off x="1420677" y="1500839"/>
            <a:ext cx="215884" cy="194555"/>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505361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标题和内容">
    <p:bg>
      <p:bgPr>
        <a:blipFill rotWithShape="1">
          <a:blip r:embed="rId2"/>
          <a:stretch>
            <a:fillRect/>
          </a:stretch>
        </a:blipFill>
        <a:effectLst/>
      </p:bgPr>
    </p:bg>
    <p:spTree>
      <p:nvGrpSpPr>
        <p:cNvPr id="1" name=""/>
        <p:cNvGrpSpPr/>
        <p:nvPr/>
      </p:nvGrpSpPr>
      <p:grpSpPr>
        <a:xfrm>
          <a:off x="0" y="0"/>
          <a:ext cx="0" cy="0"/>
          <a:chOff x="0" y="0"/>
          <a:chExt cx="0" cy="0"/>
        </a:xfrm>
      </p:grpSpPr>
      <p:sp>
        <p:nvSpPr>
          <p:cNvPr id="19" name="矩形: 圆角 18"/>
          <p:cNvSpPr/>
          <p:nvPr userDrawn="1"/>
        </p:nvSpPr>
        <p:spPr>
          <a:xfrm>
            <a:off x="353784" y="316381"/>
            <a:ext cx="11484429" cy="6296782"/>
          </a:xfrm>
          <a:prstGeom prst="roundRect">
            <a:avLst/>
          </a:prstGeom>
          <a:solidFill>
            <a:srgbClr val="FBF3EB"/>
          </a:solidFill>
          <a:ln w="28575">
            <a:solidFill>
              <a:srgbClr val="EBBE8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descr="美术1"/>
          <p:cNvPicPr>
            <a:picLocks noChangeAspect="1"/>
          </p:cNvPicPr>
          <p:nvPr userDrawn="1"/>
        </p:nvPicPr>
        <p:blipFill>
          <a:blip r:embed="rId3"/>
          <a:stretch>
            <a:fillRect/>
          </a:stretch>
        </p:blipFill>
        <p:spPr>
          <a:xfrm>
            <a:off x="0" y="5190490"/>
            <a:ext cx="5742940" cy="1667510"/>
          </a:xfrm>
          <a:prstGeom prst="rect">
            <a:avLst/>
          </a:prstGeom>
        </p:spPr>
      </p:pic>
      <p:pic>
        <p:nvPicPr>
          <p:cNvPr id="5" name="图片 4" descr="美术1"/>
          <p:cNvPicPr>
            <a:picLocks noChangeAspect="1"/>
          </p:cNvPicPr>
          <p:nvPr userDrawn="1"/>
        </p:nvPicPr>
        <p:blipFill>
          <a:blip r:embed="rId3"/>
          <a:stretch>
            <a:fillRect/>
          </a:stretch>
        </p:blipFill>
        <p:spPr>
          <a:xfrm flipH="1">
            <a:off x="6316345" y="5294630"/>
            <a:ext cx="5875655" cy="1563370"/>
          </a:xfrm>
          <a:prstGeom prst="rect">
            <a:avLst/>
          </a:prstGeom>
        </p:spPr>
      </p:pic>
    </p:spTree>
    <p:extLst>
      <p:ext uri="{BB962C8B-B14F-4D97-AF65-F5344CB8AC3E}">
        <p14:creationId xmlns:p14="http://schemas.microsoft.com/office/powerpoint/2010/main" val="1837161105"/>
      </p:ext>
    </p:extLst>
  </p:cSld>
  <p:clrMapOvr>
    <a:masterClrMapping/>
  </p:clrMapOvr>
  <p:transition spd="slow">
    <p:wedg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t>2024/1/3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t>‹#›</a:t>
            </a:fld>
            <a:endParaRPr lang="zh-CN" altLang="en-US"/>
          </a:p>
        </p:txBody>
      </p:sp>
    </p:spTree>
    <p:extLst>
      <p:ext uri="{BB962C8B-B14F-4D97-AF65-F5344CB8AC3E}">
        <p14:creationId xmlns:p14="http://schemas.microsoft.com/office/powerpoint/2010/main" val="337833098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obj">
  <p:cSld name="1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t>2024/1/3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t>‹#›</a:t>
            </a:fld>
            <a:endParaRPr lang="zh-CN" altLang="en-US"/>
          </a:p>
        </p:txBody>
      </p:sp>
    </p:spTree>
    <p:extLst>
      <p:ext uri="{BB962C8B-B14F-4D97-AF65-F5344CB8AC3E}">
        <p14:creationId xmlns:p14="http://schemas.microsoft.com/office/powerpoint/2010/main" val="124426031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914647" y="6249025"/>
            <a:ext cx="2539954" cy="456932"/>
          </a:xfrm>
          <a:prstGeom prst="rect">
            <a:avLst/>
          </a:prstGeom>
          <a:ln/>
        </p:spPr>
        <p:txBody>
          <a:bodyPr lIns="55861" tIns="27930" rIns="55861" bIns="27930"/>
          <a:lstStyle>
            <a:lvl1pPr>
              <a:defRPr/>
            </a:lvl1pPr>
          </a:lstStyle>
          <a:p>
            <a:pPr>
              <a:defRPr/>
            </a:pPr>
            <a:endParaRPr lang="vi-VN"/>
          </a:p>
        </p:txBody>
      </p:sp>
      <p:sp>
        <p:nvSpPr>
          <p:cNvPr id="3" name="Rectangle 5"/>
          <p:cNvSpPr>
            <a:spLocks noGrp="1" noChangeArrowheads="1"/>
          </p:cNvSpPr>
          <p:nvPr>
            <p:ph type="ftr" sz="quarter" idx="11"/>
          </p:nvPr>
        </p:nvSpPr>
        <p:spPr>
          <a:xfrm>
            <a:off x="4166359" y="6249025"/>
            <a:ext cx="3859282" cy="456932"/>
          </a:xfrm>
          <a:prstGeom prst="rect">
            <a:avLst/>
          </a:prstGeom>
          <a:ln/>
        </p:spPr>
        <p:txBody>
          <a:bodyPr lIns="55861" tIns="27930" rIns="55861" bIns="27930"/>
          <a:lstStyle>
            <a:lvl1pPr>
              <a:defRPr/>
            </a:lvl1pPr>
          </a:lstStyle>
          <a:p>
            <a:pPr>
              <a:defRPr/>
            </a:pPr>
            <a:endParaRPr lang="vi-VN"/>
          </a:p>
        </p:txBody>
      </p:sp>
      <p:sp>
        <p:nvSpPr>
          <p:cNvPr id="4" name="Rectangle 6"/>
          <p:cNvSpPr>
            <a:spLocks noGrp="1" noChangeArrowheads="1"/>
          </p:cNvSpPr>
          <p:nvPr>
            <p:ph type="sldNum" sz="quarter" idx="12"/>
          </p:nvPr>
        </p:nvSpPr>
        <p:spPr>
          <a:xfrm>
            <a:off x="8737399" y="6249025"/>
            <a:ext cx="2539954" cy="456932"/>
          </a:xfrm>
          <a:prstGeom prst="rect">
            <a:avLst/>
          </a:prstGeom>
          <a:ln/>
        </p:spPr>
        <p:txBody>
          <a:bodyPr lIns="55861" tIns="27930" rIns="55861" bIns="27930"/>
          <a:lstStyle>
            <a:lvl1pPr>
              <a:defRPr/>
            </a:lvl1pPr>
          </a:lstStyle>
          <a:p>
            <a:pPr>
              <a:defRPr/>
            </a:pPr>
            <a:fld id="{5D675D6A-851D-43B0-8222-6C2D8D1338C7}" type="slidenum">
              <a:rPr lang="en-US" altLang="en-US"/>
              <a:pPr>
                <a:defRPr/>
              </a:pPr>
              <a:t>‹#›</a:t>
            </a:fld>
            <a:endParaRPr lang="en-US" altLang="en-US"/>
          </a:p>
        </p:txBody>
      </p:sp>
    </p:spTree>
    <p:extLst>
      <p:ext uri="{BB962C8B-B14F-4D97-AF65-F5344CB8AC3E}">
        <p14:creationId xmlns:p14="http://schemas.microsoft.com/office/powerpoint/2010/main" val="276061048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013291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2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359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5561885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3678428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t>2024/1/3</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6739594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theme" Target="../theme/theme2.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18" Type="http://schemas.openxmlformats.org/officeDocument/2006/relationships/slideLayout" Target="../slideLayouts/slideLayout57.xml"/><Relationship Id="rId26" Type="http://schemas.openxmlformats.org/officeDocument/2006/relationships/slideLayout" Target="../slideLayouts/slideLayout65.xml"/><Relationship Id="rId3" Type="http://schemas.openxmlformats.org/officeDocument/2006/relationships/slideLayout" Target="../slideLayouts/slideLayout42.xml"/><Relationship Id="rId21" Type="http://schemas.openxmlformats.org/officeDocument/2006/relationships/slideLayout" Target="../slideLayouts/slideLayout60.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slideLayout" Target="../slideLayouts/slideLayout56.xml"/><Relationship Id="rId25" Type="http://schemas.openxmlformats.org/officeDocument/2006/relationships/slideLayout" Target="../slideLayouts/slideLayout64.xml"/><Relationship Id="rId2" Type="http://schemas.openxmlformats.org/officeDocument/2006/relationships/slideLayout" Target="../slideLayouts/slideLayout41.xml"/><Relationship Id="rId16" Type="http://schemas.openxmlformats.org/officeDocument/2006/relationships/slideLayout" Target="../slideLayouts/slideLayout55.xml"/><Relationship Id="rId20" Type="http://schemas.openxmlformats.org/officeDocument/2006/relationships/slideLayout" Target="../slideLayouts/slideLayout59.xml"/><Relationship Id="rId29" Type="http://schemas.openxmlformats.org/officeDocument/2006/relationships/slideLayout" Target="../slideLayouts/slideLayout68.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24" Type="http://schemas.openxmlformats.org/officeDocument/2006/relationships/slideLayout" Target="../slideLayouts/slideLayout63.xml"/><Relationship Id="rId5" Type="http://schemas.openxmlformats.org/officeDocument/2006/relationships/slideLayout" Target="../slideLayouts/slideLayout44.xml"/><Relationship Id="rId15" Type="http://schemas.openxmlformats.org/officeDocument/2006/relationships/slideLayout" Target="../slideLayouts/slideLayout54.xml"/><Relationship Id="rId23" Type="http://schemas.openxmlformats.org/officeDocument/2006/relationships/slideLayout" Target="../slideLayouts/slideLayout62.xml"/><Relationship Id="rId28" Type="http://schemas.openxmlformats.org/officeDocument/2006/relationships/slideLayout" Target="../slideLayouts/slideLayout67.xml"/><Relationship Id="rId10" Type="http://schemas.openxmlformats.org/officeDocument/2006/relationships/slideLayout" Target="../slideLayouts/slideLayout49.xml"/><Relationship Id="rId19" Type="http://schemas.openxmlformats.org/officeDocument/2006/relationships/slideLayout" Target="../slideLayouts/slideLayout58.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 Id="rId22" Type="http://schemas.openxmlformats.org/officeDocument/2006/relationships/slideLayout" Target="../slideLayouts/slideLayout61.xml"/><Relationship Id="rId27" Type="http://schemas.openxmlformats.org/officeDocument/2006/relationships/slideLayout" Target="../slideLayouts/slideLayout66.xml"/><Relationship Id="rId30"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id="{69CF9DE2-D20B-460B-A467-DD77DEF5B290}"/>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657350" y="190500"/>
            <a:ext cx="1323677" cy="1323677"/>
          </a:xfrm>
          <a:prstGeom prst="rect">
            <a:avLst/>
          </a:prstGeom>
        </p:spPr>
      </p:pic>
    </p:spTree>
    <p:extLst>
      <p:ext uri="{BB962C8B-B14F-4D97-AF65-F5344CB8AC3E}">
        <p14:creationId xmlns:p14="http://schemas.microsoft.com/office/powerpoint/2010/main" val="146347541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40333" y="704000"/>
            <a:ext cx="9311200" cy="12912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755100" y="3487367"/>
            <a:ext cx="9196400" cy="27304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599985522"/>
      </p:ext>
    </p:extLst>
  </p:cSld>
  <p:clrMap bg1="lt1" tx1="dk1" bg2="dk2" tx2="lt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 id="2147483712" r:id="rId15"/>
    <p:sldLayoutId id="2147483713" r:id="rId16"/>
    <p:sldLayoutId id="2147483714" r:id="rId17"/>
    <p:sldLayoutId id="2147483715" r:id="rId18"/>
    <p:sldLayoutId id="2147483716" r:id="rId19"/>
    <p:sldLayoutId id="2147483717" r:id="rId20"/>
    <p:sldLayoutId id="2147483718" r:id="rId21"/>
    <p:sldLayoutId id="2147483719" r:id="rId22"/>
    <p:sldLayoutId id="2147483720" r:id="rId23"/>
    <p:sldLayoutId id="2147483721" r:id="rId24"/>
    <p:sldLayoutId id="2147483722" r:id="rId25"/>
    <p:sldLayoutId id="2147483723" r:id="rId26"/>
    <p:sldLayoutId id="2147483724"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40333" y="704000"/>
            <a:ext cx="9311200" cy="12912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755100" y="3487367"/>
            <a:ext cx="9196400" cy="27304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811174754"/>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7.jpeg"/><Relationship Id="rId7"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 Id="rId9" Type="http://schemas.openxmlformats.org/officeDocument/2006/relationships/image" Target="../media/image10.png"/></Relationships>
</file>

<file path=ppt/slides/_rels/slide10.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audio" Target="../media/audio1.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31.gif"/><Relationship Id="rId5" Type="http://schemas.openxmlformats.org/officeDocument/2006/relationships/image" Target="../media/image12.png"/><Relationship Id="rId4" Type="http://schemas.openxmlformats.org/officeDocument/2006/relationships/image" Target="../media/image11.png"/></Relationships>
</file>

<file path=ppt/slides/_rels/slide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emf"/><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2.emf"/><Relationship Id="rId1" Type="http://schemas.openxmlformats.org/officeDocument/2006/relationships/slideLayout" Target="../slideLayouts/slideLayout42.xml"/></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2.emf"/></Relationships>
</file>

<file path=ppt/slides/_rels/slide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audio" Target="../media/audio2.wav"/><Relationship Id="rId1" Type="http://schemas.openxmlformats.org/officeDocument/2006/relationships/slideLayout" Target="../slideLayouts/slideLayout42.xml"/><Relationship Id="rId5" Type="http://schemas.openxmlformats.org/officeDocument/2006/relationships/image" Target="../media/image35.png"/><Relationship Id="rId4" Type="http://schemas.openxmlformats.org/officeDocument/2006/relationships/image" Target="../media/image32.emf"/></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39.png"/><Relationship Id="rId2" Type="http://schemas.openxmlformats.org/officeDocument/2006/relationships/image" Target="../media/image7.jpeg"/><Relationship Id="rId1" Type="http://schemas.openxmlformats.org/officeDocument/2006/relationships/slideLayout" Target="../slideLayouts/slideLayout2.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12.png"/></Relationships>
</file>

<file path=ppt/slides/_rels/slide17.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7.jpeg"/><Relationship Id="rId7" Type="http://schemas.openxmlformats.org/officeDocument/2006/relationships/image" Target="../media/image44.pn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8.png"/><Relationship Id="rId4" Type="http://schemas.openxmlformats.org/officeDocument/2006/relationships/image" Target="../media/image42.pn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3.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38.xml"/><Relationship Id="rId6" Type="http://schemas.openxmlformats.org/officeDocument/2006/relationships/image" Target="../media/image17.png"/><Relationship Id="rId5" Type="http://schemas.openxmlformats.org/officeDocument/2006/relationships/image" Target="../media/image16.png"/><Relationship Id="rId10"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image" Target="../media/image20.png"/></Relationships>
</file>

<file path=ppt/slides/_rels/slide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1.png"/><Relationship Id="rId7" Type="http://schemas.microsoft.com/office/2007/relationships/hdphoto" Target="../media/hdphoto2.wdp"/><Relationship Id="rId2" Type="http://schemas.openxmlformats.org/officeDocument/2006/relationships/image" Target="../media/image7.jpeg"/><Relationship Id="rId1" Type="http://schemas.openxmlformats.org/officeDocument/2006/relationships/slideLayout" Target="../slideLayouts/slideLayout2.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2.png"/><Relationship Id="rId9" Type="http://schemas.openxmlformats.org/officeDocument/2006/relationships/image" Target="../media/image25.png"/></Relationships>
</file>

<file path=ppt/slides/_rels/slide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5" Type="http://schemas.openxmlformats.org/officeDocument/2006/relationships/image" Target="../media/image27.gif"/><Relationship Id="rId4" Type="http://schemas.openxmlformats.org/officeDocument/2006/relationships/image" Target="../media/image12.png"/></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6" Type="http://schemas.openxmlformats.org/officeDocument/2006/relationships/image" Target="../media/image28.png"/><Relationship Id="rId5" Type="http://schemas.openxmlformats.org/officeDocument/2006/relationships/image" Target="../media/image27.gif"/><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eg"/><Relationship Id="rId1" Type="http://schemas.openxmlformats.org/officeDocument/2006/relationships/slideLayout" Target="../slideLayouts/slideLayout7.xml"/><Relationship Id="rId6" Type="http://schemas.openxmlformats.org/officeDocument/2006/relationships/image" Target="../media/image28.png"/><Relationship Id="rId5" Type="http://schemas.openxmlformats.org/officeDocument/2006/relationships/image" Target="../media/image27.gif"/><Relationship Id="rId4" Type="http://schemas.openxmlformats.org/officeDocument/2006/relationships/image" Target="../media/image12.png"/></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30.png"/><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29.png"/><Relationship Id="rId5" Type="http://schemas.openxmlformats.org/officeDocument/2006/relationships/image" Target="../media/image12.png"/><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 4" descr="610654865b9c2">
            <a:extLst>
              <a:ext uri="{FF2B5EF4-FFF2-40B4-BE49-F238E27FC236}">
                <a16:creationId xmlns:a16="http://schemas.microsoft.com/office/drawing/2014/main" id="{40695C66-3BF0-4183-9D05-ED8FB26C87B2}"/>
              </a:ext>
            </a:extLst>
          </p:cNvPr>
          <p:cNvPicPr>
            <a:picLocks noChangeAspect="1"/>
          </p:cNvPicPr>
          <p:nvPr/>
        </p:nvPicPr>
        <p:blipFill>
          <a:blip r:embed="rId3"/>
          <a:stretch>
            <a:fillRect/>
          </a:stretch>
        </p:blipFill>
        <p:spPr>
          <a:xfrm>
            <a:off x="182" y="0"/>
            <a:ext cx="12192635" cy="6858000"/>
          </a:xfrm>
          <a:prstGeom prst="rect">
            <a:avLst/>
          </a:prstGeom>
        </p:spPr>
      </p:pic>
      <p:sp>
        <p:nvSpPr>
          <p:cNvPr id="2" name="矩形 3">
            <a:extLst>
              <a:ext uri="{FF2B5EF4-FFF2-40B4-BE49-F238E27FC236}">
                <a16:creationId xmlns:a16="http://schemas.microsoft.com/office/drawing/2014/main" id="{36AC6E2F-C9F1-4E53-BD1A-9B0AE00B8399}"/>
              </a:ext>
            </a:extLst>
          </p:cNvPr>
          <p:cNvSpPr/>
          <p:nvPr/>
        </p:nvSpPr>
        <p:spPr>
          <a:xfrm>
            <a:off x="0" y="6121400"/>
            <a:ext cx="12192000" cy="749300"/>
          </a:xfrm>
          <a:prstGeom prst="rect">
            <a:avLst/>
          </a:prstGeom>
          <a:solidFill>
            <a:srgbClr val="8363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3" name="矩形: 圆角 2">
            <a:extLst>
              <a:ext uri="{FF2B5EF4-FFF2-40B4-BE49-F238E27FC236}">
                <a16:creationId xmlns:a16="http://schemas.microsoft.com/office/drawing/2014/main" id="{64912503-6490-4130-A4FA-A87777FC5466}"/>
              </a:ext>
            </a:extLst>
          </p:cNvPr>
          <p:cNvSpPr/>
          <p:nvPr/>
        </p:nvSpPr>
        <p:spPr>
          <a:xfrm>
            <a:off x="895350" y="489218"/>
            <a:ext cx="10172700" cy="5384800"/>
          </a:xfrm>
          <a:prstGeom prst="roundRect">
            <a:avLst>
              <a:gd name="adj" fmla="val 6347"/>
            </a:avLst>
          </a:prstGeom>
          <a:solidFill>
            <a:srgbClr val="156C80"/>
          </a:solidFill>
          <a:ln w="152400">
            <a:solidFill>
              <a:srgbClr val="D49955"/>
            </a:solidFill>
          </a:ln>
          <a:effectLst>
            <a:outerShdw blurRad="50800" dist="1397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pic>
        <p:nvPicPr>
          <p:cNvPr id="4" name="图片 4">
            <a:extLst>
              <a:ext uri="{FF2B5EF4-FFF2-40B4-BE49-F238E27FC236}">
                <a16:creationId xmlns:a16="http://schemas.microsoft.com/office/drawing/2014/main" id="{020353AD-DCF4-4BAB-BDFD-724741FD4417}"/>
              </a:ext>
            </a:extLst>
          </p:cNvPr>
          <p:cNvPicPr>
            <a:picLocks noChangeAspect="1"/>
          </p:cNvPicPr>
          <p:nvPr/>
        </p:nvPicPr>
        <p:blipFill rotWithShape="1">
          <a:blip r:embed="rId4">
            <a:extLst>
              <a:ext uri="{28A0092B-C50C-407E-A947-70E740481C1C}">
                <a14:useLocalDpi xmlns:a14="http://schemas.microsoft.com/office/drawing/2010/main" val="0"/>
              </a:ext>
            </a:extLst>
          </a:blip>
          <a:srcRect l="14350" t="34783" r="63486" b="31300"/>
          <a:stretch>
            <a:fillRect/>
          </a:stretch>
        </p:blipFill>
        <p:spPr>
          <a:xfrm>
            <a:off x="0" y="0"/>
            <a:ext cx="1574351" cy="3429000"/>
          </a:xfrm>
          <a:prstGeom prst="rect">
            <a:avLst/>
          </a:prstGeom>
        </p:spPr>
      </p:pic>
      <p:pic>
        <p:nvPicPr>
          <p:cNvPr id="5" name="图片 5">
            <a:extLst>
              <a:ext uri="{FF2B5EF4-FFF2-40B4-BE49-F238E27FC236}">
                <a16:creationId xmlns:a16="http://schemas.microsoft.com/office/drawing/2014/main" id="{9704540B-998D-4B05-B731-3027498EE089}"/>
              </a:ext>
            </a:extLst>
          </p:cNvPr>
          <p:cNvPicPr>
            <a:picLocks noChangeAspect="1"/>
          </p:cNvPicPr>
          <p:nvPr/>
        </p:nvPicPr>
        <p:blipFill rotWithShape="1">
          <a:blip r:embed="rId4">
            <a:extLst>
              <a:ext uri="{28A0092B-C50C-407E-A947-70E740481C1C}">
                <a14:useLocalDpi xmlns:a14="http://schemas.microsoft.com/office/drawing/2010/main" val="0"/>
              </a:ext>
            </a:extLst>
          </a:blip>
          <a:srcRect l="54363" t="25371" r="7374" b="38201"/>
          <a:stretch>
            <a:fillRect/>
          </a:stretch>
        </p:blipFill>
        <p:spPr>
          <a:xfrm>
            <a:off x="8221366" y="-1565460"/>
            <a:ext cx="4975819" cy="7106557"/>
          </a:xfrm>
          <a:prstGeom prst="rect">
            <a:avLst/>
          </a:prstGeom>
        </p:spPr>
      </p:pic>
      <p:pic>
        <p:nvPicPr>
          <p:cNvPr id="6" name="图片 6">
            <a:extLst>
              <a:ext uri="{FF2B5EF4-FFF2-40B4-BE49-F238E27FC236}">
                <a16:creationId xmlns:a16="http://schemas.microsoft.com/office/drawing/2014/main" id="{16B9CC8A-2717-4D8D-A964-7FBBA8CF8AA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164" t="78330" r="74723" b="6671"/>
          <a:stretch>
            <a:fillRect/>
          </a:stretch>
        </p:blipFill>
        <p:spPr>
          <a:xfrm>
            <a:off x="10378114" y="5292724"/>
            <a:ext cx="1243859" cy="1325692"/>
          </a:xfrm>
          <a:prstGeom prst="rect">
            <a:avLst/>
          </a:prstGeom>
        </p:spPr>
      </p:pic>
      <p:pic>
        <p:nvPicPr>
          <p:cNvPr id="7" name="图片 7">
            <a:extLst>
              <a:ext uri="{FF2B5EF4-FFF2-40B4-BE49-F238E27FC236}">
                <a16:creationId xmlns:a16="http://schemas.microsoft.com/office/drawing/2014/main" id="{458B313D-6B21-48DD-AB3C-959BCE23A7DC}"/>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9441" t="93144" r="57777" b="1486"/>
          <a:stretch>
            <a:fillRect/>
          </a:stretch>
        </p:blipFill>
        <p:spPr>
          <a:xfrm>
            <a:off x="10378114" y="6489700"/>
            <a:ext cx="1498600" cy="368300"/>
          </a:xfrm>
          <a:prstGeom prst="rect">
            <a:avLst/>
          </a:prstGeom>
        </p:spPr>
      </p:pic>
      <p:pic>
        <p:nvPicPr>
          <p:cNvPr id="13" name="图片 6" descr="54ref">
            <a:extLst>
              <a:ext uri="{FF2B5EF4-FFF2-40B4-BE49-F238E27FC236}">
                <a16:creationId xmlns:a16="http://schemas.microsoft.com/office/drawing/2014/main" id="{B6AC6F65-A975-4738-8412-73F864A36DE6}"/>
              </a:ext>
            </a:extLst>
          </p:cNvPr>
          <p:cNvPicPr>
            <a:picLocks noChangeAspect="1"/>
          </p:cNvPicPr>
          <p:nvPr/>
        </p:nvPicPr>
        <p:blipFill>
          <a:blip r:embed="rId7"/>
          <a:stretch>
            <a:fillRect/>
          </a:stretch>
        </p:blipFill>
        <p:spPr>
          <a:xfrm>
            <a:off x="-2425268" y="-86727"/>
            <a:ext cx="2766695" cy="2074545"/>
          </a:xfrm>
          <a:prstGeom prst="rect">
            <a:avLst/>
          </a:prstGeom>
          <a:effectLst>
            <a:outerShdw blurRad="63500" sx="102000" sy="102000" algn="ctr" rotWithShape="0">
              <a:prstClr val="black">
                <a:alpha val="40000"/>
              </a:prstClr>
            </a:outerShdw>
          </a:effectLst>
        </p:spPr>
      </p:pic>
      <p:pic>
        <p:nvPicPr>
          <p:cNvPr id="17" name="Picture 16">
            <a:extLst>
              <a:ext uri="{FF2B5EF4-FFF2-40B4-BE49-F238E27FC236}">
                <a16:creationId xmlns:a16="http://schemas.microsoft.com/office/drawing/2014/main" id="{B8688FE0-74BF-48AF-B502-3BEB5D76E622}"/>
              </a:ext>
            </a:extLst>
          </p:cNvPr>
          <p:cNvPicPr>
            <a:picLocks noChangeAspect="1"/>
          </p:cNvPicPr>
          <p:nvPr/>
        </p:nvPicPr>
        <p:blipFill>
          <a:blip r:embed="rId8"/>
          <a:stretch>
            <a:fillRect/>
          </a:stretch>
        </p:blipFill>
        <p:spPr>
          <a:xfrm>
            <a:off x="2171700" y="2385424"/>
            <a:ext cx="7439244" cy="1717567"/>
          </a:xfrm>
          <a:prstGeom prst="rect">
            <a:avLst/>
          </a:prstGeom>
        </p:spPr>
      </p:pic>
      <p:sp>
        <p:nvSpPr>
          <p:cNvPr id="18" name="TextBox 17">
            <a:extLst>
              <a:ext uri="{FF2B5EF4-FFF2-40B4-BE49-F238E27FC236}">
                <a16:creationId xmlns:a16="http://schemas.microsoft.com/office/drawing/2014/main" id="{EB26E2FE-7378-4D57-9129-2D9F1530D6F9}"/>
              </a:ext>
            </a:extLst>
          </p:cNvPr>
          <p:cNvSpPr txBox="1"/>
          <p:nvPr/>
        </p:nvSpPr>
        <p:spPr>
          <a:xfrm>
            <a:off x="4810125" y="4086225"/>
            <a:ext cx="3152775" cy="646331"/>
          </a:xfrm>
          <a:prstGeom prst="rect">
            <a:avLst/>
          </a:prstGeom>
          <a:noFill/>
        </p:spPr>
        <p:txBody>
          <a:bodyPr wrap="square" rtlCol="0">
            <a:spAutoFit/>
          </a:bodyPr>
          <a:lstStyle/>
          <a:p>
            <a:r>
              <a:rPr lang="en-US" sz="3600" b="1" dirty="0">
                <a:solidFill>
                  <a:srgbClr val="FFFF00"/>
                </a:solidFill>
              </a:rPr>
              <a:t>(</a:t>
            </a:r>
            <a:r>
              <a:rPr lang="en-US" sz="3600" b="1" dirty="0" err="1">
                <a:solidFill>
                  <a:srgbClr val="FFFF00"/>
                </a:solidFill>
              </a:rPr>
              <a:t>Tiết</a:t>
            </a:r>
            <a:r>
              <a:rPr lang="en-US" sz="3600" b="1" dirty="0">
                <a:solidFill>
                  <a:srgbClr val="FFFF00"/>
                </a:solidFill>
              </a:rPr>
              <a:t> </a:t>
            </a:r>
            <a:r>
              <a:rPr lang="en-US" sz="3600" b="1" dirty="0" smtClean="0">
                <a:solidFill>
                  <a:srgbClr val="FFFF00"/>
                </a:solidFill>
              </a:rPr>
              <a:t> </a:t>
            </a:r>
            <a:r>
              <a:rPr lang="en-US" sz="3600" b="1" dirty="0">
                <a:solidFill>
                  <a:srgbClr val="FFFF00"/>
                </a:solidFill>
              </a:rPr>
              <a:t>4)</a:t>
            </a:r>
          </a:p>
        </p:txBody>
      </p:sp>
      <p:pic>
        <p:nvPicPr>
          <p:cNvPr id="14" name="Picture 13">
            <a:extLst>
              <a:ext uri="{FF2B5EF4-FFF2-40B4-BE49-F238E27FC236}">
                <a16:creationId xmlns:a16="http://schemas.microsoft.com/office/drawing/2014/main" id="{757D8FA0-C0E8-44A4-A023-51F95DA32E6E}"/>
              </a:ext>
            </a:extLst>
          </p:cNvPr>
          <p:cNvPicPr>
            <a:picLocks noChangeAspect="1"/>
          </p:cNvPicPr>
          <p:nvPr/>
        </p:nvPicPr>
        <p:blipFill>
          <a:blip r:embed="rId9"/>
          <a:stretch>
            <a:fillRect/>
          </a:stretch>
        </p:blipFill>
        <p:spPr>
          <a:xfrm>
            <a:off x="4226280" y="1482805"/>
            <a:ext cx="3529890" cy="1072989"/>
          </a:xfrm>
          <a:prstGeom prst="rect">
            <a:avLst/>
          </a:prstGeom>
        </p:spPr>
      </p:pic>
    </p:spTree>
    <p:extLst>
      <p:ext uri="{BB962C8B-B14F-4D97-AF65-F5344CB8AC3E}">
        <p14:creationId xmlns:p14="http://schemas.microsoft.com/office/powerpoint/2010/main" val="19787915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00"/>
                                        <p:tgtEl>
                                          <p:spTgt spid="1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81443" y="-1095317"/>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665789"/>
            <a:ext cx="10860708"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40" name="TextBox 39">
            <a:extLst>
              <a:ext uri="{FF2B5EF4-FFF2-40B4-BE49-F238E27FC236}">
                <a16:creationId xmlns:a16="http://schemas.microsoft.com/office/drawing/2014/main" id="{DDD9476F-D5A1-4FAF-9ECD-32A9F81B56AD}"/>
              </a:ext>
            </a:extLst>
          </p:cNvPr>
          <p:cNvSpPr txBox="1"/>
          <p:nvPr/>
        </p:nvSpPr>
        <p:spPr>
          <a:xfrm>
            <a:off x="5762891" y="1460458"/>
            <a:ext cx="4647666" cy="769441"/>
          </a:xfrm>
          <a:prstGeom prst="rect">
            <a:avLst/>
          </a:prstGeom>
          <a:noFill/>
        </p:spPr>
        <p:txBody>
          <a:bodyPr wrap="square"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FF0066"/>
                </a:solidFill>
                <a:effectLst>
                  <a:glow rad="88900">
                    <a:srgbClr val="FFFF00">
                      <a:alpha val="70000"/>
                    </a:srgbClr>
                  </a:glow>
                </a:effectLst>
                <a:uLnTx/>
                <a:uFillTx/>
                <a:latin typeface="Calibri"/>
                <a:ea typeface="+mn-ea"/>
                <a:cs typeface="+mn-cs"/>
              </a:rPr>
              <a:t>THẢO LUẬN NHÓM BỐN</a:t>
            </a:r>
          </a:p>
        </p:txBody>
      </p:sp>
      <p:pic>
        <p:nvPicPr>
          <p:cNvPr id="42" name="Picture 2" descr="実は自分が苦手な内容の方が教えやすい・・？">
            <a:extLst>
              <a:ext uri="{FF2B5EF4-FFF2-40B4-BE49-F238E27FC236}">
                <a16:creationId xmlns:a16="http://schemas.microsoft.com/office/drawing/2014/main" id="{12BB3BFF-F278-4C75-AB1B-D14F5E6D874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43793" y="1853565"/>
            <a:ext cx="3961989" cy="4023360"/>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a16="http://schemas.microsoft.com/office/drawing/2014/main" id="{FBD0D219-2E3B-40A8-BFBF-1894F14E7882}"/>
              </a:ext>
            </a:extLst>
          </p:cNvPr>
          <p:cNvSpPr txBox="1"/>
          <p:nvPr/>
        </p:nvSpPr>
        <p:spPr>
          <a:xfrm>
            <a:off x="676274" y="2098504"/>
            <a:ext cx="5724525" cy="1077218"/>
          </a:xfrm>
          <a:prstGeom prst="rect">
            <a:avLst/>
          </a:prstGeom>
          <a:noFill/>
        </p:spPr>
        <p:txBody>
          <a:bodyPr wrap="square">
            <a:spAutoFit/>
          </a:bodyPr>
          <a:lstStyle/>
          <a:p>
            <a:pPr marL="457200" lvl="0" indent="-457200" algn="just">
              <a:buFont typeface="Arial" panose="020B0604020202020204" pitchFamily="34" charset="0"/>
              <a:buChar char="•"/>
              <a:defRPr/>
            </a:pP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Quan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sát</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tranh</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đoán</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sự</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việc</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trong</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tranh</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2" name="TextBox 11">
            <a:extLst>
              <a:ext uri="{FF2B5EF4-FFF2-40B4-BE49-F238E27FC236}">
                <a16:creationId xmlns:a16="http://schemas.microsoft.com/office/drawing/2014/main" id="{3CACEFC6-578E-4492-94F5-6D5F2301D1EE}"/>
              </a:ext>
            </a:extLst>
          </p:cNvPr>
          <p:cNvSpPr txBox="1"/>
          <p:nvPr/>
        </p:nvSpPr>
        <p:spPr>
          <a:xfrm>
            <a:off x="723900" y="3289129"/>
            <a:ext cx="5524500" cy="584775"/>
          </a:xfrm>
          <a:prstGeom prst="rect">
            <a:avLst/>
          </a:prstGeom>
          <a:noFill/>
        </p:spPr>
        <p:txBody>
          <a:bodyPr wrap="square">
            <a:spAutoFit/>
          </a:bodyPr>
          <a:lstStyle/>
          <a:p>
            <a:pPr marL="457200" marR="0" lvl="0" indent="-4572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1" i="1" u="none" strike="noStrike" kern="1200" cap="none" spc="0" normalizeH="0" baseline="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Mỗi</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em</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đặt</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một</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câu</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3" name="TextBox 12">
            <a:extLst>
              <a:ext uri="{FF2B5EF4-FFF2-40B4-BE49-F238E27FC236}">
                <a16:creationId xmlns:a16="http://schemas.microsoft.com/office/drawing/2014/main" id="{FEA963C1-90D8-46BA-B84C-BE4B3968A165}"/>
              </a:ext>
            </a:extLst>
          </p:cNvPr>
          <p:cNvSpPr txBox="1"/>
          <p:nvPr/>
        </p:nvSpPr>
        <p:spPr>
          <a:xfrm>
            <a:off x="685800" y="4184479"/>
            <a:ext cx="5524500" cy="1077218"/>
          </a:xfrm>
          <a:prstGeom prst="rect">
            <a:avLst/>
          </a:prstGeom>
          <a:noFill/>
        </p:spPr>
        <p:txBody>
          <a:bodyPr wrap="square">
            <a:spAutoFit/>
          </a:bodyPr>
          <a:lstStyle/>
          <a:p>
            <a:pPr marL="457200" marR="0" lvl="0" indent="-4572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1" i="1" u="none" strike="noStrike" kern="1200" cap="none" spc="0" normalizeH="0" baseline="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Thống</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nhất</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ý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kiến</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trong</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nhóm</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14943788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 presetClass="entr" presetSubtype="4" fill="hold" nodeType="withEffect" p14:presetBounceEnd="40000">
                                      <p:stCondLst>
                                        <p:cond delay="0"/>
                                      </p:stCondLst>
                                      <p:childTnLst>
                                        <p:set>
                                          <p:cBhvr>
                                            <p:cTn id="9" dur="1" fill="hold">
                                              <p:stCondLst>
                                                <p:cond delay="0"/>
                                              </p:stCondLst>
                                            </p:cTn>
                                            <p:tgtEl>
                                              <p:spTgt spid="42"/>
                                            </p:tgtEl>
                                            <p:attrNameLst>
                                              <p:attrName>style.visibility</p:attrName>
                                            </p:attrNameLst>
                                          </p:cBhvr>
                                          <p:to>
                                            <p:strVal val="visible"/>
                                          </p:to>
                                        </p:set>
                                        <p:anim calcmode="lin" valueType="num" p14:bounceEnd="40000">
                                          <p:cBhvr additive="base">
                                            <p:cTn id="10" dur="750" fill="hold"/>
                                            <p:tgtEl>
                                              <p:spTgt spid="42"/>
                                            </p:tgtEl>
                                            <p:attrNameLst>
                                              <p:attrName>ppt_x</p:attrName>
                                            </p:attrNameLst>
                                          </p:cBhvr>
                                          <p:tavLst>
                                            <p:tav tm="0">
                                              <p:val>
                                                <p:strVal val="#ppt_x"/>
                                              </p:val>
                                            </p:tav>
                                            <p:tav tm="100000">
                                              <p:val>
                                                <p:strVal val="#ppt_x"/>
                                              </p:val>
                                            </p:tav>
                                          </p:tavLst>
                                        </p:anim>
                                        <p:anim calcmode="lin" valueType="num" p14:bounceEnd="40000">
                                          <p:cBhvr additive="base">
                                            <p:cTn id="11"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2" name="Trò-chơi-chíu.wav"/>
                                            </p:tgtEl>
                                          </p:cMediaNode>
                                        </p:audio>
                                      </p:subTnLst>
                                    </p:cTn>
                                  </p:par>
                                  <p:par>
                                    <p:cTn id="12" presetID="32" presetClass="emph" presetSubtype="0" repeatCount="3000" fill="hold" nodeType="withEffect">
                                      <p:stCondLst>
                                        <p:cond delay="250"/>
                                      </p:stCondLst>
                                      <p:childTnLst>
                                        <p:animRot by="120000">
                                          <p:cBhvr>
                                            <p:cTn id="13" dur="100" fill="hold">
                                              <p:stCondLst>
                                                <p:cond delay="0"/>
                                              </p:stCondLst>
                                            </p:cTn>
                                            <p:tgtEl>
                                              <p:spTgt spid="42"/>
                                            </p:tgtEl>
                                            <p:attrNameLst>
                                              <p:attrName>r</p:attrName>
                                            </p:attrNameLst>
                                          </p:cBhvr>
                                        </p:animRot>
                                        <p:animRot by="-240000">
                                          <p:cBhvr>
                                            <p:cTn id="14" dur="200" fill="hold">
                                              <p:stCondLst>
                                                <p:cond delay="200"/>
                                              </p:stCondLst>
                                            </p:cTn>
                                            <p:tgtEl>
                                              <p:spTgt spid="42"/>
                                            </p:tgtEl>
                                            <p:attrNameLst>
                                              <p:attrName>r</p:attrName>
                                            </p:attrNameLst>
                                          </p:cBhvr>
                                        </p:animRot>
                                        <p:animRot by="240000">
                                          <p:cBhvr>
                                            <p:cTn id="15" dur="200" fill="hold">
                                              <p:stCondLst>
                                                <p:cond delay="400"/>
                                              </p:stCondLst>
                                            </p:cTn>
                                            <p:tgtEl>
                                              <p:spTgt spid="42"/>
                                            </p:tgtEl>
                                            <p:attrNameLst>
                                              <p:attrName>r</p:attrName>
                                            </p:attrNameLst>
                                          </p:cBhvr>
                                        </p:animRot>
                                        <p:animRot by="-240000">
                                          <p:cBhvr>
                                            <p:cTn id="16" dur="200" fill="hold">
                                              <p:stCondLst>
                                                <p:cond delay="600"/>
                                              </p:stCondLst>
                                            </p:cTn>
                                            <p:tgtEl>
                                              <p:spTgt spid="42"/>
                                            </p:tgtEl>
                                            <p:attrNameLst>
                                              <p:attrName>r</p:attrName>
                                            </p:attrNameLst>
                                          </p:cBhvr>
                                        </p:animRot>
                                        <p:animRot by="120000">
                                          <p:cBhvr>
                                            <p:cTn id="17" dur="200" fill="hold">
                                              <p:stCondLst>
                                                <p:cond delay="800"/>
                                              </p:stCondLst>
                                            </p:cTn>
                                            <p:tgtEl>
                                              <p:spTgt spid="42"/>
                                            </p:tgtEl>
                                            <p:attrNameLst>
                                              <p:attrName>r</p:attrName>
                                            </p:attrNameLst>
                                          </p:cBhvr>
                                        </p:animRo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left)">
                                          <p:cBhvr>
                                            <p:cTn id="22" dur="75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75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12" grpId="0"/>
          <p:bldP spid="1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 presetClass="entr" presetSubtype="4" fill="hold" nodeType="withEffect">
                                      <p:stCondLst>
                                        <p:cond delay="0"/>
                                      </p:stCondLst>
                                      <p:childTnLst>
                                        <p:set>
                                          <p:cBhvr>
                                            <p:cTn id="9" dur="1" fill="hold">
                                              <p:stCondLst>
                                                <p:cond delay="0"/>
                                              </p:stCondLst>
                                            </p:cTn>
                                            <p:tgtEl>
                                              <p:spTgt spid="42"/>
                                            </p:tgtEl>
                                            <p:attrNameLst>
                                              <p:attrName>style.visibility</p:attrName>
                                            </p:attrNameLst>
                                          </p:cBhvr>
                                          <p:to>
                                            <p:strVal val="visible"/>
                                          </p:to>
                                        </p:set>
                                        <p:anim calcmode="lin" valueType="num">
                                          <p:cBhvr additive="base">
                                            <p:cTn id="10" dur="750" fill="hold"/>
                                            <p:tgtEl>
                                              <p:spTgt spid="42"/>
                                            </p:tgtEl>
                                            <p:attrNameLst>
                                              <p:attrName>ppt_x</p:attrName>
                                            </p:attrNameLst>
                                          </p:cBhvr>
                                          <p:tavLst>
                                            <p:tav tm="0">
                                              <p:val>
                                                <p:strVal val="#ppt_x"/>
                                              </p:val>
                                            </p:tav>
                                            <p:tav tm="100000">
                                              <p:val>
                                                <p:strVal val="#ppt_x"/>
                                              </p:val>
                                            </p:tav>
                                          </p:tavLst>
                                        </p:anim>
                                        <p:anim calcmode="lin" valueType="num">
                                          <p:cBhvr additive="base">
                                            <p:cTn id="11"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7" name="Trò-chơi-chíu.wav"/>
                                            </p:tgtEl>
                                          </p:cMediaNode>
                                        </p:audio>
                                      </p:subTnLst>
                                    </p:cTn>
                                  </p:par>
                                  <p:par>
                                    <p:cTn id="12" presetID="32" presetClass="emph" presetSubtype="0" repeatCount="3000" fill="hold" nodeType="withEffect">
                                      <p:stCondLst>
                                        <p:cond delay="250"/>
                                      </p:stCondLst>
                                      <p:childTnLst>
                                        <p:animRot by="120000">
                                          <p:cBhvr>
                                            <p:cTn id="13" dur="100" fill="hold">
                                              <p:stCondLst>
                                                <p:cond delay="0"/>
                                              </p:stCondLst>
                                            </p:cTn>
                                            <p:tgtEl>
                                              <p:spTgt spid="42"/>
                                            </p:tgtEl>
                                            <p:attrNameLst>
                                              <p:attrName>r</p:attrName>
                                            </p:attrNameLst>
                                          </p:cBhvr>
                                        </p:animRot>
                                        <p:animRot by="-240000">
                                          <p:cBhvr>
                                            <p:cTn id="14" dur="200" fill="hold">
                                              <p:stCondLst>
                                                <p:cond delay="200"/>
                                              </p:stCondLst>
                                            </p:cTn>
                                            <p:tgtEl>
                                              <p:spTgt spid="42"/>
                                            </p:tgtEl>
                                            <p:attrNameLst>
                                              <p:attrName>r</p:attrName>
                                            </p:attrNameLst>
                                          </p:cBhvr>
                                        </p:animRot>
                                        <p:animRot by="240000">
                                          <p:cBhvr>
                                            <p:cTn id="15" dur="200" fill="hold">
                                              <p:stCondLst>
                                                <p:cond delay="400"/>
                                              </p:stCondLst>
                                            </p:cTn>
                                            <p:tgtEl>
                                              <p:spTgt spid="42"/>
                                            </p:tgtEl>
                                            <p:attrNameLst>
                                              <p:attrName>r</p:attrName>
                                            </p:attrNameLst>
                                          </p:cBhvr>
                                        </p:animRot>
                                        <p:animRot by="-240000">
                                          <p:cBhvr>
                                            <p:cTn id="16" dur="200" fill="hold">
                                              <p:stCondLst>
                                                <p:cond delay="600"/>
                                              </p:stCondLst>
                                            </p:cTn>
                                            <p:tgtEl>
                                              <p:spTgt spid="42"/>
                                            </p:tgtEl>
                                            <p:attrNameLst>
                                              <p:attrName>r</p:attrName>
                                            </p:attrNameLst>
                                          </p:cBhvr>
                                        </p:animRot>
                                        <p:animRot by="120000">
                                          <p:cBhvr>
                                            <p:cTn id="17" dur="200" fill="hold">
                                              <p:stCondLst>
                                                <p:cond delay="800"/>
                                              </p:stCondLst>
                                            </p:cTn>
                                            <p:tgtEl>
                                              <p:spTgt spid="42"/>
                                            </p:tgtEl>
                                            <p:attrNameLst>
                                              <p:attrName>r</p:attrName>
                                            </p:attrNameLst>
                                          </p:cBhvr>
                                        </p:animRo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left)">
                                          <p:cBhvr>
                                            <p:cTn id="22" dur="75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75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12" grpId="0"/>
          <p:bldP spid="13"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1"/>
          <p:cNvPicPr>
            <a:picLocks noChangeAspect="1"/>
          </p:cNvPicPr>
          <p:nvPr/>
        </p:nvPicPr>
        <p:blipFill>
          <a:blip r:embed="rId2"/>
          <a:stretch>
            <a:fillRect/>
          </a:stretch>
        </p:blipFill>
        <p:spPr>
          <a:xfrm>
            <a:off x="10702343" y="5466669"/>
            <a:ext cx="664370" cy="1308553"/>
          </a:xfrm>
          <a:prstGeom prst="rect">
            <a:avLst/>
          </a:prstGeom>
        </p:spPr>
      </p:pic>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0116" y="1252275"/>
            <a:ext cx="6028118" cy="273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886616" y="101639"/>
            <a:ext cx="1199761" cy="523220"/>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n-US" sz="2800" b="1" dirty="0" err="1">
                <a:solidFill>
                  <a:srgbClr val="841F00"/>
                </a:solidFill>
                <a:cs typeface="Arial" panose="020B0604020202020204" pitchFamily="34" charset="0"/>
              </a:rPr>
              <a:t>Bài</a:t>
            </a:r>
            <a:r>
              <a:rPr lang="en-US" sz="2800" b="1" dirty="0">
                <a:solidFill>
                  <a:srgbClr val="841F00"/>
                </a:solidFill>
                <a:cs typeface="Arial" panose="020B0604020202020204" pitchFamily="34" charset="0"/>
              </a:rPr>
              <a:t> 5</a:t>
            </a:r>
          </a:p>
        </p:txBody>
      </p:sp>
      <p:sp>
        <p:nvSpPr>
          <p:cNvPr id="8" name="TextBox 7"/>
          <p:cNvSpPr txBox="1"/>
          <p:nvPr/>
        </p:nvSpPr>
        <p:spPr>
          <a:xfrm>
            <a:off x="2194408" y="163194"/>
            <a:ext cx="8997331" cy="461665"/>
          </a:xfrm>
          <a:prstGeom prst="rect">
            <a:avLst/>
          </a:prstGeom>
          <a:noFill/>
        </p:spPr>
        <p:txBody>
          <a:bodyPr wrap="square" rtlCol="0">
            <a:spAutoFit/>
          </a:bodyPr>
          <a:lstStyle/>
          <a:p>
            <a:r>
              <a:rPr lang="en-US" sz="2400" dirty="0" err="1">
                <a:solidFill>
                  <a:srgbClr val="841F00"/>
                </a:solidFill>
              </a:rPr>
              <a:t>Dựa</a:t>
            </a:r>
            <a:r>
              <a:rPr lang="en-US" sz="2400" dirty="0">
                <a:solidFill>
                  <a:srgbClr val="841F00"/>
                </a:solidFill>
              </a:rPr>
              <a:t> </a:t>
            </a:r>
            <a:r>
              <a:rPr lang="en-US" sz="2400" dirty="0" err="1">
                <a:solidFill>
                  <a:srgbClr val="841F00"/>
                </a:solidFill>
              </a:rPr>
              <a:t>vào</a:t>
            </a:r>
            <a:r>
              <a:rPr lang="en-US" sz="2400" dirty="0">
                <a:solidFill>
                  <a:srgbClr val="841F00"/>
                </a:solidFill>
              </a:rPr>
              <a:t> </a:t>
            </a:r>
            <a:r>
              <a:rPr lang="en-US" sz="2400" dirty="0" err="1">
                <a:solidFill>
                  <a:srgbClr val="841F00"/>
                </a:solidFill>
              </a:rPr>
              <a:t>các</a:t>
            </a:r>
            <a:r>
              <a:rPr lang="en-US" sz="2400" dirty="0">
                <a:solidFill>
                  <a:srgbClr val="841F00"/>
                </a:solidFill>
              </a:rPr>
              <a:t> </a:t>
            </a:r>
            <a:r>
              <a:rPr lang="en-US" sz="2400" dirty="0" err="1">
                <a:solidFill>
                  <a:srgbClr val="841F00"/>
                </a:solidFill>
              </a:rPr>
              <a:t>tranh</a:t>
            </a:r>
            <a:r>
              <a:rPr lang="en-US" sz="2400" dirty="0">
                <a:solidFill>
                  <a:srgbClr val="841F00"/>
                </a:solidFill>
              </a:rPr>
              <a:t> </a:t>
            </a:r>
            <a:r>
              <a:rPr lang="en-US" sz="2400" dirty="0" err="1">
                <a:solidFill>
                  <a:srgbClr val="841F00"/>
                </a:solidFill>
              </a:rPr>
              <a:t>dưới</a:t>
            </a:r>
            <a:r>
              <a:rPr lang="en-US" sz="2400" dirty="0">
                <a:solidFill>
                  <a:srgbClr val="841F00"/>
                </a:solidFill>
              </a:rPr>
              <a:t> </a:t>
            </a:r>
            <a:r>
              <a:rPr lang="en-US" sz="2400" dirty="0" err="1">
                <a:solidFill>
                  <a:srgbClr val="841F00"/>
                </a:solidFill>
              </a:rPr>
              <a:t>đây</a:t>
            </a:r>
            <a:r>
              <a:rPr lang="en-US" sz="2400" dirty="0">
                <a:solidFill>
                  <a:srgbClr val="841F00"/>
                </a:solidFill>
              </a:rPr>
              <a:t> </a:t>
            </a:r>
            <a:r>
              <a:rPr lang="en-US" sz="2400" dirty="0" err="1">
                <a:solidFill>
                  <a:srgbClr val="841F00"/>
                </a:solidFill>
              </a:rPr>
              <a:t>để</a:t>
            </a:r>
            <a:r>
              <a:rPr lang="en-US" sz="2400" dirty="0">
                <a:solidFill>
                  <a:srgbClr val="841F00"/>
                </a:solidFill>
              </a:rPr>
              <a:t> </a:t>
            </a:r>
            <a:r>
              <a:rPr lang="en-US" sz="2400" dirty="0" err="1">
                <a:solidFill>
                  <a:srgbClr val="841F00"/>
                </a:solidFill>
              </a:rPr>
              <a:t>đặt</a:t>
            </a:r>
            <a:r>
              <a:rPr lang="en-US" sz="2400" dirty="0">
                <a:solidFill>
                  <a:srgbClr val="841F00"/>
                </a:solidFill>
              </a:rPr>
              <a:t> </a:t>
            </a:r>
            <a:r>
              <a:rPr lang="en-US" sz="2400" dirty="0" err="1">
                <a:solidFill>
                  <a:srgbClr val="841F00"/>
                </a:solidFill>
              </a:rPr>
              <a:t>câu</a:t>
            </a:r>
            <a:r>
              <a:rPr lang="en-US" sz="2400" dirty="0">
                <a:solidFill>
                  <a:srgbClr val="841F00"/>
                </a:solidFill>
              </a:rPr>
              <a:t>.</a:t>
            </a:r>
          </a:p>
        </p:txBody>
      </p:sp>
      <p:sp>
        <p:nvSpPr>
          <p:cNvPr id="9" name="TextBox 8"/>
          <p:cNvSpPr txBox="1"/>
          <p:nvPr/>
        </p:nvSpPr>
        <p:spPr>
          <a:xfrm>
            <a:off x="891616" y="673963"/>
            <a:ext cx="2068500" cy="461665"/>
          </a:xfrm>
          <a:prstGeom prst="rect">
            <a:avLst/>
          </a:prstGeom>
          <a:solidFill>
            <a:srgbClr val="99CCFF"/>
          </a:solidFill>
        </p:spPr>
        <p:txBody>
          <a:bodyPr wrap="square" rtlCol="0">
            <a:spAutoFit/>
          </a:bodyPr>
          <a:lstStyle/>
          <a:p>
            <a:r>
              <a:rPr lang="en-US" sz="2400" dirty="0" err="1">
                <a:solidFill>
                  <a:srgbClr val="000000"/>
                </a:solidFill>
              </a:rPr>
              <a:t>a.Một</a:t>
            </a:r>
            <a:r>
              <a:rPr lang="en-US" sz="2400" dirty="0">
                <a:solidFill>
                  <a:srgbClr val="000000"/>
                </a:solidFill>
              </a:rPr>
              <a:t> </a:t>
            </a:r>
            <a:r>
              <a:rPr lang="en-US" sz="2400" dirty="0" err="1">
                <a:solidFill>
                  <a:srgbClr val="000000"/>
                </a:solidFill>
              </a:rPr>
              <a:t>câu</a:t>
            </a:r>
            <a:r>
              <a:rPr lang="en-US" sz="2400" dirty="0">
                <a:solidFill>
                  <a:srgbClr val="000000"/>
                </a:solidFill>
              </a:rPr>
              <a:t> </a:t>
            </a:r>
            <a:r>
              <a:rPr lang="en-US" sz="2400" dirty="0" err="1">
                <a:solidFill>
                  <a:srgbClr val="000000"/>
                </a:solidFill>
              </a:rPr>
              <a:t>hỏi</a:t>
            </a:r>
            <a:endParaRPr lang="en-US" sz="2400" dirty="0">
              <a:solidFill>
                <a:srgbClr val="000000"/>
              </a:solidFill>
            </a:endParaRPr>
          </a:p>
        </p:txBody>
      </p:sp>
      <p:sp>
        <p:nvSpPr>
          <p:cNvPr id="12" name="TextBox 11"/>
          <p:cNvSpPr txBox="1"/>
          <p:nvPr/>
        </p:nvSpPr>
        <p:spPr>
          <a:xfrm>
            <a:off x="3298356" y="643167"/>
            <a:ext cx="2212193" cy="461665"/>
          </a:xfrm>
          <a:prstGeom prst="rect">
            <a:avLst/>
          </a:prstGeom>
          <a:solidFill>
            <a:srgbClr val="99CCFF"/>
          </a:solidFill>
        </p:spPr>
        <p:txBody>
          <a:bodyPr wrap="square" rtlCol="0">
            <a:spAutoFit/>
          </a:bodyPr>
          <a:lstStyle/>
          <a:p>
            <a:r>
              <a:rPr lang="en-US" sz="2400" dirty="0" err="1">
                <a:solidFill>
                  <a:srgbClr val="000000"/>
                </a:solidFill>
              </a:rPr>
              <a:t>b.Một</a:t>
            </a:r>
            <a:r>
              <a:rPr lang="en-US" sz="2400" dirty="0">
                <a:solidFill>
                  <a:srgbClr val="000000"/>
                </a:solidFill>
              </a:rPr>
              <a:t> </a:t>
            </a:r>
            <a:r>
              <a:rPr lang="en-US" sz="2400" dirty="0" err="1">
                <a:solidFill>
                  <a:srgbClr val="000000"/>
                </a:solidFill>
              </a:rPr>
              <a:t>câu</a:t>
            </a:r>
            <a:r>
              <a:rPr lang="en-US" sz="2400" dirty="0">
                <a:solidFill>
                  <a:srgbClr val="000000"/>
                </a:solidFill>
              </a:rPr>
              <a:t> </a:t>
            </a:r>
            <a:r>
              <a:rPr lang="en-US" sz="2400" dirty="0" err="1">
                <a:solidFill>
                  <a:srgbClr val="000000"/>
                </a:solidFill>
              </a:rPr>
              <a:t>cảm</a:t>
            </a:r>
            <a:endParaRPr lang="en-US" sz="2400" dirty="0">
              <a:solidFill>
                <a:srgbClr val="000000"/>
              </a:solidFill>
            </a:endParaRPr>
          </a:p>
        </p:txBody>
      </p:sp>
      <p:sp>
        <p:nvSpPr>
          <p:cNvPr id="13" name="TextBox 12"/>
          <p:cNvSpPr txBox="1"/>
          <p:nvPr/>
        </p:nvSpPr>
        <p:spPr>
          <a:xfrm>
            <a:off x="5826249" y="673961"/>
            <a:ext cx="2068500" cy="461665"/>
          </a:xfrm>
          <a:prstGeom prst="rect">
            <a:avLst/>
          </a:prstGeom>
          <a:solidFill>
            <a:srgbClr val="99CCFF"/>
          </a:solidFill>
        </p:spPr>
        <p:txBody>
          <a:bodyPr wrap="square" rtlCol="0">
            <a:spAutoFit/>
          </a:bodyPr>
          <a:lstStyle/>
          <a:p>
            <a:r>
              <a:rPr lang="en-US" sz="2400" dirty="0" err="1">
                <a:solidFill>
                  <a:srgbClr val="000000"/>
                </a:solidFill>
              </a:rPr>
              <a:t>c.Một</a:t>
            </a:r>
            <a:r>
              <a:rPr lang="en-US" sz="2400" dirty="0">
                <a:solidFill>
                  <a:srgbClr val="000000"/>
                </a:solidFill>
              </a:rPr>
              <a:t> </a:t>
            </a:r>
            <a:r>
              <a:rPr lang="en-US" sz="2400" dirty="0" err="1">
                <a:solidFill>
                  <a:srgbClr val="000000"/>
                </a:solidFill>
              </a:rPr>
              <a:t>câu</a:t>
            </a:r>
            <a:r>
              <a:rPr lang="en-US" sz="2400" dirty="0">
                <a:solidFill>
                  <a:srgbClr val="000000"/>
                </a:solidFill>
              </a:rPr>
              <a:t> </a:t>
            </a:r>
            <a:r>
              <a:rPr lang="en-US" sz="2400" dirty="0" err="1">
                <a:solidFill>
                  <a:srgbClr val="000000"/>
                </a:solidFill>
              </a:rPr>
              <a:t>kể</a:t>
            </a:r>
            <a:endParaRPr lang="en-US" sz="2400" dirty="0">
              <a:solidFill>
                <a:srgbClr val="000000"/>
              </a:solidFill>
            </a:endParaRPr>
          </a:p>
        </p:txBody>
      </p:sp>
      <p:sp>
        <p:nvSpPr>
          <p:cNvPr id="14" name="TextBox 13"/>
          <p:cNvSpPr txBox="1"/>
          <p:nvPr/>
        </p:nvSpPr>
        <p:spPr>
          <a:xfrm>
            <a:off x="8199902" y="689125"/>
            <a:ext cx="2399412" cy="461665"/>
          </a:xfrm>
          <a:prstGeom prst="rect">
            <a:avLst/>
          </a:prstGeom>
          <a:solidFill>
            <a:srgbClr val="99CCFF"/>
          </a:solidFill>
        </p:spPr>
        <p:txBody>
          <a:bodyPr wrap="square" rtlCol="0">
            <a:spAutoFit/>
          </a:bodyPr>
          <a:lstStyle/>
          <a:p>
            <a:r>
              <a:rPr lang="en-US" sz="2400" dirty="0" err="1">
                <a:solidFill>
                  <a:srgbClr val="000000"/>
                </a:solidFill>
              </a:rPr>
              <a:t>d.Một</a:t>
            </a:r>
            <a:r>
              <a:rPr lang="en-US" sz="2400" dirty="0">
                <a:solidFill>
                  <a:srgbClr val="000000"/>
                </a:solidFill>
              </a:rPr>
              <a:t> </a:t>
            </a:r>
            <a:r>
              <a:rPr lang="en-US" sz="2400" dirty="0" err="1">
                <a:solidFill>
                  <a:srgbClr val="000000"/>
                </a:solidFill>
              </a:rPr>
              <a:t>câu</a:t>
            </a:r>
            <a:r>
              <a:rPr lang="en-US" sz="2400" dirty="0">
                <a:solidFill>
                  <a:srgbClr val="000000"/>
                </a:solidFill>
              </a:rPr>
              <a:t> </a:t>
            </a:r>
            <a:r>
              <a:rPr lang="en-US" sz="2400" dirty="0" err="1">
                <a:solidFill>
                  <a:srgbClr val="000000"/>
                </a:solidFill>
              </a:rPr>
              <a:t>khiến</a:t>
            </a:r>
            <a:endParaRPr lang="en-US" sz="2400" dirty="0">
              <a:solidFill>
                <a:srgbClr val="000000"/>
              </a:solidFill>
            </a:endParaRPr>
          </a:p>
        </p:txBody>
      </p:sp>
      <p:sp>
        <p:nvSpPr>
          <p:cNvPr id="11" name="Rectangle 10"/>
          <p:cNvSpPr/>
          <p:nvPr/>
        </p:nvSpPr>
        <p:spPr>
          <a:xfrm>
            <a:off x="1035309" y="4084852"/>
            <a:ext cx="4579880" cy="1938992"/>
          </a:xfrm>
          <a:prstGeom prst="rect">
            <a:avLst/>
          </a:prstGeom>
          <a:solidFill>
            <a:schemeClr val="bg1">
              <a:lumMod val="90000"/>
            </a:schemeClr>
          </a:solidFill>
        </p:spPr>
        <p:style>
          <a:lnRef idx="2">
            <a:schemeClr val="accent5"/>
          </a:lnRef>
          <a:fillRef idx="1">
            <a:schemeClr val="lt1"/>
          </a:fillRef>
          <a:effectRef idx="0">
            <a:schemeClr val="accent5"/>
          </a:effectRef>
          <a:fontRef idx="minor">
            <a:schemeClr val="dk1"/>
          </a:fontRef>
        </p:style>
        <p:txBody>
          <a:bodyPr wrap="square">
            <a:spAutoFit/>
          </a:bodyPr>
          <a:lstStyle/>
          <a:p>
            <a:r>
              <a:rPr lang="nl-NL" sz="2400" i="1" dirty="0">
                <a:solidFill>
                  <a:srgbClr val="006666"/>
                </a:solidFill>
              </a:rPr>
              <a:t>1. Bạn nhỏ ngủ dậy muộn./ Bạn nhỏ ngủ dậy muộn phải không?/ </a:t>
            </a:r>
          </a:p>
          <a:p>
            <a:r>
              <a:rPr lang="nl-NL" sz="2400" i="1" dirty="0">
                <a:solidFill>
                  <a:srgbClr val="006666"/>
                </a:solidFill>
              </a:rPr>
              <a:t>Bạn nhỏ ngủ dậy muộn quá!/ Bạn đi học đi kẻo muộn!</a:t>
            </a:r>
            <a:endParaRPr lang="en-US" sz="2400" dirty="0">
              <a:solidFill>
                <a:srgbClr val="006666"/>
              </a:solidFill>
            </a:endParaRPr>
          </a:p>
          <a:p>
            <a:endParaRPr lang="en-US" sz="2400" kern="0" dirty="0">
              <a:solidFill>
                <a:srgbClr val="1F684C">
                  <a:lumMod val="75000"/>
                </a:srgbClr>
              </a:solidFill>
            </a:endParaRPr>
          </a:p>
        </p:txBody>
      </p:sp>
      <p:sp>
        <p:nvSpPr>
          <p:cNvPr id="15" name="Rectangle 14"/>
          <p:cNvSpPr/>
          <p:nvPr/>
        </p:nvSpPr>
        <p:spPr>
          <a:xfrm>
            <a:off x="6270570" y="4084852"/>
            <a:ext cx="4260409" cy="1938992"/>
          </a:xfrm>
          <a:prstGeom prst="rect">
            <a:avLst/>
          </a:prstGeom>
          <a:solidFill>
            <a:schemeClr val="accent6">
              <a:lumMod val="20000"/>
              <a:lumOff val="80000"/>
            </a:schemeClr>
          </a:solidFill>
        </p:spPr>
        <p:style>
          <a:lnRef idx="2">
            <a:schemeClr val="accent5"/>
          </a:lnRef>
          <a:fillRef idx="1">
            <a:schemeClr val="lt1"/>
          </a:fillRef>
          <a:effectRef idx="0">
            <a:schemeClr val="accent5"/>
          </a:effectRef>
          <a:fontRef idx="minor">
            <a:schemeClr val="dk1"/>
          </a:fontRef>
        </p:style>
        <p:txBody>
          <a:bodyPr wrap="square">
            <a:spAutoFit/>
          </a:bodyPr>
          <a:lstStyle/>
          <a:p>
            <a:r>
              <a:rPr lang="nl-NL" sz="2400" i="1" dirty="0">
                <a:solidFill>
                  <a:srgbClr val="006666"/>
                </a:solidFill>
              </a:rPr>
              <a:t>2. Bạn nhỏ để đồ dùng học tập bừa bộn./ Cái bút ở đâu nhỉ?/ Bạn thật là cẩu thả!/ Bạn nhanh tay lên không muộn học!</a:t>
            </a:r>
            <a:endParaRPr lang="en-US" sz="2400" dirty="0">
              <a:solidFill>
                <a:srgbClr val="006666"/>
              </a:solidFill>
            </a:endParaRPr>
          </a:p>
        </p:txBody>
      </p:sp>
    </p:spTree>
    <p:extLst>
      <p:ext uri="{BB962C8B-B14F-4D97-AF65-F5344CB8AC3E}">
        <p14:creationId xmlns:p14="http://schemas.microsoft.com/office/powerpoint/2010/main" val="318516998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1"/>
          <p:cNvPicPr>
            <a:picLocks noChangeAspect="1"/>
          </p:cNvPicPr>
          <p:nvPr/>
        </p:nvPicPr>
        <p:blipFill>
          <a:blip r:embed="rId2"/>
          <a:stretch>
            <a:fillRect/>
          </a:stretch>
        </p:blipFill>
        <p:spPr>
          <a:xfrm>
            <a:off x="10702343" y="5466669"/>
            <a:ext cx="664370" cy="1308553"/>
          </a:xfrm>
          <a:prstGeom prst="rect">
            <a:avLst/>
          </a:prstGeom>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96490" y="1314722"/>
            <a:ext cx="6028118" cy="2732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886616" y="101639"/>
            <a:ext cx="1199761" cy="523220"/>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Bài</a:t>
            </a:r>
            <a:r>
              <a:rPr kumimoji="0" lang="en-US" sz="28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 5</a:t>
            </a:r>
          </a:p>
        </p:txBody>
      </p:sp>
      <p:sp>
        <p:nvSpPr>
          <p:cNvPr id="8" name="TextBox 7"/>
          <p:cNvSpPr txBox="1"/>
          <p:nvPr/>
        </p:nvSpPr>
        <p:spPr>
          <a:xfrm>
            <a:off x="2194408" y="163194"/>
            <a:ext cx="899733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841F00"/>
                </a:solidFill>
                <a:effectLst/>
                <a:uLnTx/>
                <a:uFillTx/>
                <a:latin typeface="Arial"/>
                <a:ea typeface="+mn-ea"/>
                <a:cs typeface="+mn-cs"/>
              </a:rPr>
              <a:t>Dựa</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vào</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các</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tranh</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dưới</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đây</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để</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đặt</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câu</a:t>
            </a:r>
            <a:r>
              <a:rPr kumimoji="0" lang="en-US" sz="2400" b="0" i="0" u="none" strike="noStrike" kern="1200" cap="none" spc="0" normalizeH="0" baseline="0" noProof="0" dirty="0">
                <a:ln>
                  <a:noFill/>
                </a:ln>
                <a:solidFill>
                  <a:srgbClr val="841F00"/>
                </a:solidFill>
                <a:effectLst/>
                <a:uLnTx/>
                <a:uFillTx/>
                <a:latin typeface="Arial"/>
                <a:ea typeface="+mn-ea"/>
                <a:cs typeface="+mn-cs"/>
              </a:rPr>
              <a:t>.</a:t>
            </a:r>
          </a:p>
        </p:txBody>
      </p:sp>
      <p:sp>
        <p:nvSpPr>
          <p:cNvPr id="9" name="TextBox 8"/>
          <p:cNvSpPr txBox="1"/>
          <p:nvPr/>
        </p:nvSpPr>
        <p:spPr>
          <a:xfrm>
            <a:off x="891616" y="673963"/>
            <a:ext cx="2068500"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a.Một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hỏi</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2" name="TextBox 11"/>
          <p:cNvSpPr txBox="1"/>
          <p:nvPr/>
        </p:nvSpPr>
        <p:spPr>
          <a:xfrm>
            <a:off x="3298356" y="643167"/>
            <a:ext cx="2212193"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b.Một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cảm</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3" name="TextBox 12"/>
          <p:cNvSpPr txBox="1"/>
          <p:nvPr/>
        </p:nvSpPr>
        <p:spPr>
          <a:xfrm>
            <a:off x="5826249" y="673961"/>
            <a:ext cx="2068500"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c.Một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kể</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TextBox 13"/>
          <p:cNvSpPr txBox="1"/>
          <p:nvPr/>
        </p:nvSpPr>
        <p:spPr>
          <a:xfrm>
            <a:off x="8199902" y="689125"/>
            <a:ext cx="2399412"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d.Một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khiến</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1" name="Rectangle 10"/>
          <p:cNvSpPr/>
          <p:nvPr/>
        </p:nvSpPr>
        <p:spPr>
          <a:xfrm>
            <a:off x="1094705" y="4181953"/>
            <a:ext cx="4056844" cy="1938992"/>
          </a:xfrm>
          <a:prstGeom prst="rect">
            <a:avLst/>
          </a:prstGeom>
          <a:solidFill>
            <a:srgbClr val="CCECFF"/>
          </a:solidFill>
        </p:spPr>
        <p:style>
          <a:lnRef idx="2">
            <a:schemeClr val="accent5"/>
          </a:lnRef>
          <a:fillRef idx="1">
            <a:schemeClr val="lt1"/>
          </a:fillRef>
          <a:effectRef idx="0">
            <a:schemeClr val="accent5"/>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0" i="1" u="none" strike="noStrike" kern="1200" cap="none" spc="0" normalizeH="0" baseline="0" noProof="0" dirty="0">
                <a:ln>
                  <a:noFill/>
                </a:ln>
                <a:solidFill>
                  <a:srgbClr val="841F00"/>
                </a:solidFill>
                <a:effectLst/>
                <a:uLnTx/>
                <a:uFillTx/>
                <a:latin typeface="Arial"/>
                <a:ea typeface="+mn-ea"/>
                <a:cs typeface="+mn-cs"/>
              </a:rPr>
              <a:t>3. Bạn nhỏ đang xếp đồ dùng học tập vào cặp sách./ Liệu bạn có bị muộn  học không?/ Bạn ấy chậm chạp quá!/ Bạn nhanh tay lên!</a:t>
            </a:r>
            <a:endParaRPr kumimoji="0" lang="en-US" sz="2400" b="0" i="0" u="none" strike="noStrike" kern="1200" cap="none" spc="0" normalizeH="0" baseline="0" noProof="0" dirty="0">
              <a:ln>
                <a:noFill/>
              </a:ln>
              <a:solidFill>
                <a:srgbClr val="841F00"/>
              </a:solidFill>
              <a:effectLst/>
              <a:uLnTx/>
              <a:uFillTx/>
              <a:latin typeface="Arial"/>
              <a:ea typeface="+mn-ea"/>
              <a:cs typeface="+mn-cs"/>
            </a:endParaRPr>
          </a:p>
        </p:txBody>
      </p:sp>
      <p:sp>
        <p:nvSpPr>
          <p:cNvPr id="15" name="Rectangle 14"/>
          <p:cNvSpPr/>
          <p:nvPr/>
        </p:nvSpPr>
        <p:spPr>
          <a:xfrm>
            <a:off x="5866327" y="4181953"/>
            <a:ext cx="4056844" cy="1938992"/>
          </a:xfrm>
          <a:prstGeom prst="rect">
            <a:avLst/>
          </a:prstGeom>
          <a:solidFill>
            <a:schemeClr val="accent1">
              <a:lumMod val="20000"/>
              <a:lumOff val="80000"/>
            </a:schemeClr>
          </a:solidFill>
        </p:spPr>
        <p:style>
          <a:lnRef idx="2">
            <a:schemeClr val="accent5"/>
          </a:lnRef>
          <a:fillRef idx="1">
            <a:schemeClr val="lt1"/>
          </a:fillRef>
          <a:effectRef idx="0">
            <a:schemeClr val="accent5"/>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0" i="1" u="none" strike="noStrike" kern="1200" cap="none" spc="0" normalizeH="0" baseline="0" noProof="0" dirty="0">
                <a:ln>
                  <a:noFill/>
                </a:ln>
                <a:solidFill>
                  <a:srgbClr val="841F00"/>
                </a:solidFill>
                <a:effectLst/>
                <a:uLnTx/>
                <a:uFillTx/>
                <a:latin typeface="Arial"/>
                <a:ea typeface="+mn-ea"/>
                <a:cs typeface="+mn-cs"/>
              </a:rPr>
              <a:t>4. Bạn nhỏ đi đến trường học./ Bạn bị muộn học phải không?/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0" i="1" u="none" strike="noStrike" kern="1200" cap="none" spc="0" normalizeH="0" baseline="0" noProof="0" dirty="0">
                <a:ln>
                  <a:noFill/>
                </a:ln>
                <a:solidFill>
                  <a:srgbClr val="841F00"/>
                </a:solidFill>
                <a:effectLst/>
                <a:uLnTx/>
                <a:uFillTx/>
                <a:latin typeface="Arial"/>
                <a:ea typeface="+mn-ea"/>
                <a:cs typeface="+mn-cs"/>
              </a:rPr>
              <a:t>Ôi! Chạy mệt quá!/ Bác bảo vệ chờ cháu với ạ!</a:t>
            </a:r>
            <a:endParaRPr kumimoji="0" lang="en-US" sz="2400" b="0" i="0" u="none" strike="noStrike" kern="0" cap="none" spc="0" normalizeH="0" baseline="0" noProof="0" dirty="0">
              <a:ln>
                <a:noFill/>
              </a:ln>
              <a:solidFill>
                <a:srgbClr val="1F684C">
                  <a:lumMod val="75000"/>
                </a:srgbClr>
              </a:solidFill>
              <a:effectLst/>
              <a:uLnTx/>
              <a:uFillTx/>
              <a:latin typeface="Arial"/>
              <a:ea typeface="+mn-ea"/>
              <a:cs typeface="+mn-cs"/>
            </a:endParaRPr>
          </a:p>
        </p:txBody>
      </p:sp>
    </p:spTree>
    <p:extLst>
      <p:ext uri="{BB962C8B-B14F-4D97-AF65-F5344CB8AC3E}">
        <p14:creationId xmlns:p14="http://schemas.microsoft.com/office/powerpoint/2010/main" val="310487665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9432" y="80063"/>
            <a:ext cx="2356825" cy="1865788"/>
          </a:xfrm>
          <a:prstGeom prst="rect">
            <a:avLst/>
          </a:prstGeom>
        </p:spPr>
      </p:pic>
      <p:sp>
        <p:nvSpPr>
          <p:cNvPr id="4" name="TextBox 3"/>
          <p:cNvSpPr txBox="1"/>
          <p:nvPr/>
        </p:nvSpPr>
        <p:spPr>
          <a:xfrm>
            <a:off x="1322556" y="2013465"/>
            <a:ext cx="1420368" cy="584775"/>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Bài</a:t>
            </a:r>
            <a:r>
              <a:rPr kumimoji="0" lang="en-US" sz="32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 6</a:t>
            </a:r>
          </a:p>
        </p:txBody>
      </p:sp>
      <p:pic>
        <p:nvPicPr>
          <p:cNvPr id="6" name="图片 51"/>
          <p:cNvPicPr>
            <a:picLocks noChangeAspect="1"/>
          </p:cNvPicPr>
          <p:nvPr/>
        </p:nvPicPr>
        <p:blipFill>
          <a:blip r:embed="rId4"/>
          <a:stretch>
            <a:fillRect/>
          </a:stretch>
        </p:blipFill>
        <p:spPr>
          <a:xfrm>
            <a:off x="10702343" y="5466669"/>
            <a:ext cx="664370" cy="1308553"/>
          </a:xfrm>
          <a:prstGeom prst="rect">
            <a:avLst/>
          </a:prstGeom>
        </p:spPr>
      </p:pic>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739624" y="619765"/>
            <a:ext cx="1925438" cy="1925438"/>
          </a:xfrm>
          <a:prstGeom prst="rect">
            <a:avLst/>
          </a:prstGeom>
        </p:spPr>
      </p:pic>
      <p:pic>
        <p:nvPicPr>
          <p:cNvPr id="512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40564" y="3686608"/>
            <a:ext cx="11037869" cy="1642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7"/>
          <p:cNvSpPr/>
          <p:nvPr/>
        </p:nvSpPr>
        <p:spPr>
          <a:xfrm>
            <a:off x="1322556" y="2763279"/>
            <a:ext cx="9379787" cy="523220"/>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Nói</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tiếp</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để</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hoàn</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thành</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các</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câu</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dưới</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đây</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rồi</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chép</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vào</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vở</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a:t>
            </a:r>
          </a:p>
        </p:txBody>
      </p:sp>
    </p:spTree>
    <p:extLst>
      <p:ext uri="{BB962C8B-B14F-4D97-AF65-F5344CB8AC3E}">
        <p14:creationId xmlns:p14="http://schemas.microsoft.com/office/powerpoint/2010/main" val="3013050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5122"/>
                                        </p:tgtEl>
                                        <p:attrNameLst>
                                          <p:attrName>style.visibility</p:attrName>
                                        </p:attrNameLst>
                                      </p:cBhvr>
                                      <p:to>
                                        <p:strVal val="visible"/>
                                      </p:to>
                                    </p:set>
                                    <p:animEffect transition="in" filter="fade">
                                      <p:cBhvr>
                                        <p:cTn id="11"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2" restart="whenNotActive" fill="hold" evtFilter="cancelBubble" nodeType="interactiveSeq">
                <p:stCondLst>
                  <p:cond evt="onClick" delay="0">
                    <p:tgtEl>
                      <p:spTgt spid="6"/>
                    </p:tgtEl>
                  </p:cond>
                </p:stCondLst>
                <p:endSync evt="end" delay="0">
                  <p:rtn val="all"/>
                </p:endSync>
                <p:childTnLst>
                  <p:par>
                    <p:cTn id="13" fill="hold">
                      <p:stCondLst>
                        <p:cond delay="0"/>
                      </p:stCondLst>
                      <p:childTnLst>
                        <p:par>
                          <p:cTn id="14" fill="hold">
                            <p:stCondLst>
                              <p:cond delay="0"/>
                            </p:stCondLst>
                            <p:childTnLst>
                              <p:par>
                                <p:cTn id="15" presetID="3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000" fill="hold"/>
                                        <p:tgtEl>
                                          <p:spTgt spid="7"/>
                                        </p:tgtEl>
                                        <p:attrNameLst>
                                          <p:attrName>ppt_w</p:attrName>
                                        </p:attrNameLst>
                                      </p:cBhvr>
                                      <p:tavLst>
                                        <p:tav tm="0">
                                          <p:val>
                                            <p:fltVal val="0"/>
                                          </p:val>
                                        </p:tav>
                                        <p:tav tm="100000">
                                          <p:val>
                                            <p:strVal val="#ppt_w"/>
                                          </p:val>
                                        </p:tav>
                                      </p:tavLst>
                                    </p:anim>
                                    <p:anim calcmode="lin" valueType="num">
                                      <p:cBhvr>
                                        <p:cTn id="18" dur="1000" fill="hold"/>
                                        <p:tgtEl>
                                          <p:spTgt spid="7"/>
                                        </p:tgtEl>
                                        <p:attrNameLst>
                                          <p:attrName>ppt_h</p:attrName>
                                        </p:attrNameLst>
                                      </p:cBhvr>
                                      <p:tavLst>
                                        <p:tav tm="0">
                                          <p:val>
                                            <p:fltVal val="0"/>
                                          </p:val>
                                        </p:tav>
                                        <p:tav tm="100000">
                                          <p:val>
                                            <p:strVal val="#ppt_h"/>
                                          </p:val>
                                        </p:tav>
                                      </p:tavLst>
                                    </p:anim>
                                    <p:anim calcmode="lin" valueType="num">
                                      <p:cBhvr>
                                        <p:cTn id="19" dur="1000" fill="hold"/>
                                        <p:tgtEl>
                                          <p:spTgt spid="7"/>
                                        </p:tgtEl>
                                        <p:attrNameLst>
                                          <p:attrName>style.rotation</p:attrName>
                                        </p:attrNameLst>
                                      </p:cBhvr>
                                      <p:tavLst>
                                        <p:tav tm="0">
                                          <p:val>
                                            <p:fltVal val="90"/>
                                          </p:val>
                                        </p:tav>
                                        <p:tav tm="100000">
                                          <p:val>
                                            <p:fltVal val="0"/>
                                          </p:val>
                                        </p:tav>
                                      </p:tavLst>
                                    </p:anim>
                                    <p:animEffect transition="in" filter="fade">
                                      <p:cBhvr>
                                        <p:cTn id="20" dur="1000"/>
                                        <p:tgtEl>
                                          <p:spTgt spid="7"/>
                                        </p:tgtEl>
                                      </p:cBhvr>
                                    </p:animEffect>
                                  </p:childTnLst>
                                  <p:subTnLst>
                                    <p:audio>
                                      <p:cMediaNode vol="3000">
                                        <p:cTn display="0" masterRel="sameClick">
                                          <p:stCondLst>
                                            <p:cond evt="begin" delay="0">
                                              <p:tn val="15"/>
                                            </p:cond>
                                          </p:stCondLst>
                                          <p:endCondLst>
                                            <p:cond evt="onStopAudio" delay="0">
                                              <p:tgtEl>
                                                <p:sldTgt/>
                                              </p:tgtEl>
                                            </p:cond>
                                          </p:endCondLst>
                                        </p:cTn>
                                        <p:tgtEl>
                                          <p:sndTgt r:embed="rId2" name="dung 12.wav"/>
                                        </p:tgtEl>
                                      </p:cMediaNode>
                                    </p:audio>
                                  </p:sub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7"/>
                                        </p:tgtEl>
                                      </p:cBhvr>
                                    </p:animEffect>
                                    <p:set>
                                      <p:cBhvr>
                                        <p:cTn id="25"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6"/>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9432" y="80063"/>
            <a:ext cx="2356825" cy="1865788"/>
          </a:xfrm>
          <a:prstGeom prst="rect">
            <a:avLst/>
          </a:prstGeom>
        </p:spPr>
      </p:pic>
      <p:sp>
        <p:nvSpPr>
          <p:cNvPr id="4" name="TextBox 3"/>
          <p:cNvSpPr txBox="1"/>
          <p:nvPr/>
        </p:nvSpPr>
        <p:spPr>
          <a:xfrm>
            <a:off x="1322556" y="2013465"/>
            <a:ext cx="2541106" cy="584775"/>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Bài</a:t>
            </a:r>
            <a:r>
              <a:rPr kumimoji="0" lang="en-US" sz="32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 6( </a:t>
            </a:r>
            <a:r>
              <a:rPr kumimoji="0" lang="en-US" sz="32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Vở</a:t>
            </a:r>
            <a:r>
              <a:rPr kumimoji="0" lang="en-US" sz="32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a:t>
            </a:r>
          </a:p>
        </p:txBody>
      </p:sp>
      <p:pic>
        <p:nvPicPr>
          <p:cNvPr id="6" name="图片 51"/>
          <p:cNvPicPr>
            <a:picLocks noChangeAspect="1"/>
          </p:cNvPicPr>
          <p:nvPr/>
        </p:nvPicPr>
        <p:blipFill>
          <a:blip r:embed="rId4"/>
          <a:stretch>
            <a:fillRect/>
          </a:stretch>
        </p:blipFill>
        <p:spPr>
          <a:xfrm>
            <a:off x="10702343" y="5466669"/>
            <a:ext cx="664370" cy="1308553"/>
          </a:xfrm>
          <a:prstGeom prst="rect">
            <a:avLst/>
          </a:prstGeom>
        </p:spPr>
      </p:pic>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739624" y="619765"/>
            <a:ext cx="1925438" cy="1925438"/>
          </a:xfrm>
          <a:prstGeom prst="rect">
            <a:avLst/>
          </a:prstGeom>
        </p:spPr>
      </p:pic>
      <p:sp>
        <p:nvSpPr>
          <p:cNvPr id="2" name="TextBox 1"/>
          <p:cNvSpPr txBox="1"/>
          <p:nvPr/>
        </p:nvSpPr>
        <p:spPr>
          <a:xfrm>
            <a:off x="1120461" y="2951236"/>
            <a:ext cx="10246252" cy="2554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3200" b="0" i="1" u="none" strike="noStrike" kern="1200" cap="none" spc="0" normalizeH="0" baseline="0" noProof="0" dirty="0">
                <a:ln>
                  <a:noFill/>
                </a:ln>
                <a:solidFill>
                  <a:srgbClr val="841F00"/>
                </a:solidFill>
                <a:effectLst/>
                <a:uLnTx/>
                <a:uFillTx/>
                <a:latin typeface="Arial"/>
                <a:ea typeface="+mn-ea"/>
                <a:cs typeface="+mn-cs"/>
              </a:rPr>
              <a:t>a. Phòng của bạn nhỏ vương vãi đủ thứ: </a:t>
            </a:r>
            <a:r>
              <a:rPr kumimoji="0" lang="nl-NL" sz="3200" b="1" i="1" u="none" strike="noStrike" kern="1200" cap="none" spc="0" normalizeH="0" baseline="0" noProof="0" dirty="0">
                <a:ln>
                  <a:noFill/>
                </a:ln>
                <a:solidFill>
                  <a:srgbClr val="841F00"/>
                </a:solidFill>
                <a:effectLst/>
                <a:uLnTx/>
                <a:uFillTx/>
                <a:latin typeface="Arial"/>
                <a:ea typeface="+mn-ea"/>
                <a:cs typeface="+mn-cs"/>
              </a:rPr>
              <a:t>sách vở, thước kẻ, bút mực,...</a:t>
            </a:r>
            <a:endParaRPr kumimoji="0" lang="en-US" sz="3200" b="0" i="0" u="none" strike="noStrike" kern="1200" cap="none" spc="0" normalizeH="0" baseline="0" noProof="0" dirty="0">
              <a:ln>
                <a:noFill/>
              </a:ln>
              <a:solidFill>
                <a:srgbClr val="841F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3200" b="0" i="1" u="none" strike="noStrike" kern="1200" cap="none" spc="0" normalizeH="0" baseline="0" noProof="0" dirty="0">
                <a:ln>
                  <a:noFill/>
                </a:ln>
                <a:solidFill>
                  <a:srgbClr val="841F00"/>
                </a:solidFill>
                <a:effectLst/>
                <a:uLnTx/>
                <a:uFillTx/>
                <a:latin typeface="Arial"/>
                <a:ea typeface="+mn-ea"/>
                <a:cs typeface="+mn-cs"/>
              </a:rPr>
              <a:t>b. Bạn đến trường muộn vì phải tìm </a:t>
            </a:r>
            <a:r>
              <a:rPr kumimoji="0" lang="nl-NL" sz="3200" b="1" i="1" u="none" strike="noStrike" kern="1200" cap="none" spc="0" normalizeH="0" baseline="0" noProof="0" dirty="0">
                <a:ln>
                  <a:noFill/>
                </a:ln>
                <a:solidFill>
                  <a:srgbClr val="841F00"/>
                </a:solidFill>
                <a:effectLst/>
                <a:uLnTx/>
                <a:uFillTx/>
                <a:latin typeface="Arial"/>
                <a:ea typeface="+mn-ea"/>
                <a:cs typeface="+mn-cs"/>
              </a:rPr>
              <a:t>sách vở, bút, thước,...</a:t>
            </a:r>
            <a:endParaRPr kumimoji="0" lang="en-US" sz="3200" b="0" i="0" u="none" strike="noStrike" kern="1200" cap="none" spc="0" normalizeH="0" baseline="0" noProof="0" dirty="0">
              <a:ln>
                <a:noFill/>
              </a:ln>
              <a:solidFill>
                <a:srgbClr val="841F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841F00"/>
              </a:solidFill>
              <a:effectLst/>
              <a:uLnTx/>
              <a:uFillTx/>
              <a:latin typeface="Arial"/>
              <a:ea typeface="+mn-ea"/>
              <a:cs typeface="+mn-cs"/>
            </a:endParaRPr>
          </a:p>
        </p:txBody>
      </p:sp>
    </p:spTree>
    <p:extLst>
      <p:ext uri="{BB962C8B-B14F-4D97-AF65-F5344CB8AC3E}">
        <p14:creationId xmlns:p14="http://schemas.microsoft.com/office/powerpoint/2010/main" val="116997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6"/>
                    </p:tgtEl>
                  </p:cond>
                </p:stCondLst>
                <p:endSync evt="end" delay="0">
                  <p:rtn val="all"/>
                </p:endSync>
                <p:childTnLst>
                  <p:par>
                    <p:cTn id="8" fill="hold">
                      <p:stCondLst>
                        <p:cond delay="0"/>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fltVal val="0"/>
                                          </p:val>
                                        </p:tav>
                                        <p:tav tm="100000">
                                          <p:val>
                                            <p:strVal val="#ppt_w"/>
                                          </p:val>
                                        </p:tav>
                                      </p:tavLst>
                                    </p:anim>
                                    <p:anim calcmode="lin" valueType="num">
                                      <p:cBhvr>
                                        <p:cTn id="13" dur="1000" fill="hold"/>
                                        <p:tgtEl>
                                          <p:spTgt spid="7"/>
                                        </p:tgtEl>
                                        <p:attrNameLst>
                                          <p:attrName>ppt_h</p:attrName>
                                        </p:attrNameLst>
                                      </p:cBhvr>
                                      <p:tavLst>
                                        <p:tav tm="0">
                                          <p:val>
                                            <p:fltVal val="0"/>
                                          </p:val>
                                        </p:tav>
                                        <p:tav tm="100000">
                                          <p:val>
                                            <p:strVal val="#ppt_h"/>
                                          </p:val>
                                        </p:tav>
                                      </p:tavLst>
                                    </p:anim>
                                    <p:anim calcmode="lin" valueType="num">
                                      <p:cBhvr>
                                        <p:cTn id="14" dur="1000" fill="hold"/>
                                        <p:tgtEl>
                                          <p:spTgt spid="7"/>
                                        </p:tgtEl>
                                        <p:attrNameLst>
                                          <p:attrName>style.rotation</p:attrName>
                                        </p:attrNameLst>
                                      </p:cBhvr>
                                      <p:tavLst>
                                        <p:tav tm="0">
                                          <p:val>
                                            <p:fltVal val="90"/>
                                          </p:val>
                                        </p:tav>
                                        <p:tav tm="100000">
                                          <p:val>
                                            <p:fltVal val="0"/>
                                          </p:val>
                                        </p:tav>
                                      </p:tavLst>
                                    </p:anim>
                                    <p:animEffect transition="in" filter="fade">
                                      <p:cBhvr>
                                        <p:cTn id="15" dur="1000"/>
                                        <p:tgtEl>
                                          <p:spTgt spid="7"/>
                                        </p:tgtEl>
                                      </p:cBhvr>
                                    </p:animEffect>
                                  </p:childTnLst>
                                  <p:subTnLst>
                                    <p:audio>
                                      <p:cMediaNode vol="3000">
                                        <p:cTn display="0" masterRel="sameClick">
                                          <p:stCondLst>
                                            <p:cond evt="begin" delay="0">
                                              <p:tn val="10"/>
                                            </p:cond>
                                          </p:stCondLst>
                                          <p:endCondLst>
                                            <p:cond evt="onStopAudio" delay="0">
                                              <p:tgtEl>
                                                <p:sldTgt/>
                                              </p:tgtEl>
                                            </p:cond>
                                          </p:endCondLst>
                                        </p:cTn>
                                        <p:tgtEl>
                                          <p:sndTgt r:embed="rId2" name="dung 12.wav"/>
                                        </p:tgtEl>
                                      </p:cMediaNode>
                                    </p:audio>
                                  </p:subTnLst>
                                </p:cTn>
                              </p:par>
                            </p:childTnLst>
                          </p:cTn>
                        </p:par>
                      </p:childTnLst>
                    </p:cTn>
                  </p:par>
                  <p:par>
                    <p:cTn id="16" fill="hold">
                      <p:stCondLst>
                        <p:cond delay="indefinite"/>
                      </p:stCondLst>
                      <p:childTnLst>
                        <p:par>
                          <p:cTn id="17" fill="hold">
                            <p:stCondLst>
                              <p:cond delay="0"/>
                            </p:stCondLst>
                            <p:childTnLst>
                              <p:par>
                                <p:cTn id="18" presetID="10" presetClass="exit" presetSubtype="0" fill="hold" nodeType="clickEffect">
                                  <p:stCondLst>
                                    <p:cond delay="0"/>
                                  </p:stCondLst>
                                  <p:childTnLst>
                                    <p:animEffect transition="out" filter="fade">
                                      <p:cBhvr>
                                        <p:cTn id="19" dur="500"/>
                                        <p:tgtEl>
                                          <p:spTgt spid="7"/>
                                        </p:tgtEl>
                                      </p:cBhvr>
                                    </p:animEffect>
                                    <p:set>
                                      <p:cBhvr>
                                        <p:cTn id="20"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6"/>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05601" y="-860664"/>
            <a:ext cx="12192000" cy="4181968"/>
          </a:xfrm>
          <a:prstGeom prst="rect">
            <a:avLst/>
          </a:prstGeom>
          <a:effectLst>
            <a:outerShdw blurRad="63500" sx="102000" sy="102000" algn="ctr" rotWithShape="0">
              <a:prstClr val="black">
                <a:alpha val="40000"/>
              </a:prstClr>
            </a:outerShdw>
          </a:effectLst>
        </p:spPr>
      </p:pic>
      <p:grpSp>
        <p:nvGrpSpPr>
          <p:cNvPr id="7" name="组合 6"/>
          <p:cNvGrpSpPr/>
          <p:nvPr/>
        </p:nvGrpSpPr>
        <p:grpSpPr>
          <a:xfrm>
            <a:off x="1368275" y="846818"/>
            <a:ext cx="9455449" cy="5163728"/>
            <a:chOff x="1227083" y="675833"/>
            <a:chExt cx="10162697" cy="5898322"/>
          </a:xfrm>
          <a:effectLst>
            <a:outerShdw blurRad="50800" dist="38100" dir="16200000" rotWithShape="0">
              <a:prstClr val="black">
                <a:alpha val="40000"/>
              </a:prstClr>
            </a:outerShdw>
          </a:effectLst>
        </p:grpSpPr>
        <p:sp>
          <p:nvSpPr>
            <p:cNvPr id="8" name="矩形 7"/>
            <p:cNvSpPr/>
            <p:nvPr/>
          </p:nvSpPr>
          <p:spPr>
            <a:xfrm rot="344791">
              <a:off x="1331380" y="828233"/>
              <a:ext cx="10058400"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1227083" y="675833"/>
              <a:ext cx="10058400"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11" name="Picture 10">
            <a:extLst>
              <a:ext uri="{FF2B5EF4-FFF2-40B4-BE49-F238E27FC236}">
                <a16:creationId xmlns:a16="http://schemas.microsoft.com/office/drawing/2014/main" id="{6604D818-9CEF-4850-9327-DBCB1FEAB6F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781362">
            <a:off x="-151658" y="-166616"/>
            <a:ext cx="4114800" cy="4114800"/>
          </a:xfrm>
          <a:prstGeom prst="rect">
            <a:avLst/>
          </a:prstGeom>
        </p:spPr>
      </p:pic>
      <p:pic>
        <p:nvPicPr>
          <p:cNvPr id="12" name="Picture 11">
            <a:extLst>
              <a:ext uri="{FF2B5EF4-FFF2-40B4-BE49-F238E27FC236}">
                <a16:creationId xmlns:a16="http://schemas.microsoft.com/office/drawing/2014/main" id="{52BF3848-5ECA-4C67-840E-811552C13676}"/>
              </a:ext>
            </a:extLst>
          </p:cNvPr>
          <p:cNvPicPr>
            <a:picLocks noChangeAspect="1"/>
          </p:cNvPicPr>
          <p:nvPr/>
        </p:nvPicPr>
        <p:blipFill>
          <a:blip r:embed="rId5"/>
          <a:stretch>
            <a:fillRect/>
          </a:stretch>
        </p:blipFill>
        <p:spPr>
          <a:xfrm>
            <a:off x="3357433" y="2021205"/>
            <a:ext cx="5803895" cy="1329043"/>
          </a:xfrm>
          <a:prstGeom prst="rect">
            <a:avLst/>
          </a:prstGeom>
        </p:spPr>
      </p:pic>
      <p:pic>
        <p:nvPicPr>
          <p:cNvPr id="14" name="Picture 13" descr="A picture containing toy, doll&#10;&#10;Description automatically generated">
            <a:extLst>
              <a:ext uri="{FF2B5EF4-FFF2-40B4-BE49-F238E27FC236}">
                <a16:creationId xmlns:a16="http://schemas.microsoft.com/office/drawing/2014/main" id="{67990659-6302-4AF2-978B-2E4F850C27E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454692" y="3416005"/>
            <a:ext cx="2828360" cy="2593607"/>
          </a:xfrm>
          <a:prstGeom prst="rect">
            <a:avLst/>
          </a:prstGeom>
        </p:spPr>
      </p:pic>
      <p:pic>
        <p:nvPicPr>
          <p:cNvPr id="15" name="Picture 14" descr="A picture containing toy, doll&#10;&#10;Description automatically generated">
            <a:extLst>
              <a:ext uri="{FF2B5EF4-FFF2-40B4-BE49-F238E27FC236}">
                <a16:creationId xmlns:a16="http://schemas.microsoft.com/office/drawing/2014/main" id="{9242177D-2B2D-47B0-85A5-8D87BECFBA7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114879" y="3251474"/>
            <a:ext cx="1693061" cy="2629998"/>
          </a:xfrm>
          <a:prstGeom prst="rect">
            <a:avLst/>
          </a:prstGeom>
        </p:spPr>
      </p:pic>
    </p:spTree>
    <p:extLst>
      <p:ext uri="{BB962C8B-B14F-4D97-AF65-F5344CB8AC3E}">
        <p14:creationId xmlns:p14="http://schemas.microsoft.com/office/powerpoint/2010/main" val="8839696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71650" y="-1031021"/>
            <a:ext cx="12192000" cy="4181968"/>
          </a:xfrm>
          <a:prstGeom prst="rect">
            <a:avLst/>
          </a:prstGeom>
          <a:effectLst>
            <a:outerShdw blurRad="63500" sx="102000" sy="102000" algn="ctr" rotWithShape="0">
              <a:prstClr val="black">
                <a:alpha val="40000"/>
              </a:prstClr>
            </a:outerShdw>
          </a:effectLst>
        </p:spPr>
      </p:pic>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grpSp>
        <p:nvGrpSpPr>
          <p:cNvPr id="10" name="组合 57">
            <a:extLst>
              <a:ext uri="{FF2B5EF4-FFF2-40B4-BE49-F238E27FC236}">
                <a16:creationId xmlns:a16="http://schemas.microsoft.com/office/drawing/2014/main" id="{FD319B9C-6D65-45FC-A003-454DF802ACD2}"/>
              </a:ext>
            </a:extLst>
          </p:cNvPr>
          <p:cNvGrpSpPr/>
          <p:nvPr/>
        </p:nvGrpSpPr>
        <p:grpSpPr>
          <a:xfrm>
            <a:off x="400050" y="300989"/>
            <a:ext cx="11620500" cy="6318885"/>
            <a:chOff x="6380" y="1309"/>
            <a:chExt cx="7586" cy="6347"/>
          </a:xfrm>
        </p:grpSpPr>
        <p:sp>
          <p:nvSpPr>
            <p:cNvPr id="11" name="云形 56">
              <a:extLst>
                <a:ext uri="{FF2B5EF4-FFF2-40B4-BE49-F238E27FC236}">
                  <a16:creationId xmlns:a16="http://schemas.microsoft.com/office/drawing/2014/main" id="{861AF5DF-7B8E-482B-9F60-64C823ABA4F3}"/>
                </a:ext>
              </a:extLst>
            </p:cNvPr>
            <p:cNvSpPr/>
            <p:nvPr/>
          </p:nvSpPr>
          <p:spPr>
            <a:xfrm>
              <a:off x="6580" y="1509"/>
              <a:ext cx="7386" cy="6147"/>
            </a:xfrm>
            <a:prstGeom prst="cloud">
              <a:avLst/>
            </a:prstGeom>
            <a:solidFill>
              <a:srgbClr val="63C0B4"/>
            </a:solidFill>
            <a:ln w="12700" cmpd="sng">
              <a:solidFill>
                <a:srgbClr val="843C0B"/>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12" name="云形 54">
              <a:extLst>
                <a:ext uri="{FF2B5EF4-FFF2-40B4-BE49-F238E27FC236}">
                  <a16:creationId xmlns:a16="http://schemas.microsoft.com/office/drawing/2014/main" id="{17841210-AC37-4243-8C9E-06714C137D74}"/>
                </a:ext>
              </a:extLst>
            </p:cNvPr>
            <p:cNvSpPr/>
            <p:nvPr/>
          </p:nvSpPr>
          <p:spPr>
            <a:xfrm>
              <a:off x="6380" y="1309"/>
              <a:ext cx="7386" cy="6147"/>
            </a:xfrm>
            <a:prstGeom prst="cloud">
              <a:avLst/>
            </a:prstGeom>
            <a:solidFill>
              <a:schemeClr val="bg1"/>
            </a:solidFill>
            <a:ln w="12700" cmpd="sng">
              <a:solidFill>
                <a:srgbClr val="843C0B"/>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grpSp>
      <p:pic>
        <p:nvPicPr>
          <p:cNvPr id="13" name="Picture 12">
            <a:extLst>
              <a:ext uri="{FF2B5EF4-FFF2-40B4-BE49-F238E27FC236}">
                <a16:creationId xmlns:a16="http://schemas.microsoft.com/office/drawing/2014/main" id="{3BF3FAB4-29A3-4E38-B682-4E5225426587}"/>
              </a:ext>
            </a:extLst>
          </p:cNvPr>
          <p:cNvPicPr>
            <a:picLocks noChangeAspect="1"/>
          </p:cNvPicPr>
          <p:nvPr/>
        </p:nvPicPr>
        <p:blipFill>
          <a:blip r:embed="rId5" cstate="print">
            <a:extLst>
              <a:ext uri="{28A0092B-C50C-407E-A947-70E740481C1C}">
                <a14:useLocalDpi xmlns:a14="http://schemas.microsoft.com/office/drawing/2010/main" val="0"/>
              </a:ext>
            </a:extLst>
          </a:blip>
          <a:srcRect l="578" t="18600" r="526" b="51863"/>
          <a:stretch>
            <a:fillRect/>
          </a:stretch>
        </p:blipFill>
        <p:spPr>
          <a:xfrm>
            <a:off x="3616827" y="1059241"/>
            <a:ext cx="4234388" cy="903199"/>
          </a:xfrm>
          <a:custGeom>
            <a:avLst/>
            <a:gdLst/>
            <a:ahLst/>
            <a:cxnLst/>
            <a:rect l="l" t="t" r="r" b="b"/>
            <a:pathLst>
              <a:path w="4234388" h="903199">
                <a:moveTo>
                  <a:pt x="3631692" y="790728"/>
                </a:moveTo>
                <a:cubicBezTo>
                  <a:pt x="3639922" y="790728"/>
                  <a:pt x="3647808" y="792213"/>
                  <a:pt x="3655352" y="795185"/>
                </a:cubicBezTo>
                <a:cubicBezTo>
                  <a:pt x="3662896" y="798157"/>
                  <a:pt x="3669640" y="802272"/>
                  <a:pt x="3675583" y="807530"/>
                </a:cubicBezTo>
                <a:cubicBezTo>
                  <a:pt x="3681527" y="812787"/>
                  <a:pt x="3686327" y="818960"/>
                  <a:pt x="3689985" y="826046"/>
                </a:cubicBezTo>
                <a:cubicBezTo>
                  <a:pt x="3693643" y="833133"/>
                  <a:pt x="3695471" y="840562"/>
                  <a:pt x="3695471" y="848335"/>
                </a:cubicBezTo>
                <a:cubicBezTo>
                  <a:pt x="3695471" y="857479"/>
                  <a:pt x="3693186" y="865823"/>
                  <a:pt x="3688613" y="873366"/>
                </a:cubicBezTo>
                <a:cubicBezTo>
                  <a:pt x="3684042" y="880910"/>
                  <a:pt x="3678327" y="887197"/>
                  <a:pt x="3671469" y="892226"/>
                </a:cubicBezTo>
                <a:cubicBezTo>
                  <a:pt x="3665982" y="895884"/>
                  <a:pt x="3660153" y="898627"/>
                  <a:pt x="3653981" y="900456"/>
                </a:cubicBezTo>
                <a:cubicBezTo>
                  <a:pt x="3647808" y="902284"/>
                  <a:pt x="3641522" y="903199"/>
                  <a:pt x="3635121" y="903199"/>
                </a:cubicBezTo>
                <a:cubicBezTo>
                  <a:pt x="3616376" y="903199"/>
                  <a:pt x="3600831" y="897027"/>
                  <a:pt x="3588487" y="884682"/>
                </a:cubicBezTo>
                <a:cubicBezTo>
                  <a:pt x="3577971" y="874167"/>
                  <a:pt x="3572713" y="861594"/>
                  <a:pt x="3572713" y="846963"/>
                </a:cubicBezTo>
                <a:cubicBezTo>
                  <a:pt x="3572713" y="830961"/>
                  <a:pt x="3579114" y="817245"/>
                  <a:pt x="3591916" y="805815"/>
                </a:cubicBezTo>
                <a:cubicBezTo>
                  <a:pt x="3603803" y="795757"/>
                  <a:pt x="3617062" y="790728"/>
                  <a:pt x="3631692" y="790728"/>
                </a:cubicBezTo>
                <a:close/>
                <a:moveTo>
                  <a:pt x="2976601" y="436169"/>
                </a:moveTo>
                <a:cubicBezTo>
                  <a:pt x="2969743" y="436169"/>
                  <a:pt x="2964485" y="437998"/>
                  <a:pt x="2960827" y="441655"/>
                </a:cubicBezTo>
                <a:cubicBezTo>
                  <a:pt x="2958541" y="444399"/>
                  <a:pt x="2956941" y="448285"/>
                  <a:pt x="2956027" y="453314"/>
                </a:cubicBezTo>
                <a:cubicBezTo>
                  <a:pt x="2955112" y="458343"/>
                  <a:pt x="2954655" y="463372"/>
                  <a:pt x="2954655" y="468402"/>
                </a:cubicBezTo>
                <a:cubicBezTo>
                  <a:pt x="2954655" y="474802"/>
                  <a:pt x="2955112" y="480860"/>
                  <a:pt x="2956027" y="486575"/>
                </a:cubicBezTo>
                <a:cubicBezTo>
                  <a:pt x="2956941" y="492290"/>
                  <a:pt x="2957855" y="496291"/>
                  <a:pt x="2958770" y="498577"/>
                </a:cubicBezTo>
                <a:cubicBezTo>
                  <a:pt x="2961970" y="504978"/>
                  <a:pt x="2969286" y="508178"/>
                  <a:pt x="2980716" y="508178"/>
                </a:cubicBezTo>
                <a:cubicBezTo>
                  <a:pt x="2985745" y="508178"/>
                  <a:pt x="2990774" y="507492"/>
                  <a:pt x="2995803" y="506121"/>
                </a:cubicBezTo>
                <a:cubicBezTo>
                  <a:pt x="3000832" y="504749"/>
                  <a:pt x="3005176" y="502692"/>
                  <a:pt x="3008833" y="499948"/>
                </a:cubicBezTo>
                <a:cubicBezTo>
                  <a:pt x="3012948" y="496748"/>
                  <a:pt x="3016377" y="492176"/>
                  <a:pt x="3019120" y="486232"/>
                </a:cubicBezTo>
                <a:cubicBezTo>
                  <a:pt x="3021864" y="480289"/>
                  <a:pt x="3023235" y="474802"/>
                  <a:pt x="3023235" y="469773"/>
                </a:cubicBezTo>
                <a:cubicBezTo>
                  <a:pt x="3023235" y="464744"/>
                  <a:pt x="3021749" y="460172"/>
                  <a:pt x="3018778" y="456057"/>
                </a:cubicBezTo>
                <a:cubicBezTo>
                  <a:pt x="3015806" y="451942"/>
                  <a:pt x="3011920" y="448399"/>
                  <a:pt x="3007119" y="445427"/>
                </a:cubicBezTo>
                <a:cubicBezTo>
                  <a:pt x="3002318" y="442455"/>
                  <a:pt x="2997175" y="440169"/>
                  <a:pt x="2991688" y="438569"/>
                </a:cubicBezTo>
                <a:cubicBezTo>
                  <a:pt x="2986202" y="436969"/>
                  <a:pt x="2981173" y="436169"/>
                  <a:pt x="2976601" y="436169"/>
                </a:cubicBezTo>
                <a:close/>
                <a:moveTo>
                  <a:pt x="584073" y="414223"/>
                </a:moveTo>
                <a:cubicBezTo>
                  <a:pt x="579044" y="414223"/>
                  <a:pt x="574243" y="415938"/>
                  <a:pt x="569671" y="419367"/>
                </a:cubicBezTo>
                <a:cubicBezTo>
                  <a:pt x="565099" y="422796"/>
                  <a:pt x="562813" y="427482"/>
                  <a:pt x="562813" y="433426"/>
                </a:cubicBezTo>
                <a:lnTo>
                  <a:pt x="562813" y="437541"/>
                </a:lnTo>
                <a:cubicBezTo>
                  <a:pt x="563728" y="443027"/>
                  <a:pt x="566014" y="446913"/>
                  <a:pt x="569671" y="449199"/>
                </a:cubicBezTo>
                <a:cubicBezTo>
                  <a:pt x="573329" y="451485"/>
                  <a:pt x="577215" y="452628"/>
                  <a:pt x="581330" y="452628"/>
                </a:cubicBezTo>
                <a:cubicBezTo>
                  <a:pt x="586359" y="452628"/>
                  <a:pt x="591274" y="451028"/>
                  <a:pt x="596075" y="447828"/>
                </a:cubicBezTo>
                <a:cubicBezTo>
                  <a:pt x="600875" y="444627"/>
                  <a:pt x="603276" y="440055"/>
                  <a:pt x="603276" y="434112"/>
                </a:cubicBezTo>
                <a:cubicBezTo>
                  <a:pt x="603276" y="433197"/>
                  <a:pt x="602818" y="430911"/>
                  <a:pt x="601904" y="427254"/>
                </a:cubicBezTo>
                <a:cubicBezTo>
                  <a:pt x="598704" y="418567"/>
                  <a:pt x="592760" y="414223"/>
                  <a:pt x="584073" y="414223"/>
                </a:cubicBezTo>
                <a:close/>
                <a:moveTo>
                  <a:pt x="571729" y="284607"/>
                </a:moveTo>
                <a:cubicBezTo>
                  <a:pt x="586359" y="284607"/>
                  <a:pt x="601218" y="285293"/>
                  <a:pt x="616306" y="286665"/>
                </a:cubicBezTo>
                <a:cubicBezTo>
                  <a:pt x="651510" y="289865"/>
                  <a:pt x="683400" y="297180"/>
                  <a:pt x="711975" y="308610"/>
                </a:cubicBezTo>
                <a:cubicBezTo>
                  <a:pt x="740550" y="320040"/>
                  <a:pt x="763067" y="337414"/>
                  <a:pt x="779526" y="360731"/>
                </a:cubicBezTo>
                <a:cubicBezTo>
                  <a:pt x="795528" y="383591"/>
                  <a:pt x="803529" y="409651"/>
                  <a:pt x="803529" y="438912"/>
                </a:cubicBezTo>
                <a:cubicBezTo>
                  <a:pt x="803529" y="452171"/>
                  <a:pt x="801929" y="464515"/>
                  <a:pt x="798728" y="475945"/>
                </a:cubicBezTo>
                <a:cubicBezTo>
                  <a:pt x="795071" y="490119"/>
                  <a:pt x="789242" y="503492"/>
                  <a:pt x="781241" y="516065"/>
                </a:cubicBezTo>
                <a:cubicBezTo>
                  <a:pt x="773240" y="528638"/>
                  <a:pt x="763524" y="539496"/>
                  <a:pt x="752094" y="548640"/>
                </a:cubicBezTo>
                <a:cubicBezTo>
                  <a:pt x="763981" y="563728"/>
                  <a:pt x="775297" y="581444"/>
                  <a:pt x="786041" y="601790"/>
                </a:cubicBezTo>
                <a:cubicBezTo>
                  <a:pt x="796786" y="622135"/>
                  <a:pt x="802843" y="643281"/>
                  <a:pt x="804215" y="665226"/>
                </a:cubicBezTo>
                <a:lnTo>
                  <a:pt x="804215" y="673456"/>
                </a:lnTo>
                <a:cubicBezTo>
                  <a:pt x="804215" y="699059"/>
                  <a:pt x="797243" y="721233"/>
                  <a:pt x="783298" y="739978"/>
                </a:cubicBezTo>
                <a:cubicBezTo>
                  <a:pt x="769354" y="758724"/>
                  <a:pt x="751637" y="770382"/>
                  <a:pt x="730149" y="774954"/>
                </a:cubicBezTo>
                <a:cubicBezTo>
                  <a:pt x="723291" y="776326"/>
                  <a:pt x="716890" y="777012"/>
                  <a:pt x="710946" y="777012"/>
                </a:cubicBezTo>
                <a:cubicBezTo>
                  <a:pt x="691744" y="777012"/>
                  <a:pt x="674827" y="771868"/>
                  <a:pt x="660197" y="761581"/>
                </a:cubicBezTo>
                <a:cubicBezTo>
                  <a:pt x="645567" y="751294"/>
                  <a:pt x="634137" y="740207"/>
                  <a:pt x="625907" y="728320"/>
                </a:cubicBezTo>
                <a:cubicBezTo>
                  <a:pt x="615391" y="713689"/>
                  <a:pt x="608076" y="697459"/>
                  <a:pt x="603961" y="679628"/>
                </a:cubicBezTo>
                <a:cubicBezTo>
                  <a:pt x="599847" y="661797"/>
                  <a:pt x="597561" y="643738"/>
                  <a:pt x="597103" y="625450"/>
                </a:cubicBezTo>
                <a:cubicBezTo>
                  <a:pt x="597103" y="619049"/>
                  <a:pt x="596646" y="613105"/>
                  <a:pt x="595732" y="607619"/>
                </a:cubicBezTo>
                <a:cubicBezTo>
                  <a:pt x="594817" y="602133"/>
                  <a:pt x="592303" y="598018"/>
                  <a:pt x="588188" y="595275"/>
                </a:cubicBezTo>
                <a:cubicBezTo>
                  <a:pt x="585902" y="593903"/>
                  <a:pt x="584073" y="593217"/>
                  <a:pt x="582702" y="593217"/>
                </a:cubicBezTo>
                <a:cubicBezTo>
                  <a:pt x="579501" y="593217"/>
                  <a:pt x="577215" y="594932"/>
                  <a:pt x="575844" y="598361"/>
                </a:cubicBezTo>
                <a:cubicBezTo>
                  <a:pt x="574472" y="601790"/>
                  <a:pt x="573786" y="605333"/>
                  <a:pt x="573786" y="608991"/>
                </a:cubicBezTo>
                <a:cubicBezTo>
                  <a:pt x="573786" y="618135"/>
                  <a:pt x="574358" y="626936"/>
                  <a:pt x="575501" y="635394"/>
                </a:cubicBezTo>
                <a:cubicBezTo>
                  <a:pt x="576644" y="643852"/>
                  <a:pt x="577215" y="652425"/>
                  <a:pt x="577215" y="661111"/>
                </a:cubicBezTo>
                <a:cubicBezTo>
                  <a:pt x="577215" y="662940"/>
                  <a:pt x="577101" y="664540"/>
                  <a:pt x="576872" y="665912"/>
                </a:cubicBezTo>
                <a:cubicBezTo>
                  <a:pt x="576644" y="667284"/>
                  <a:pt x="576529" y="668884"/>
                  <a:pt x="576529" y="670713"/>
                </a:cubicBezTo>
                <a:cubicBezTo>
                  <a:pt x="575615" y="692658"/>
                  <a:pt x="569786" y="712318"/>
                  <a:pt x="559042" y="729691"/>
                </a:cubicBezTo>
                <a:cubicBezTo>
                  <a:pt x="548297" y="747065"/>
                  <a:pt x="534238" y="759638"/>
                  <a:pt x="516865" y="767410"/>
                </a:cubicBezTo>
                <a:cubicBezTo>
                  <a:pt x="503606" y="772897"/>
                  <a:pt x="491033" y="775640"/>
                  <a:pt x="479146" y="775640"/>
                </a:cubicBezTo>
                <a:cubicBezTo>
                  <a:pt x="460858" y="775640"/>
                  <a:pt x="444284" y="770725"/>
                  <a:pt x="429425" y="760895"/>
                </a:cubicBezTo>
                <a:cubicBezTo>
                  <a:pt x="414566" y="751065"/>
                  <a:pt x="403251" y="739750"/>
                  <a:pt x="395478" y="726948"/>
                </a:cubicBezTo>
                <a:cubicBezTo>
                  <a:pt x="386334" y="711861"/>
                  <a:pt x="380276" y="695401"/>
                  <a:pt x="377305" y="677571"/>
                </a:cubicBezTo>
                <a:cubicBezTo>
                  <a:pt x="374333" y="659740"/>
                  <a:pt x="372618" y="641909"/>
                  <a:pt x="372161" y="624078"/>
                </a:cubicBezTo>
                <a:lnTo>
                  <a:pt x="372161" y="608991"/>
                </a:lnTo>
                <a:cubicBezTo>
                  <a:pt x="372161" y="587959"/>
                  <a:pt x="372618" y="567157"/>
                  <a:pt x="373533" y="546583"/>
                </a:cubicBezTo>
                <a:cubicBezTo>
                  <a:pt x="374447" y="526009"/>
                  <a:pt x="375361" y="505206"/>
                  <a:pt x="376276" y="484175"/>
                </a:cubicBezTo>
                <a:cubicBezTo>
                  <a:pt x="376733" y="468630"/>
                  <a:pt x="377305" y="453085"/>
                  <a:pt x="377990" y="437541"/>
                </a:cubicBezTo>
                <a:cubicBezTo>
                  <a:pt x="378676" y="421996"/>
                  <a:pt x="381305" y="406908"/>
                  <a:pt x="385877" y="392278"/>
                </a:cubicBezTo>
                <a:cubicBezTo>
                  <a:pt x="390906" y="375819"/>
                  <a:pt x="398564" y="360502"/>
                  <a:pt x="408851" y="346329"/>
                </a:cubicBezTo>
                <a:cubicBezTo>
                  <a:pt x="419138" y="332156"/>
                  <a:pt x="431597" y="320497"/>
                  <a:pt x="446227" y="311353"/>
                </a:cubicBezTo>
                <a:cubicBezTo>
                  <a:pt x="462229" y="301752"/>
                  <a:pt x="481089" y="294894"/>
                  <a:pt x="502806" y="290779"/>
                </a:cubicBezTo>
                <a:cubicBezTo>
                  <a:pt x="524523" y="286665"/>
                  <a:pt x="547497" y="284607"/>
                  <a:pt x="571729" y="284607"/>
                </a:cubicBezTo>
                <a:close/>
                <a:moveTo>
                  <a:pt x="3648837" y="279807"/>
                </a:moveTo>
                <a:cubicBezTo>
                  <a:pt x="3657524" y="279807"/>
                  <a:pt x="3666211" y="280035"/>
                  <a:pt x="3674897" y="280492"/>
                </a:cubicBezTo>
                <a:cubicBezTo>
                  <a:pt x="3683584" y="280950"/>
                  <a:pt x="3692271" y="281864"/>
                  <a:pt x="3700958" y="283236"/>
                </a:cubicBezTo>
                <a:cubicBezTo>
                  <a:pt x="3710559" y="284607"/>
                  <a:pt x="3720046" y="286665"/>
                  <a:pt x="3729418" y="289408"/>
                </a:cubicBezTo>
                <a:cubicBezTo>
                  <a:pt x="3738791" y="292151"/>
                  <a:pt x="3747592" y="296037"/>
                  <a:pt x="3755822" y="301066"/>
                </a:cubicBezTo>
                <a:cubicBezTo>
                  <a:pt x="3766337" y="307467"/>
                  <a:pt x="3774681" y="316154"/>
                  <a:pt x="3780854" y="327127"/>
                </a:cubicBezTo>
                <a:cubicBezTo>
                  <a:pt x="3787026" y="338100"/>
                  <a:pt x="3790569" y="349530"/>
                  <a:pt x="3791484" y="361417"/>
                </a:cubicBezTo>
                <a:cubicBezTo>
                  <a:pt x="3791484" y="362331"/>
                  <a:pt x="3791598" y="363017"/>
                  <a:pt x="3791826" y="363474"/>
                </a:cubicBezTo>
                <a:cubicBezTo>
                  <a:pt x="3792055" y="363931"/>
                  <a:pt x="3792169" y="364617"/>
                  <a:pt x="3792169" y="365532"/>
                </a:cubicBezTo>
                <a:cubicBezTo>
                  <a:pt x="3792169" y="374676"/>
                  <a:pt x="3790341" y="383705"/>
                  <a:pt x="3786683" y="392621"/>
                </a:cubicBezTo>
                <a:cubicBezTo>
                  <a:pt x="3783025" y="401536"/>
                  <a:pt x="3778110" y="409423"/>
                  <a:pt x="3771938" y="416281"/>
                </a:cubicBezTo>
                <a:cubicBezTo>
                  <a:pt x="3765766" y="423139"/>
                  <a:pt x="3758336" y="428625"/>
                  <a:pt x="3749650" y="432740"/>
                </a:cubicBezTo>
                <a:cubicBezTo>
                  <a:pt x="3740963" y="436855"/>
                  <a:pt x="3731590" y="438912"/>
                  <a:pt x="3721532" y="438912"/>
                </a:cubicBezTo>
                <a:cubicBezTo>
                  <a:pt x="3720160" y="438912"/>
                  <a:pt x="3718674" y="438912"/>
                  <a:pt x="3717074" y="438912"/>
                </a:cubicBezTo>
                <a:cubicBezTo>
                  <a:pt x="3715474" y="438912"/>
                  <a:pt x="3713760" y="438684"/>
                  <a:pt x="3711931" y="438226"/>
                </a:cubicBezTo>
                <a:cubicBezTo>
                  <a:pt x="3708273" y="437769"/>
                  <a:pt x="3704387" y="437198"/>
                  <a:pt x="3700272" y="436512"/>
                </a:cubicBezTo>
                <a:cubicBezTo>
                  <a:pt x="3696157" y="435826"/>
                  <a:pt x="3692043" y="435483"/>
                  <a:pt x="3687928" y="435483"/>
                </a:cubicBezTo>
                <a:cubicBezTo>
                  <a:pt x="3683356" y="435483"/>
                  <a:pt x="3679355" y="436169"/>
                  <a:pt x="3675926" y="437541"/>
                </a:cubicBezTo>
                <a:cubicBezTo>
                  <a:pt x="3672497" y="438912"/>
                  <a:pt x="3670097" y="441655"/>
                  <a:pt x="3668725" y="445770"/>
                </a:cubicBezTo>
                <a:cubicBezTo>
                  <a:pt x="3667811" y="448513"/>
                  <a:pt x="3667354" y="450342"/>
                  <a:pt x="3667354" y="451257"/>
                </a:cubicBezTo>
                <a:cubicBezTo>
                  <a:pt x="3667354" y="454914"/>
                  <a:pt x="3669068" y="457429"/>
                  <a:pt x="3672497" y="458800"/>
                </a:cubicBezTo>
                <a:cubicBezTo>
                  <a:pt x="3675926" y="460172"/>
                  <a:pt x="3679698" y="460858"/>
                  <a:pt x="3683813" y="460858"/>
                </a:cubicBezTo>
                <a:cubicBezTo>
                  <a:pt x="3687014" y="460858"/>
                  <a:pt x="3689528" y="460629"/>
                  <a:pt x="3691357" y="460172"/>
                </a:cubicBezTo>
                <a:cubicBezTo>
                  <a:pt x="3695014" y="459715"/>
                  <a:pt x="3698443" y="459372"/>
                  <a:pt x="3701644" y="459143"/>
                </a:cubicBezTo>
                <a:cubicBezTo>
                  <a:pt x="3704844" y="458915"/>
                  <a:pt x="3708273" y="458800"/>
                  <a:pt x="3711931" y="458800"/>
                </a:cubicBezTo>
                <a:cubicBezTo>
                  <a:pt x="3715588" y="458800"/>
                  <a:pt x="3719246" y="458915"/>
                  <a:pt x="3722903" y="459143"/>
                </a:cubicBezTo>
                <a:cubicBezTo>
                  <a:pt x="3726561" y="459372"/>
                  <a:pt x="3730219" y="459715"/>
                  <a:pt x="3733876" y="460172"/>
                </a:cubicBezTo>
                <a:cubicBezTo>
                  <a:pt x="3758565" y="462915"/>
                  <a:pt x="3775253" y="473431"/>
                  <a:pt x="3783940" y="491719"/>
                </a:cubicBezTo>
                <a:cubicBezTo>
                  <a:pt x="3788512" y="501320"/>
                  <a:pt x="3790798" y="511836"/>
                  <a:pt x="3790798" y="523266"/>
                </a:cubicBezTo>
                <a:cubicBezTo>
                  <a:pt x="3790798" y="536982"/>
                  <a:pt x="3787369" y="549669"/>
                  <a:pt x="3780511" y="561327"/>
                </a:cubicBezTo>
                <a:cubicBezTo>
                  <a:pt x="3773653" y="572986"/>
                  <a:pt x="3764966" y="581330"/>
                  <a:pt x="3754450" y="586359"/>
                </a:cubicBezTo>
                <a:cubicBezTo>
                  <a:pt x="3746678" y="590017"/>
                  <a:pt x="3737534" y="591846"/>
                  <a:pt x="3727018" y="591846"/>
                </a:cubicBezTo>
                <a:cubicBezTo>
                  <a:pt x="3720618" y="591846"/>
                  <a:pt x="3714217" y="591274"/>
                  <a:pt x="3707816" y="590131"/>
                </a:cubicBezTo>
                <a:cubicBezTo>
                  <a:pt x="3701415" y="588988"/>
                  <a:pt x="3695014" y="587731"/>
                  <a:pt x="3688613" y="586359"/>
                </a:cubicBezTo>
                <a:cubicBezTo>
                  <a:pt x="3686785" y="585902"/>
                  <a:pt x="3684042" y="585673"/>
                  <a:pt x="3680384" y="585673"/>
                </a:cubicBezTo>
                <a:cubicBezTo>
                  <a:pt x="3675812" y="585673"/>
                  <a:pt x="3672040" y="586588"/>
                  <a:pt x="3669068" y="588417"/>
                </a:cubicBezTo>
                <a:cubicBezTo>
                  <a:pt x="3666096" y="590245"/>
                  <a:pt x="3664611" y="593446"/>
                  <a:pt x="3664611" y="598018"/>
                </a:cubicBezTo>
                <a:cubicBezTo>
                  <a:pt x="3664611" y="604419"/>
                  <a:pt x="3666782" y="608876"/>
                  <a:pt x="3671126" y="611391"/>
                </a:cubicBezTo>
                <a:cubicBezTo>
                  <a:pt x="3675469" y="613905"/>
                  <a:pt x="3680612" y="615163"/>
                  <a:pt x="3686556" y="615163"/>
                </a:cubicBezTo>
                <a:cubicBezTo>
                  <a:pt x="3688842" y="615163"/>
                  <a:pt x="3691242" y="615048"/>
                  <a:pt x="3693757" y="614820"/>
                </a:cubicBezTo>
                <a:cubicBezTo>
                  <a:pt x="3696272" y="614591"/>
                  <a:pt x="3698672" y="614248"/>
                  <a:pt x="3700958" y="613791"/>
                </a:cubicBezTo>
                <a:cubicBezTo>
                  <a:pt x="3704158" y="613334"/>
                  <a:pt x="3707359" y="612991"/>
                  <a:pt x="3710559" y="612762"/>
                </a:cubicBezTo>
                <a:cubicBezTo>
                  <a:pt x="3713760" y="612534"/>
                  <a:pt x="3716731" y="612420"/>
                  <a:pt x="3719475" y="612420"/>
                </a:cubicBezTo>
                <a:cubicBezTo>
                  <a:pt x="3740049" y="612420"/>
                  <a:pt x="3756622" y="618020"/>
                  <a:pt x="3769195" y="629222"/>
                </a:cubicBezTo>
                <a:cubicBezTo>
                  <a:pt x="3781768" y="640423"/>
                  <a:pt x="3788054" y="656539"/>
                  <a:pt x="3788054" y="677571"/>
                </a:cubicBezTo>
                <a:cubicBezTo>
                  <a:pt x="3788054" y="678485"/>
                  <a:pt x="3787940" y="679285"/>
                  <a:pt x="3787712" y="679971"/>
                </a:cubicBezTo>
                <a:cubicBezTo>
                  <a:pt x="3787483" y="680657"/>
                  <a:pt x="3787369" y="681457"/>
                  <a:pt x="3787369" y="682371"/>
                </a:cubicBezTo>
                <a:cubicBezTo>
                  <a:pt x="3786454" y="699288"/>
                  <a:pt x="3782111" y="713575"/>
                  <a:pt x="3774338" y="725234"/>
                </a:cubicBezTo>
                <a:cubicBezTo>
                  <a:pt x="3766566" y="736892"/>
                  <a:pt x="3756394" y="746493"/>
                  <a:pt x="3743821" y="754037"/>
                </a:cubicBezTo>
                <a:cubicBezTo>
                  <a:pt x="3731247" y="761581"/>
                  <a:pt x="3716960" y="767067"/>
                  <a:pt x="3700958" y="770496"/>
                </a:cubicBezTo>
                <a:cubicBezTo>
                  <a:pt x="3684956" y="773925"/>
                  <a:pt x="3668039" y="775640"/>
                  <a:pt x="3650209" y="775640"/>
                </a:cubicBezTo>
                <a:cubicBezTo>
                  <a:pt x="3633292" y="775640"/>
                  <a:pt x="3616376" y="774268"/>
                  <a:pt x="3599460" y="771525"/>
                </a:cubicBezTo>
                <a:cubicBezTo>
                  <a:pt x="3585744" y="769239"/>
                  <a:pt x="3572142" y="765696"/>
                  <a:pt x="3558654" y="760895"/>
                </a:cubicBezTo>
                <a:cubicBezTo>
                  <a:pt x="3545167" y="756095"/>
                  <a:pt x="3533166" y="749122"/>
                  <a:pt x="3522650" y="739978"/>
                </a:cubicBezTo>
                <a:cubicBezTo>
                  <a:pt x="3510305" y="729463"/>
                  <a:pt x="3500590" y="715861"/>
                  <a:pt x="3493504" y="699173"/>
                </a:cubicBezTo>
                <a:cubicBezTo>
                  <a:pt x="3486417" y="682485"/>
                  <a:pt x="3480930" y="664197"/>
                  <a:pt x="3477044" y="644309"/>
                </a:cubicBezTo>
                <a:cubicBezTo>
                  <a:pt x="3473158" y="624421"/>
                  <a:pt x="3470644" y="603276"/>
                  <a:pt x="3469500" y="580873"/>
                </a:cubicBezTo>
                <a:cubicBezTo>
                  <a:pt x="3468357" y="558470"/>
                  <a:pt x="3467786" y="536067"/>
                  <a:pt x="3467786" y="513664"/>
                </a:cubicBezTo>
                <a:lnTo>
                  <a:pt x="3467786" y="473888"/>
                </a:lnTo>
                <a:cubicBezTo>
                  <a:pt x="3468243" y="439141"/>
                  <a:pt x="3471787" y="407823"/>
                  <a:pt x="3478416" y="379933"/>
                </a:cubicBezTo>
                <a:cubicBezTo>
                  <a:pt x="3485045" y="352044"/>
                  <a:pt x="3498876" y="329870"/>
                  <a:pt x="3519907" y="313411"/>
                </a:cubicBezTo>
                <a:cubicBezTo>
                  <a:pt x="3534537" y="301524"/>
                  <a:pt x="3553282" y="292951"/>
                  <a:pt x="3576142" y="287693"/>
                </a:cubicBezTo>
                <a:cubicBezTo>
                  <a:pt x="3599002" y="282435"/>
                  <a:pt x="3623234" y="279807"/>
                  <a:pt x="3648837" y="279807"/>
                </a:cubicBezTo>
                <a:close/>
                <a:moveTo>
                  <a:pt x="1877187" y="279807"/>
                </a:moveTo>
                <a:cubicBezTo>
                  <a:pt x="1885874" y="279807"/>
                  <a:pt x="1894561" y="280035"/>
                  <a:pt x="1903248" y="280492"/>
                </a:cubicBezTo>
                <a:cubicBezTo>
                  <a:pt x="1911934" y="280950"/>
                  <a:pt x="1920621" y="281864"/>
                  <a:pt x="1929308" y="283236"/>
                </a:cubicBezTo>
                <a:cubicBezTo>
                  <a:pt x="1938909" y="284607"/>
                  <a:pt x="1948396" y="286665"/>
                  <a:pt x="1957769" y="289408"/>
                </a:cubicBezTo>
                <a:cubicBezTo>
                  <a:pt x="1967141" y="292151"/>
                  <a:pt x="1975942" y="296037"/>
                  <a:pt x="1984172" y="301066"/>
                </a:cubicBezTo>
                <a:cubicBezTo>
                  <a:pt x="1994688" y="307467"/>
                  <a:pt x="2003031" y="316154"/>
                  <a:pt x="2009204" y="327127"/>
                </a:cubicBezTo>
                <a:cubicBezTo>
                  <a:pt x="2015376" y="338100"/>
                  <a:pt x="2018919" y="349530"/>
                  <a:pt x="2019834" y="361417"/>
                </a:cubicBezTo>
                <a:cubicBezTo>
                  <a:pt x="2019834" y="362331"/>
                  <a:pt x="2019948" y="363017"/>
                  <a:pt x="2020176" y="363474"/>
                </a:cubicBezTo>
                <a:cubicBezTo>
                  <a:pt x="2020405" y="363931"/>
                  <a:pt x="2020519" y="364617"/>
                  <a:pt x="2020519" y="365532"/>
                </a:cubicBezTo>
                <a:cubicBezTo>
                  <a:pt x="2020519" y="374676"/>
                  <a:pt x="2018691" y="383705"/>
                  <a:pt x="2015033" y="392621"/>
                </a:cubicBezTo>
                <a:cubicBezTo>
                  <a:pt x="2011375" y="401536"/>
                  <a:pt x="2006460" y="409423"/>
                  <a:pt x="2000288" y="416281"/>
                </a:cubicBezTo>
                <a:cubicBezTo>
                  <a:pt x="1994116" y="423139"/>
                  <a:pt x="1986687" y="428625"/>
                  <a:pt x="1978000" y="432740"/>
                </a:cubicBezTo>
                <a:cubicBezTo>
                  <a:pt x="1969313" y="436855"/>
                  <a:pt x="1959940" y="438912"/>
                  <a:pt x="1949882" y="438912"/>
                </a:cubicBezTo>
                <a:cubicBezTo>
                  <a:pt x="1948510" y="438912"/>
                  <a:pt x="1947025" y="438912"/>
                  <a:pt x="1945424" y="438912"/>
                </a:cubicBezTo>
                <a:cubicBezTo>
                  <a:pt x="1943824" y="438912"/>
                  <a:pt x="1942110" y="438684"/>
                  <a:pt x="1940281" y="438226"/>
                </a:cubicBezTo>
                <a:cubicBezTo>
                  <a:pt x="1936623" y="437769"/>
                  <a:pt x="1932737" y="437198"/>
                  <a:pt x="1928622" y="436512"/>
                </a:cubicBezTo>
                <a:cubicBezTo>
                  <a:pt x="1924507" y="435826"/>
                  <a:pt x="1920393" y="435483"/>
                  <a:pt x="1916278" y="435483"/>
                </a:cubicBezTo>
                <a:cubicBezTo>
                  <a:pt x="1911706" y="435483"/>
                  <a:pt x="1907705" y="436169"/>
                  <a:pt x="1904276" y="437541"/>
                </a:cubicBezTo>
                <a:cubicBezTo>
                  <a:pt x="1900847" y="438912"/>
                  <a:pt x="1898447" y="441655"/>
                  <a:pt x="1897075" y="445770"/>
                </a:cubicBezTo>
                <a:cubicBezTo>
                  <a:pt x="1896161" y="448513"/>
                  <a:pt x="1895704" y="450342"/>
                  <a:pt x="1895704" y="451257"/>
                </a:cubicBezTo>
                <a:cubicBezTo>
                  <a:pt x="1895704" y="454914"/>
                  <a:pt x="1897418" y="457429"/>
                  <a:pt x="1900847" y="458800"/>
                </a:cubicBezTo>
                <a:cubicBezTo>
                  <a:pt x="1904276" y="460172"/>
                  <a:pt x="1908048" y="460858"/>
                  <a:pt x="1912163" y="460858"/>
                </a:cubicBezTo>
                <a:cubicBezTo>
                  <a:pt x="1915363" y="460858"/>
                  <a:pt x="1917878" y="460629"/>
                  <a:pt x="1919707" y="460172"/>
                </a:cubicBezTo>
                <a:cubicBezTo>
                  <a:pt x="1923364" y="459715"/>
                  <a:pt x="1926794" y="459372"/>
                  <a:pt x="1929994" y="459143"/>
                </a:cubicBezTo>
                <a:cubicBezTo>
                  <a:pt x="1933194" y="458915"/>
                  <a:pt x="1936623" y="458800"/>
                  <a:pt x="1940281" y="458800"/>
                </a:cubicBezTo>
                <a:cubicBezTo>
                  <a:pt x="1943938" y="458800"/>
                  <a:pt x="1947596" y="458915"/>
                  <a:pt x="1951254" y="459143"/>
                </a:cubicBezTo>
                <a:cubicBezTo>
                  <a:pt x="1954911" y="459372"/>
                  <a:pt x="1958569" y="459715"/>
                  <a:pt x="1962226" y="460172"/>
                </a:cubicBezTo>
                <a:cubicBezTo>
                  <a:pt x="1986915" y="462915"/>
                  <a:pt x="2003603" y="473431"/>
                  <a:pt x="2012290" y="491719"/>
                </a:cubicBezTo>
                <a:cubicBezTo>
                  <a:pt x="2016862" y="501320"/>
                  <a:pt x="2019148" y="511836"/>
                  <a:pt x="2019148" y="523266"/>
                </a:cubicBezTo>
                <a:cubicBezTo>
                  <a:pt x="2019148" y="536982"/>
                  <a:pt x="2015719" y="549669"/>
                  <a:pt x="2008861" y="561327"/>
                </a:cubicBezTo>
                <a:cubicBezTo>
                  <a:pt x="2002003" y="572986"/>
                  <a:pt x="1993316" y="581330"/>
                  <a:pt x="1982800" y="586359"/>
                </a:cubicBezTo>
                <a:cubicBezTo>
                  <a:pt x="1975028" y="590017"/>
                  <a:pt x="1965884" y="591846"/>
                  <a:pt x="1955368" y="591846"/>
                </a:cubicBezTo>
                <a:cubicBezTo>
                  <a:pt x="1948968" y="591846"/>
                  <a:pt x="1942567" y="591274"/>
                  <a:pt x="1936166" y="590131"/>
                </a:cubicBezTo>
                <a:cubicBezTo>
                  <a:pt x="1929765" y="588988"/>
                  <a:pt x="1923365" y="587731"/>
                  <a:pt x="1916964" y="586359"/>
                </a:cubicBezTo>
                <a:cubicBezTo>
                  <a:pt x="1915135" y="585902"/>
                  <a:pt x="1912392" y="585673"/>
                  <a:pt x="1908734" y="585673"/>
                </a:cubicBezTo>
                <a:cubicBezTo>
                  <a:pt x="1904162" y="585673"/>
                  <a:pt x="1900390" y="586588"/>
                  <a:pt x="1897418" y="588417"/>
                </a:cubicBezTo>
                <a:cubicBezTo>
                  <a:pt x="1894447" y="590245"/>
                  <a:pt x="1892961" y="593446"/>
                  <a:pt x="1892961" y="598018"/>
                </a:cubicBezTo>
                <a:cubicBezTo>
                  <a:pt x="1892961" y="604419"/>
                  <a:pt x="1895132" y="608876"/>
                  <a:pt x="1899476" y="611391"/>
                </a:cubicBezTo>
                <a:cubicBezTo>
                  <a:pt x="1903819" y="613905"/>
                  <a:pt x="1908963" y="615163"/>
                  <a:pt x="1914906" y="615163"/>
                </a:cubicBezTo>
                <a:cubicBezTo>
                  <a:pt x="1917192" y="615163"/>
                  <a:pt x="1919593" y="615048"/>
                  <a:pt x="1922107" y="614820"/>
                </a:cubicBezTo>
                <a:cubicBezTo>
                  <a:pt x="1924622" y="614591"/>
                  <a:pt x="1927022" y="614248"/>
                  <a:pt x="1929308" y="613791"/>
                </a:cubicBezTo>
                <a:cubicBezTo>
                  <a:pt x="1932508" y="613334"/>
                  <a:pt x="1935709" y="612991"/>
                  <a:pt x="1938909" y="612762"/>
                </a:cubicBezTo>
                <a:cubicBezTo>
                  <a:pt x="1942110" y="612534"/>
                  <a:pt x="1945081" y="612420"/>
                  <a:pt x="1947825" y="612420"/>
                </a:cubicBezTo>
                <a:cubicBezTo>
                  <a:pt x="1968399" y="612420"/>
                  <a:pt x="1984972" y="618020"/>
                  <a:pt x="1997545" y="629222"/>
                </a:cubicBezTo>
                <a:cubicBezTo>
                  <a:pt x="2010118" y="640423"/>
                  <a:pt x="2016405" y="656539"/>
                  <a:pt x="2016405" y="677571"/>
                </a:cubicBezTo>
                <a:cubicBezTo>
                  <a:pt x="2016405" y="678485"/>
                  <a:pt x="2016290" y="679285"/>
                  <a:pt x="2016062" y="679971"/>
                </a:cubicBezTo>
                <a:cubicBezTo>
                  <a:pt x="2015833" y="680657"/>
                  <a:pt x="2015719" y="681457"/>
                  <a:pt x="2015719" y="682371"/>
                </a:cubicBezTo>
                <a:cubicBezTo>
                  <a:pt x="2014804" y="699288"/>
                  <a:pt x="2010461" y="713575"/>
                  <a:pt x="2002689" y="725234"/>
                </a:cubicBezTo>
                <a:cubicBezTo>
                  <a:pt x="1994916" y="736892"/>
                  <a:pt x="1984744" y="746493"/>
                  <a:pt x="1972171" y="754037"/>
                </a:cubicBezTo>
                <a:cubicBezTo>
                  <a:pt x="1959597" y="761581"/>
                  <a:pt x="1945310" y="767067"/>
                  <a:pt x="1929308" y="770496"/>
                </a:cubicBezTo>
                <a:cubicBezTo>
                  <a:pt x="1913306" y="773925"/>
                  <a:pt x="1896390" y="775640"/>
                  <a:pt x="1878559" y="775640"/>
                </a:cubicBezTo>
                <a:cubicBezTo>
                  <a:pt x="1861642" y="775640"/>
                  <a:pt x="1844726" y="774268"/>
                  <a:pt x="1827810" y="771525"/>
                </a:cubicBezTo>
                <a:cubicBezTo>
                  <a:pt x="1814094" y="769239"/>
                  <a:pt x="1800492" y="765696"/>
                  <a:pt x="1787005" y="760895"/>
                </a:cubicBezTo>
                <a:cubicBezTo>
                  <a:pt x="1773517" y="756095"/>
                  <a:pt x="1761516" y="749122"/>
                  <a:pt x="1751000" y="739978"/>
                </a:cubicBezTo>
                <a:cubicBezTo>
                  <a:pt x="1738656" y="729463"/>
                  <a:pt x="1728940" y="715861"/>
                  <a:pt x="1721854" y="699173"/>
                </a:cubicBezTo>
                <a:cubicBezTo>
                  <a:pt x="1714767" y="682485"/>
                  <a:pt x="1709281" y="664197"/>
                  <a:pt x="1705394" y="644309"/>
                </a:cubicBezTo>
                <a:cubicBezTo>
                  <a:pt x="1701508" y="624421"/>
                  <a:pt x="1698994" y="603276"/>
                  <a:pt x="1697851" y="580873"/>
                </a:cubicBezTo>
                <a:cubicBezTo>
                  <a:pt x="1696707" y="558470"/>
                  <a:pt x="1696136" y="536067"/>
                  <a:pt x="1696136" y="513664"/>
                </a:cubicBezTo>
                <a:lnTo>
                  <a:pt x="1696136" y="473888"/>
                </a:lnTo>
                <a:cubicBezTo>
                  <a:pt x="1696593" y="439141"/>
                  <a:pt x="1700137" y="407823"/>
                  <a:pt x="1706766" y="379933"/>
                </a:cubicBezTo>
                <a:cubicBezTo>
                  <a:pt x="1713395" y="352044"/>
                  <a:pt x="1727226" y="329870"/>
                  <a:pt x="1748257" y="313411"/>
                </a:cubicBezTo>
                <a:cubicBezTo>
                  <a:pt x="1762887" y="301524"/>
                  <a:pt x="1781632" y="292951"/>
                  <a:pt x="1804492" y="287693"/>
                </a:cubicBezTo>
                <a:cubicBezTo>
                  <a:pt x="1827352" y="282435"/>
                  <a:pt x="1851584" y="279807"/>
                  <a:pt x="1877187" y="279807"/>
                </a:cubicBezTo>
                <a:close/>
                <a:moveTo>
                  <a:pt x="1359484" y="279807"/>
                </a:moveTo>
                <a:cubicBezTo>
                  <a:pt x="1370457" y="279807"/>
                  <a:pt x="1381087" y="282321"/>
                  <a:pt x="1391374" y="287350"/>
                </a:cubicBezTo>
                <a:cubicBezTo>
                  <a:pt x="1401661" y="292380"/>
                  <a:pt x="1411720" y="299009"/>
                  <a:pt x="1421549" y="307239"/>
                </a:cubicBezTo>
                <a:cubicBezTo>
                  <a:pt x="1431379" y="315468"/>
                  <a:pt x="1440866" y="324726"/>
                  <a:pt x="1450010" y="335013"/>
                </a:cubicBezTo>
                <a:cubicBezTo>
                  <a:pt x="1459154" y="345300"/>
                  <a:pt x="1468298" y="355473"/>
                  <a:pt x="1477442" y="365532"/>
                </a:cubicBezTo>
                <a:cubicBezTo>
                  <a:pt x="1486586" y="355473"/>
                  <a:pt x="1495959" y="345300"/>
                  <a:pt x="1505560" y="335013"/>
                </a:cubicBezTo>
                <a:cubicBezTo>
                  <a:pt x="1515161" y="324726"/>
                  <a:pt x="1524991" y="315468"/>
                  <a:pt x="1535049" y="307239"/>
                </a:cubicBezTo>
                <a:cubicBezTo>
                  <a:pt x="1545108" y="299009"/>
                  <a:pt x="1555280" y="292380"/>
                  <a:pt x="1565567" y="287350"/>
                </a:cubicBezTo>
                <a:cubicBezTo>
                  <a:pt x="1575854" y="282321"/>
                  <a:pt x="1586027" y="279807"/>
                  <a:pt x="1596085" y="279807"/>
                </a:cubicBezTo>
                <a:cubicBezTo>
                  <a:pt x="1608430" y="279807"/>
                  <a:pt x="1620317" y="281864"/>
                  <a:pt x="1631747" y="285979"/>
                </a:cubicBezTo>
                <a:cubicBezTo>
                  <a:pt x="1643177" y="290094"/>
                  <a:pt x="1653464" y="295923"/>
                  <a:pt x="1662608" y="303467"/>
                </a:cubicBezTo>
                <a:cubicBezTo>
                  <a:pt x="1671752" y="311010"/>
                  <a:pt x="1679410" y="319812"/>
                  <a:pt x="1685582" y="329870"/>
                </a:cubicBezTo>
                <a:cubicBezTo>
                  <a:pt x="1691755" y="339928"/>
                  <a:pt x="1695526" y="350901"/>
                  <a:pt x="1696898" y="362788"/>
                </a:cubicBezTo>
                <a:cubicBezTo>
                  <a:pt x="1697355" y="364617"/>
                  <a:pt x="1697584" y="366446"/>
                  <a:pt x="1697584" y="368275"/>
                </a:cubicBezTo>
                <a:cubicBezTo>
                  <a:pt x="1697584" y="370104"/>
                  <a:pt x="1697584" y="371932"/>
                  <a:pt x="1697584" y="373761"/>
                </a:cubicBezTo>
                <a:cubicBezTo>
                  <a:pt x="1697584" y="391135"/>
                  <a:pt x="1693012" y="408394"/>
                  <a:pt x="1683868" y="425539"/>
                </a:cubicBezTo>
                <a:cubicBezTo>
                  <a:pt x="1674724" y="442684"/>
                  <a:pt x="1663523" y="460629"/>
                  <a:pt x="1650264" y="479374"/>
                </a:cubicBezTo>
                <a:lnTo>
                  <a:pt x="1580312" y="562356"/>
                </a:lnTo>
                <a:cubicBezTo>
                  <a:pt x="1580769" y="571500"/>
                  <a:pt x="1581112" y="579273"/>
                  <a:pt x="1581341" y="585673"/>
                </a:cubicBezTo>
                <a:cubicBezTo>
                  <a:pt x="1581569" y="592074"/>
                  <a:pt x="1581684" y="599389"/>
                  <a:pt x="1581684" y="607619"/>
                </a:cubicBezTo>
                <a:cubicBezTo>
                  <a:pt x="1581684" y="614020"/>
                  <a:pt x="1581455" y="621335"/>
                  <a:pt x="1580998" y="629565"/>
                </a:cubicBezTo>
                <a:cubicBezTo>
                  <a:pt x="1580541" y="637794"/>
                  <a:pt x="1579855" y="647853"/>
                  <a:pt x="1578940" y="659740"/>
                </a:cubicBezTo>
                <a:cubicBezTo>
                  <a:pt x="1578026" y="671170"/>
                  <a:pt x="1576769" y="682371"/>
                  <a:pt x="1575168" y="693344"/>
                </a:cubicBezTo>
                <a:cubicBezTo>
                  <a:pt x="1573568" y="704317"/>
                  <a:pt x="1570254" y="715061"/>
                  <a:pt x="1565224" y="725577"/>
                </a:cubicBezTo>
                <a:cubicBezTo>
                  <a:pt x="1558366" y="740207"/>
                  <a:pt x="1547508" y="753123"/>
                  <a:pt x="1532649" y="764324"/>
                </a:cubicBezTo>
                <a:cubicBezTo>
                  <a:pt x="1517790" y="775526"/>
                  <a:pt x="1500073" y="781126"/>
                  <a:pt x="1479499" y="781126"/>
                </a:cubicBezTo>
                <a:cubicBezTo>
                  <a:pt x="1474928" y="781126"/>
                  <a:pt x="1471499" y="780898"/>
                  <a:pt x="1469212" y="780441"/>
                </a:cubicBezTo>
                <a:cubicBezTo>
                  <a:pt x="1450467" y="778155"/>
                  <a:pt x="1434465" y="771639"/>
                  <a:pt x="1421206" y="760895"/>
                </a:cubicBezTo>
                <a:cubicBezTo>
                  <a:pt x="1407948" y="750151"/>
                  <a:pt x="1397432" y="737921"/>
                  <a:pt x="1389660" y="724205"/>
                </a:cubicBezTo>
                <a:cubicBezTo>
                  <a:pt x="1381887" y="710489"/>
                  <a:pt x="1376401" y="691515"/>
                  <a:pt x="1373200" y="667284"/>
                </a:cubicBezTo>
                <a:cubicBezTo>
                  <a:pt x="1370000" y="643052"/>
                  <a:pt x="1368400" y="616992"/>
                  <a:pt x="1368400" y="589102"/>
                </a:cubicBezTo>
                <a:cubicBezTo>
                  <a:pt x="1368400" y="582702"/>
                  <a:pt x="1368400" y="576644"/>
                  <a:pt x="1368400" y="570929"/>
                </a:cubicBezTo>
                <a:cubicBezTo>
                  <a:pt x="1368400" y="565214"/>
                  <a:pt x="1368628" y="559156"/>
                  <a:pt x="1369086" y="552755"/>
                </a:cubicBezTo>
                <a:cubicBezTo>
                  <a:pt x="1358570" y="542239"/>
                  <a:pt x="1348169" y="530581"/>
                  <a:pt x="1337882" y="517779"/>
                </a:cubicBezTo>
                <a:cubicBezTo>
                  <a:pt x="1327595" y="504978"/>
                  <a:pt x="1317651" y="492176"/>
                  <a:pt x="1308049" y="479374"/>
                </a:cubicBezTo>
                <a:cubicBezTo>
                  <a:pt x="1294333" y="460629"/>
                  <a:pt x="1282560" y="442455"/>
                  <a:pt x="1272731" y="424853"/>
                </a:cubicBezTo>
                <a:cubicBezTo>
                  <a:pt x="1262901" y="407251"/>
                  <a:pt x="1257986" y="389763"/>
                  <a:pt x="1257986" y="372390"/>
                </a:cubicBezTo>
                <a:cubicBezTo>
                  <a:pt x="1257986" y="368275"/>
                  <a:pt x="1258215" y="365074"/>
                  <a:pt x="1258672" y="362788"/>
                </a:cubicBezTo>
                <a:cubicBezTo>
                  <a:pt x="1260044" y="350901"/>
                  <a:pt x="1263815" y="339928"/>
                  <a:pt x="1269988" y="329870"/>
                </a:cubicBezTo>
                <a:cubicBezTo>
                  <a:pt x="1276160" y="319812"/>
                  <a:pt x="1283818" y="311010"/>
                  <a:pt x="1292962" y="303467"/>
                </a:cubicBezTo>
                <a:cubicBezTo>
                  <a:pt x="1302106" y="295923"/>
                  <a:pt x="1312393" y="290094"/>
                  <a:pt x="1323823" y="285979"/>
                </a:cubicBezTo>
                <a:cubicBezTo>
                  <a:pt x="1335253" y="281864"/>
                  <a:pt x="1347140" y="279807"/>
                  <a:pt x="1359484" y="279807"/>
                </a:cubicBezTo>
                <a:close/>
                <a:moveTo>
                  <a:pt x="4135907" y="279121"/>
                </a:moveTo>
                <a:cubicBezTo>
                  <a:pt x="4149167" y="279121"/>
                  <a:pt x="4162540" y="282092"/>
                  <a:pt x="4176027" y="288036"/>
                </a:cubicBezTo>
                <a:cubicBezTo>
                  <a:pt x="4189514" y="293980"/>
                  <a:pt x="4200144" y="301752"/>
                  <a:pt x="4207916" y="311353"/>
                </a:cubicBezTo>
                <a:cubicBezTo>
                  <a:pt x="4218432" y="324155"/>
                  <a:pt x="4225405" y="338100"/>
                  <a:pt x="4228833" y="353187"/>
                </a:cubicBezTo>
                <a:cubicBezTo>
                  <a:pt x="4232262" y="368275"/>
                  <a:pt x="4233977" y="385877"/>
                  <a:pt x="4233977" y="405994"/>
                </a:cubicBezTo>
                <a:lnTo>
                  <a:pt x="4233977" y="412852"/>
                </a:lnTo>
                <a:cubicBezTo>
                  <a:pt x="4233977" y="430225"/>
                  <a:pt x="4234091" y="447828"/>
                  <a:pt x="4234320" y="465658"/>
                </a:cubicBezTo>
                <a:cubicBezTo>
                  <a:pt x="4234549" y="483489"/>
                  <a:pt x="4234206" y="501091"/>
                  <a:pt x="4233291" y="518465"/>
                </a:cubicBezTo>
                <a:cubicBezTo>
                  <a:pt x="4232377" y="540411"/>
                  <a:pt x="4231348" y="561670"/>
                  <a:pt x="4230205" y="582244"/>
                </a:cubicBezTo>
                <a:cubicBezTo>
                  <a:pt x="4229062" y="602818"/>
                  <a:pt x="4227119" y="623621"/>
                  <a:pt x="4224376" y="644652"/>
                </a:cubicBezTo>
                <a:cubicBezTo>
                  <a:pt x="4222090" y="661569"/>
                  <a:pt x="4218889" y="678142"/>
                  <a:pt x="4214774" y="694373"/>
                </a:cubicBezTo>
                <a:cubicBezTo>
                  <a:pt x="4210660" y="710603"/>
                  <a:pt x="4204716" y="725119"/>
                  <a:pt x="4196944" y="737921"/>
                </a:cubicBezTo>
                <a:cubicBezTo>
                  <a:pt x="4189171" y="750723"/>
                  <a:pt x="4178999" y="761010"/>
                  <a:pt x="4166426" y="768782"/>
                </a:cubicBezTo>
                <a:cubicBezTo>
                  <a:pt x="4153853" y="776554"/>
                  <a:pt x="4137736" y="780441"/>
                  <a:pt x="4118077" y="780441"/>
                </a:cubicBezTo>
                <a:cubicBezTo>
                  <a:pt x="4102075" y="780441"/>
                  <a:pt x="4088473" y="778840"/>
                  <a:pt x="4077272" y="775640"/>
                </a:cubicBezTo>
                <a:cubicBezTo>
                  <a:pt x="4066070" y="772440"/>
                  <a:pt x="4056355" y="767296"/>
                  <a:pt x="4048125" y="760209"/>
                </a:cubicBezTo>
                <a:cubicBezTo>
                  <a:pt x="4039895" y="753123"/>
                  <a:pt x="4032809" y="743979"/>
                  <a:pt x="4026865" y="732777"/>
                </a:cubicBezTo>
                <a:cubicBezTo>
                  <a:pt x="4020922" y="721576"/>
                  <a:pt x="4015435" y="707974"/>
                  <a:pt x="4010406" y="691972"/>
                </a:cubicBezTo>
                <a:cubicBezTo>
                  <a:pt x="4008577" y="686943"/>
                  <a:pt x="4006520" y="680542"/>
                  <a:pt x="4004234" y="672770"/>
                </a:cubicBezTo>
                <a:cubicBezTo>
                  <a:pt x="4001948" y="664998"/>
                  <a:pt x="3999433" y="657111"/>
                  <a:pt x="3996690" y="649110"/>
                </a:cubicBezTo>
                <a:cubicBezTo>
                  <a:pt x="3993947" y="641109"/>
                  <a:pt x="3990975" y="633565"/>
                  <a:pt x="3987775" y="626478"/>
                </a:cubicBezTo>
                <a:cubicBezTo>
                  <a:pt x="3984574" y="619392"/>
                  <a:pt x="3981145" y="614020"/>
                  <a:pt x="3977488" y="610362"/>
                </a:cubicBezTo>
                <a:cubicBezTo>
                  <a:pt x="3975659" y="608533"/>
                  <a:pt x="3974287" y="607619"/>
                  <a:pt x="3973373" y="607619"/>
                </a:cubicBezTo>
                <a:cubicBezTo>
                  <a:pt x="3971087" y="607619"/>
                  <a:pt x="3969372" y="609219"/>
                  <a:pt x="3968229" y="612420"/>
                </a:cubicBezTo>
                <a:cubicBezTo>
                  <a:pt x="3967087" y="615620"/>
                  <a:pt x="3966515" y="619735"/>
                  <a:pt x="3966515" y="624764"/>
                </a:cubicBezTo>
                <a:lnTo>
                  <a:pt x="3967201" y="641909"/>
                </a:lnTo>
                <a:lnTo>
                  <a:pt x="3967201" y="646710"/>
                </a:lnTo>
                <a:cubicBezTo>
                  <a:pt x="3967201" y="658597"/>
                  <a:pt x="3966972" y="670484"/>
                  <a:pt x="3966515" y="682371"/>
                </a:cubicBezTo>
                <a:cubicBezTo>
                  <a:pt x="3966058" y="694258"/>
                  <a:pt x="3964686" y="705460"/>
                  <a:pt x="3962400" y="715975"/>
                </a:cubicBezTo>
                <a:cubicBezTo>
                  <a:pt x="3958743" y="734263"/>
                  <a:pt x="3950970" y="749122"/>
                  <a:pt x="3939083" y="760552"/>
                </a:cubicBezTo>
                <a:cubicBezTo>
                  <a:pt x="3927196" y="771982"/>
                  <a:pt x="3910279" y="777697"/>
                  <a:pt x="3888334" y="777697"/>
                </a:cubicBezTo>
                <a:cubicBezTo>
                  <a:pt x="3862273" y="777697"/>
                  <a:pt x="3841814" y="770611"/>
                  <a:pt x="3826955" y="756438"/>
                </a:cubicBezTo>
                <a:cubicBezTo>
                  <a:pt x="3812096" y="742264"/>
                  <a:pt x="3802609" y="723976"/>
                  <a:pt x="3798494" y="701574"/>
                </a:cubicBezTo>
                <a:cubicBezTo>
                  <a:pt x="3795294" y="683743"/>
                  <a:pt x="3793350" y="664883"/>
                  <a:pt x="3792665" y="644995"/>
                </a:cubicBezTo>
                <a:cubicBezTo>
                  <a:pt x="3791979" y="625107"/>
                  <a:pt x="3791636" y="604876"/>
                  <a:pt x="3791636" y="584302"/>
                </a:cubicBezTo>
                <a:lnTo>
                  <a:pt x="3791636" y="557556"/>
                </a:lnTo>
                <a:lnTo>
                  <a:pt x="3791636" y="523951"/>
                </a:lnTo>
                <a:cubicBezTo>
                  <a:pt x="3791636" y="497434"/>
                  <a:pt x="3792436" y="470230"/>
                  <a:pt x="3794036" y="442341"/>
                </a:cubicBezTo>
                <a:cubicBezTo>
                  <a:pt x="3795637" y="414452"/>
                  <a:pt x="3799866" y="389077"/>
                  <a:pt x="3806724" y="366217"/>
                </a:cubicBezTo>
                <a:cubicBezTo>
                  <a:pt x="3813582" y="343357"/>
                  <a:pt x="3824097" y="324612"/>
                  <a:pt x="3838270" y="309982"/>
                </a:cubicBezTo>
                <a:cubicBezTo>
                  <a:pt x="3852444" y="295351"/>
                  <a:pt x="3872332" y="288036"/>
                  <a:pt x="3897935" y="288036"/>
                </a:cubicBezTo>
                <a:cubicBezTo>
                  <a:pt x="3913480" y="288036"/>
                  <a:pt x="3926396" y="289979"/>
                  <a:pt x="3936683" y="293865"/>
                </a:cubicBezTo>
                <a:cubicBezTo>
                  <a:pt x="3946970" y="297752"/>
                  <a:pt x="3956914" y="303810"/>
                  <a:pt x="3966515" y="312039"/>
                </a:cubicBezTo>
                <a:cubicBezTo>
                  <a:pt x="3977945" y="322098"/>
                  <a:pt x="3986860" y="334442"/>
                  <a:pt x="3993261" y="349072"/>
                </a:cubicBezTo>
                <a:cubicBezTo>
                  <a:pt x="3999662" y="363703"/>
                  <a:pt x="4005263" y="378790"/>
                  <a:pt x="4010063" y="394335"/>
                </a:cubicBezTo>
                <a:cubicBezTo>
                  <a:pt x="4014864" y="409880"/>
                  <a:pt x="4020007" y="425082"/>
                  <a:pt x="4025494" y="439941"/>
                </a:cubicBezTo>
                <a:cubicBezTo>
                  <a:pt x="4030980" y="454800"/>
                  <a:pt x="4038981" y="467259"/>
                  <a:pt x="4049497" y="477317"/>
                </a:cubicBezTo>
                <a:cubicBezTo>
                  <a:pt x="4050411" y="478231"/>
                  <a:pt x="4051097" y="478689"/>
                  <a:pt x="4051554" y="478689"/>
                </a:cubicBezTo>
                <a:cubicBezTo>
                  <a:pt x="4052926" y="478689"/>
                  <a:pt x="4053954" y="477660"/>
                  <a:pt x="4054640" y="475602"/>
                </a:cubicBezTo>
                <a:cubicBezTo>
                  <a:pt x="4055326" y="473545"/>
                  <a:pt x="4056012" y="471030"/>
                  <a:pt x="4056698" y="468059"/>
                </a:cubicBezTo>
                <a:cubicBezTo>
                  <a:pt x="4057383" y="465087"/>
                  <a:pt x="4057841" y="462001"/>
                  <a:pt x="4058069" y="458800"/>
                </a:cubicBezTo>
                <a:cubicBezTo>
                  <a:pt x="4058298" y="455600"/>
                  <a:pt x="4058412" y="453085"/>
                  <a:pt x="4058412" y="451257"/>
                </a:cubicBezTo>
                <a:lnTo>
                  <a:pt x="4058412" y="444399"/>
                </a:lnTo>
                <a:cubicBezTo>
                  <a:pt x="4058412" y="433426"/>
                  <a:pt x="4058526" y="422567"/>
                  <a:pt x="4058755" y="411823"/>
                </a:cubicBezTo>
                <a:cubicBezTo>
                  <a:pt x="4058984" y="401079"/>
                  <a:pt x="4059098" y="389992"/>
                  <a:pt x="4059098" y="378562"/>
                </a:cubicBezTo>
                <a:cubicBezTo>
                  <a:pt x="4059098" y="360731"/>
                  <a:pt x="4060927" y="345186"/>
                  <a:pt x="4064584" y="331927"/>
                </a:cubicBezTo>
                <a:cubicBezTo>
                  <a:pt x="4068242" y="318669"/>
                  <a:pt x="4075328" y="307239"/>
                  <a:pt x="4085844" y="297637"/>
                </a:cubicBezTo>
                <a:cubicBezTo>
                  <a:pt x="4092702" y="291237"/>
                  <a:pt x="4100475" y="286550"/>
                  <a:pt x="4109161" y="283578"/>
                </a:cubicBezTo>
                <a:cubicBezTo>
                  <a:pt x="4117848" y="280607"/>
                  <a:pt x="4126764" y="279121"/>
                  <a:pt x="4135907" y="279121"/>
                </a:cubicBezTo>
                <a:close/>
                <a:moveTo>
                  <a:pt x="2364257" y="279121"/>
                </a:moveTo>
                <a:cubicBezTo>
                  <a:pt x="2377516" y="279121"/>
                  <a:pt x="2390889" y="282092"/>
                  <a:pt x="2404377" y="288036"/>
                </a:cubicBezTo>
                <a:cubicBezTo>
                  <a:pt x="2417864" y="293980"/>
                  <a:pt x="2428494" y="301752"/>
                  <a:pt x="2436266" y="311353"/>
                </a:cubicBezTo>
                <a:cubicBezTo>
                  <a:pt x="2446782" y="324155"/>
                  <a:pt x="2453754" y="338100"/>
                  <a:pt x="2457183" y="353187"/>
                </a:cubicBezTo>
                <a:cubicBezTo>
                  <a:pt x="2460612" y="368275"/>
                  <a:pt x="2462327" y="385877"/>
                  <a:pt x="2462327" y="405994"/>
                </a:cubicBezTo>
                <a:lnTo>
                  <a:pt x="2462327" y="412852"/>
                </a:lnTo>
                <a:cubicBezTo>
                  <a:pt x="2462327" y="430225"/>
                  <a:pt x="2462441" y="447828"/>
                  <a:pt x="2462670" y="465658"/>
                </a:cubicBezTo>
                <a:cubicBezTo>
                  <a:pt x="2462898" y="483489"/>
                  <a:pt x="2462556" y="501091"/>
                  <a:pt x="2461641" y="518465"/>
                </a:cubicBezTo>
                <a:cubicBezTo>
                  <a:pt x="2460727" y="540411"/>
                  <a:pt x="2459698" y="561670"/>
                  <a:pt x="2458555" y="582244"/>
                </a:cubicBezTo>
                <a:cubicBezTo>
                  <a:pt x="2457412" y="602818"/>
                  <a:pt x="2455469" y="623621"/>
                  <a:pt x="2452726" y="644652"/>
                </a:cubicBezTo>
                <a:cubicBezTo>
                  <a:pt x="2450440" y="661569"/>
                  <a:pt x="2447239" y="678142"/>
                  <a:pt x="2443125" y="694373"/>
                </a:cubicBezTo>
                <a:cubicBezTo>
                  <a:pt x="2439010" y="710603"/>
                  <a:pt x="2433066" y="725119"/>
                  <a:pt x="2425294" y="737921"/>
                </a:cubicBezTo>
                <a:cubicBezTo>
                  <a:pt x="2417521" y="750723"/>
                  <a:pt x="2407349" y="761010"/>
                  <a:pt x="2394776" y="768782"/>
                </a:cubicBezTo>
                <a:cubicBezTo>
                  <a:pt x="2382202" y="776554"/>
                  <a:pt x="2366086" y="780441"/>
                  <a:pt x="2346427" y="780441"/>
                </a:cubicBezTo>
                <a:cubicBezTo>
                  <a:pt x="2330425" y="780441"/>
                  <a:pt x="2316823" y="778840"/>
                  <a:pt x="2305622" y="775640"/>
                </a:cubicBezTo>
                <a:cubicBezTo>
                  <a:pt x="2294420" y="772440"/>
                  <a:pt x="2284705" y="767296"/>
                  <a:pt x="2276475" y="760209"/>
                </a:cubicBezTo>
                <a:cubicBezTo>
                  <a:pt x="2268245" y="753123"/>
                  <a:pt x="2261159" y="743979"/>
                  <a:pt x="2255215" y="732777"/>
                </a:cubicBezTo>
                <a:cubicBezTo>
                  <a:pt x="2249272" y="721576"/>
                  <a:pt x="2243785" y="707974"/>
                  <a:pt x="2238756" y="691972"/>
                </a:cubicBezTo>
                <a:cubicBezTo>
                  <a:pt x="2236927" y="686943"/>
                  <a:pt x="2234870" y="680542"/>
                  <a:pt x="2232584" y="672770"/>
                </a:cubicBezTo>
                <a:cubicBezTo>
                  <a:pt x="2230298" y="664998"/>
                  <a:pt x="2227783" y="657111"/>
                  <a:pt x="2225040" y="649110"/>
                </a:cubicBezTo>
                <a:cubicBezTo>
                  <a:pt x="2222297" y="641109"/>
                  <a:pt x="2219325" y="633565"/>
                  <a:pt x="2216125" y="626478"/>
                </a:cubicBezTo>
                <a:cubicBezTo>
                  <a:pt x="2212924" y="619392"/>
                  <a:pt x="2209495" y="614020"/>
                  <a:pt x="2205838" y="610362"/>
                </a:cubicBezTo>
                <a:cubicBezTo>
                  <a:pt x="2204009" y="608533"/>
                  <a:pt x="2202637" y="607619"/>
                  <a:pt x="2201723" y="607619"/>
                </a:cubicBezTo>
                <a:cubicBezTo>
                  <a:pt x="2199437" y="607619"/>
                  <a:pt x="2197722" y="609219"/>
                  <a:pt x="2196579" y="612420"/>
                </a:cubicBezTo>
                <a:cubicBezTo>
                  <a:pt x="2195437" y="615620"/>
                  <a:pt x="2194865" y="619735"/>
                  <a:pt x="2194865" y="624764"/>
                </a:cubicBezTo>
                <a:lnTo>
                  <a:pt x="2195551" y="641909"/>
                </a:lnTo>
                <a:lnTo>
                  <a:pt x="2195551" y="646710"/>
                </a:lnTo>
                <a:cubicBezTo>
                  <a:pt x="2195551" y="658597"/>
                  <a:pt x="2195322" y="670484"/>
                  <a:pt x="2194865" y="682371"/>
                </a:cubicBezTo>
                <a:cubicBezTo>
                  <a:pt x="2194408" y="694258"/>
                  <a:pt x="2193036" y="705460"/>
                  <a:pt x="2190750" y="715975"/>
                </a:cubicBezTo>
                <a:cubicBezTo>
                  <a:pt x="2187093" y="734263"/>
                  <a:pt x="2179320" y="749122"/>
                  <a:pt x="2167433" y="760552"/>
                </a:cubicBezTo>
                <a:cubicBezTo>
                  <a:pt x="2155546" y="771982"/>
                  <a:pt x="2138629" y="777697"/>
                  <a:pt x="2116684" y="777697"/>
                </a:cubicBezTo>
                <a:cubicBezTo>
                  <a:pt x="2090623" y="777697"/>
                  <a:pt x="2070164" y="770611"/>
                  <a:pt x="2055305" y="756438"/>
                </a:cubicBezTo>
                <a:cubicBezTo>
                  <a:pt x="2040446" y="742264"/>
                  <a:pt x="2030959" y="723976"/>
                  <a:pt x="2026844" y="701574"/>
                </a:cubicBezTo>
                <a:cubicBezTo>
                  <a:pt x="2023644" y="683743"/>
                  <a:pt x="2021700" y="664883"/>
                  <a:pt x="2021015" y="644995"/>
                </a:cubicBezTo>
                <a:cubicBezTo>
                  <a:pt x="2020329" y="625107"/>
                  <a:pt x="2019986" y="604876"/>
                  <a:pt x="2019986" y="584302"/>
                </a:cubicBezTo>
                <a:lnTo>
                  <a:pt x="2019986" y="557556"/>
                </a:lnTo>
                <a:lnTo>
                  <a:pt x="2019986" y="523951"/>
                </a:lnTo>
                <a:cubicBezTo>
                  <a:pt x="2019986" y="497434"/>
                  <a:pt x="2020786" y="470230"/>
                  <a:pt x="2022386" y="442341"/>
                </a:cubicBezTo>
                <a:cubicBezTo>
                  <a:pt x="2023987" y="414452"/>
                  <a:pt x="2028215" y="389077"/>
                  <a:pt x="2035073" y="366217"/>
                </a:cubicBezTo>
                <a:cubicBezTo>
                  <a:pt x="2041932" y="343357"/>
                  <a:pt x="2052447" y="324612"/>
                  <a:pt x="2066620" y="309982"/>
                </a:cubicBezTo>
                <a:cubicBezTo>
                  <a:pt x="2080794" y="295351"/>
                  <a:pt x="2100682" y="288036"/>
                  <a:pt x="2126285" y="288036"/>
                </a:cubicBezTo>
                <a:cubicBezTo>
                  <a:pt x="2141830" y="288036"/>
                  <a:pt x="2154746" y="289979"/>
                  <a:pt x="2165033" y="293865"/>
                </a:cubicBezTo>
                <a:cubicBezTo>
                  <a:pt x="2175320" y="297752"/>
                  <a:pt x="2185264" y="303810"/>
                  <a:pt x="2194865" y="312039"/>
                </a:cubicBezTo>
                <a:cubicBezTo>
                  <a:pt x="2206295" y="322098"/>
                  <a:pt x="2215210" y="334442"/>
                  <a:pt x="2221611" y="349072"/>
                </a:cubicBezTo>
                <a:cubicBezTo>
                  <a:pt x="2228012" y="363703"/>
                  <a:pt x="2233613" y="378790"/>
                  <a:pt x="2238413" y="394335"/>
                </a:cubicBezTo>
                <a:cubicBezTo>
                  <a:pt x="2243214" y="409880"/>
                  <a:pt x="2248357" y="425082"/>
                  <a:pt x="2253844" y="439941"/>
                </a:cubicBezTo>
                <a:cubicBezTo>
                  <a:pt x="2259330" y="454800"/>
                  <a:pt x="2267331" y="467259"/>
                  <a:pt x="2277847" y="477317"/>
                </a:cubicBezTo>
                <a:cubicBezTo>
                  <a:pt x="2278761" y="478231"/>
                  <a:pt x="2279447" y="478689"/>
                  <a:pt x="2279904" y="478689"/>
                </a:cubicBezTo>
                <a:cubicBezTo>
                  <a:pt x="2281276" y="478689"/>
                  <a:pt x="2282304" y="477660"/>
                  <a:pt x="2282990" y="475602"/>
                </a:cubicBezTo>
                <a:cubicBezTo>
                  <a:pt x="2283676" y="473545"/>
                  <a:pt x="2284362" y="471030"/>
                  <a:pt x="2285048" y="468059"/>
                </a:cubicBezTo>
                <a:cubicBezTo>
                  <a:pt x="2285733" y="465087"/>
                  <a:pt x="2286191" y="462001"/>
                  <a:pt x="2286419" y="458800"/>
                </a:cubicBezTo>
                <a:cubicBezTo>
                  <a:pt x="2286648" y="455600"/>
                  <a:pt x="2286762" y="453085"/>
                  <a:pt x="2286762" y="451257"/>
                </a:cubicBezTo>
                <a:lnTo>
                  <a:pt x="2286762" y="444399"/>
                </a:lnTo>
                <a:cubicBezTo>
                  <a:pt x="2286762" y="433426"/>
                  <a:pt x="2286876" y="422567"/>
                  <a:pt x="2287105" y="411823"/>
                </a:cubicBezTo>
                <a:cubicBezTo>
                  <a:pt x="2287334" y="401079"/>
                  <a:pt x="2287448" y="389992"/>
                  <a:pt x="2287448" y="378562"/>
                </a:cubicBezTo>
                <a:cubicBezTo>
                  <a:pt x="2287448" y="360731"/>
                  <a:pt x="2289277" y="345186"/>
                  <a:pt x="2292934" y="331927"/>
                </a:cubicBezTo>
                <a:cubicBezTo>
                  <a:pt x="2296592" y="318669"/>
                  <a:pt x="2303679" y="307239"/>
                  <a:pt x="2314194" y="297637"/>
                </a:cubicBezTo>
                <a:cubicBezTo>
                  <a:pt x="2321052" y="291237"/>
                  <a:pt x="2328825" y="286550"/>
                  <a:pt x="2337511" y="283578"/>
                </a:cubicBezTo>
                <a:cubicBezTo>
                  <a:pt x="2346198" y="280607"/>
                  <a:pt x="2355113" y="279121"/>
                  <a:pt x="2364257" y="279121"/>
                </a:cubicBezTo>
                <a:close/>
                <a:moveTo>
                  <a:pt x="3353715" y="277063"/>
                </a:moveTo>
                <a:cubicBezTo>
                  <a:pt x="3366059" y="277063"/>
                  <a:pt x="3377946" y="279235"/>
                  <a:pt x="3389376" y="283578"/>
                </a:cubicBezTo>
                <a:cubicBezTo>
                  <a:pt x="3400806" y="287922"/>
                  <a:pt x="3411093" y="294437"/>
                  <a:pt x="3420237" y="303124"/>
                </a:cubicBezTo>
                <a:cubicBezTo>
                  <a:pt x="3434410" y="316840"/>
                  <a:pt x="3443669" y="333985"/>
                  <a:pt x="3448012" y="354559"/>
                </a:cubicBezTo>
                <a:cubicBezTo>
                  <a:pt x="3452355" y="375133"/>
                  <a:pt x="3454984" y="398221"/>
                  <a:pt x="3455899" y="423825"/>
                </a:cubicBezTo>
                <a:cubicBezTo>
                  <a:pt x="3457270" y="456743"/>
                  <a:pt x="3457956" y="489890"/>
                  <a:pt x="3457956" y="523266"/>
                </a:cubicBezTo>
                <a:cubicBezTo>
                  <a:pt x="3457956" y="545211"/>
                  <a:pt x="3457613" y="567042"/>
                  <a:pt x="3456928" y="588759"/>
                </a:cubicBezTo>
                <a:cubicBezTo>
                  <a:pt x="3456242" y="610476"/>
                  <a:pt x="3454984" y="632308"/>
                  <a:pt x="3453156" y="654253"/>
                </a:cubicBezTo>
                <a:cubicBezTo>
                  <a:pt x="3452241" y="665683"/>
                  <a:pt x="3450984" y="676885"/>
                  <a:pt x="3449384" y="687858"/>
                </a:cubicBezTo>
                <a:cubicBezTo>
                  <a:pt x="3447783" y="698830"/>
                  <a:pt x="3444469" y="709575"/>
                  <a:pt x="3439440" y="720090"/>
                </a:cubicBezTo>
                <a:cubicBezTo>
                  <a:pt x="3432582" y="734721"/>
                  <a:pt x="3421723" y="747636"/>
                  <a:pt x="3406864" y="758838"/>
                </a:cubicBezTo>
                <a:cubicBezTo>
                  <a:pt x="3392005" y="770039"/>
                  <a:pt x="3374289" y="775640"/>
                  <a:pt x="3353715" y="775640"/>
                </a:cubicBezTo>
                <a:cubicBezTo>
                  <a:pt x="3349143" y="775640"/>
                  <a:pt x="3345713" y="775411"/>
                  <a:pt x="3343427" y="774954"/>
                </a:cubicBezTo>
                <a:cubicBezTo>
                  <a:pt x="3324682" y="772668"/>
                  <a:pt x="3308680" y="766153"/>
                  <a:pt x="3295422" y="755409"/>
                </a:cubicBezTo>
                <a:cubicBezTo>
                  <a:pt x="3282163" y="744665"/>
                  <a:pt x="3271647" y="732435"/>
                  <a:pt x="3263875" y="718719"/>
                </a:cubicBezTo>
                <a:cubicBezTo>
                  <a:pt x="3254731" y="701345"/>
                  <a:pt x="3248787" y="681228"/>
                  <a:pt x="3246044" y="658368"/>
                </a:cubicBezTo>
                <a:cubicBezTo>
                  <a:pt x="3243301" y="635508"/>
                  <a:pt x="3241929" y="611734"/>
                  <a:pt x="3241929" y="587045"/>
                </a:cubicBezTo>
                <a:cubicBezTo>
                  <a:pt x="3241929" y="573786"/>
                  <a:pt x="3242043" y="560642"/>
                  <a:pt x="3242272" y="547611"/>
                </a:cubicBezTo>
                <a:cubicBezTo>
                  <a:pt x="3242501" y="534581"/>
                  <a:pt x="3242844" y="521665"/>
                  <a:pt x="3243301" y="508864"/>
                </a:cubicBezTo>
                <a:cubicBezTo>
                  <a:pt x="3243758" y="489204"/>
                  <a:pt x="3244329" y="469202"/>
                  <a:pt x="3245015" y="448856"/>
                </a:cubicBezTo>
                <a:cubicBezTo>
                  <a:pt x="3245701" y="428511"/>
                  <a:pt x="3247416" y="409080"/>
                  <a:pt x="3250159" y="390563"/>
                </a:cubicBezTo>
                <a:cubicBezTo>
                  <a:pt x="3252902" y="372047"/>
                  <a:pt x="3257245" y="355016"/>
                  <a:pt x="3263189" y="339471"/>
                </a:cubicBezTo>
                <a:cubicBezTo>
                  <a:pt x="3269133" y="323926"/>
                  <a:pt x="3278048" y="310896"/>
                  <a:pt x="3289935" y="300381"/>
                </a:cubicBezTo>
                <a:cubicBezTo>
                  <a:pt x="3298622" y="292608"/>
                  <a:pt x="3308452" y="286779"/>
                  <a:pt x="3319425" y="282893"/>
                </a:cubicBezTo>
                <a:cubicBezTo>
                  <a:pt x="3330397" y="279006"/>
                  <a:pt x="3341827" y="277063"/>
                  <a:pt x="3353715" y="277063"/>
                </a:cubicBezTo>
                <a:close/>
                <a:moveTo>
                  <a:pt x="2903906" y="272949"/>
                </a:moveTo>
                <a:cubicBezTo>
                  <a:pt x="2918079" y="272949"/>
                  <a:pt x="2931795" y="273291"/>
                  <a:pt x="2945054" y="273977"/>
                </a:cubicBezTo>
                <a:cubicBezTo>
                  <a:pt x="2958313" y="274663"/>
                  <a:pt x="2970200" y="275235"/>
                  <a:pt x="2980716" y="275692"/>
                </a:cubicBezTo>
                <a:cubicBezTo>
                  <a:pt x="3014091" y="276606"/>
                  <a:pt x="3045409" y="281978"/>
                  <a:pt x="3074670" y="291808"/>
                </a:cubicBezTo>
                <a:cubicBezTo>
                  <a:pt x="3103931" y="301638"/>
                  <a:pt x="3131134" y="317526"/>
                  <a:pt x="3156280" y="339471"/>
                </a:cubicBezTo>
                <a:cubicBezTo>
                  <a:pt x="3181426" y="361417"/>
                  <a:pt x="3201543" y="387706"/>
                  <a:pt x="3216631" y="418338"/>
                </a:cubicBezTo>
                <a:cubicBezTo>
                  <a:pt x="3231718" y="448971"/>
                  <a:pt x="3239948" y="480975"/>
                  <a:pt x="3241319" y="514350"/>
                </a:cubicBezTo>
                <a:lnTo>
                  <a:pt x="3241319" y="523951"/>
                </a:lnTo>
                <a:cubicBezTo>
                  <a:pt x="3241319" y="556870"/>
                  <a:pt x="3234576" y="588874"/>
                  <a:pt x="3221088" y="619963"/>
                </a:cubicBezTo>
                <a:cubicBezTo>
                  <a:pt x="3207601" y="651053"/>
                  <a:pt x="3188970" y="678256"/>
                  <a:pt x="3165196" y="701574"/>
                </a:cubicBezTo>
                <a:cubicBezTo>
                  <a:pt x="3140507" y="725348"/>
                  <a:pt x="3113646" y="743522"/>
                  <a:pt x="3084614" y="756095"/>
                </a:cubicBezTo>
                <a:cubicBezTo>
                  <a:pt x="3055582" y="768668"/>
                  <a:pt x="3024150" y="774954"/>
                  <a:pt x="2990317" y="774954"/>
                </a:cubicBezTo>
                <a:lnTo>
                  <a:pt x="2984830" y="774954"/>
                </a:lnTo>
                <a:lnTo>
                  <a:pt x="2971114" y="774954"/>
                </a:lnTo>
                <a:cubicBezTo>
                  <a:pt x="2955112" y="774954"/>
                  <a:pt x="2940711" y="775297"/>
                  <a:pt x="2927909" y="775983"/>
                </a:cubicBezTo>
                <a:cubicBezTo>
                  <a:pt x="2915107" y="776669"/>
                  <a:pt x="2902077" y="777012"/>
                  <a:pt x="2888818" y="777012"/>
                </a:cubicBezTo>
                <a:cubicBezTo>
                  <a:pt x="2876474" y="777012"/>
                  <a:pt x="2863215" y="776326"/>
                  <a:pt x="2849042" y="774954"/>
                </a:cubicBezTo>
                <a:cubicBezTo>
                  <a:pt x="2830297" y="772668"/>
                  <a:pt x="2814638" y="766725"/>
                  <a:pt x="2802065" y="757123"/>
                </a:cubicBezTo>
                <a:cubicBezTo>
                  <a:pt x="2789492" y="747522"/>
                  <a:pt x="2780005" y="735406"/>
                  <a:pt x="2773604" y="720776"/>
                </a:cubicBezTo>
                <a:cubicBezTo>
                  <a:pt x="2769489" y="711632"/>
                  <a:pt x="2766746" y="697230"/>
                  <a:pt x="2765374" y="677571"/>
                </a:cubicBezTo>
                <a:cubicBezTo>
                  <a:pt x="2764003" y="657911"/>
                  <a:pt x="2763317" y="632308"/>
                  <a:pt x="2763317" y="600761"/>
                </a:cubicBezTo>
                <a:lnTo>
                  <a:pt x="2763317" y="582930"/>
                </a:lnTo>
                <a:cubicBezTo>
                  <a:pt x="2758745" y="581559"/>
                  <a:pt x="2755087" y="579958"/>
                  <a:pt x="2752344" y="578130"/>
                </a:cubicBezTo>
                <a:cubicBezTo>
                  <a:pt x="2742743" y="573100"/>
                  <a:pt x="2734171" y="565442"/>
                  <a:pt x="2726627" y="555155"/>
                </a:cubicBezTo>
                <a:cubicBezTo>
                  <a:pt x="2719083" y="544868"/>
                  <a:pt x="2715311" y="532410"/>
                  <a:pt x="2715311" y="517779"/>
                </a:cubicBezTo>
                <a:cubicBezTo>
                  <a:pt x="2715311" y="502234"/>
                  <a:pt x="2719083" y="489090"/>
                  <a:pt x="2726627" y="478346"/>
                </a:cubicBezTo>
                <a:cubicBezTo>
                  <a:pt x="2734171" y="467601"/>
                  <a:pt x="2742971" y="459486"/>
                  <a:pt x="2753030" y="454000"/>
                </a:cubicBezTo>
                <a:cubicBezTo>
                  <a:pt x="2754859" y="453085"/>
                  <a:pt x="2756573" y="452171"/>
                  <a:pt x="2758173" y="451257"/>
                </a:cubicBezTo>
                <a:cubicBezTo>
                  <a:pt x="2759774" y="450342"/>
                  <a:pt x="2761717" y="449428"/>
                  <a:pt x="2764003" y="448513"/>
                </a:cubicBezTo>
                <a:cubicBezTo>
                  <a:pt x="2764003" y="435712"/>
                  <a:pt x="2764460" y="421881"/>
                  <a:pt x="2765374" y="407022"/>
                </a:cubicBezTo>
                <a:cubicBezTo>
                  <a:pt x="2766289" y="392163"/>
                  <a:pt x="2767775" y="377876"/>
                  <a:pt x="2769832" y="364160"/>
                </a:cubicBezTo>
                <a:cubicBezTo>
                  <a:pt x="2771889" y="350444"/>
                  <a:pt x="2774633" y="338100"/>
                  <a:pt x="2778062" y="327127"/>
                </a:cubicBezTo>
                <a:cubicBezTo>
                  <a:pt x="2781491" y="316154"/>
                  <a:pt x="2785948" y="307924"/>
                  <a:pt x="2791435" y="302438"/>
                </a:cubicBezTo>
                <a:cubicBezTo>
                  <a:pt x="2803322" y="290551"/>
                  <a:pt x="2819552" y="282664"/>
                  <a:pt x="2840127" y="278778"/>
                </a:cubicBezTo>
                <a:cubicBezTo>
                  <a:pt x="2860701" y="274892"/>
                  <a:pt x="2881960" y="272949"/>
                  <a:pt x="2903906" y="272949"/>
                </a:cubicBezTo>
                <a:close/>
                <a:moveTo>
                  <a:pt x="1136752" y="272949"/>
                </a:moveTo>
                <a:cubicBezTo>
                  <a:pt x="1152297" y="272949"/>
                  <a:pt x="1167156" y="276263"/>
                  <a:pt x="1181329" y="282893"/>
                </a:cubicBezTo>
                <a:cubicBezTo>
                  <a:pt x="1195502" y="289522"/>
                  <a:pt x="1207161" y="298552"/>
                  <a:pt x="1216305" y="309982"/>
                </a:cubicBezTo>
                <a:cubicBezTo>
                  <a:pt x="1227277" y="323241"/>
                  <a:pt x="1234478" y="338671"/>
                  <a:pt x="1237907" y="356273"/>
                </a:cubicBezTo>
                <a:cubicBezTo>
                  <a:pt x="1241336" y="373875"/>
                  <a:pt x="1243051" y="393192"/>
                  <a:pt x="1243051" y="414223"/>
                </a:cubicBezTo>
                <a:cubicBezTo>
                  <a:pt x="1243051" y="419253"/>
                  <a:pt x="1243051" y="424282"/>
                  <a:pt x="1243051" y="429311"/>
                </a:cubicBezTo>
                <a:cubicBezTo>
                  <a:pt x="1243051" y="434340"/>
                  <a:pt x="1242822" y="439369"/>
                  <a:pt x="1242365" y="444399"/>
                </a:cubicBezTo>
                <a:cubicBezTo>
                  <a:pt x="1241451" y="469087"/>
                  <a:pt x="1240536" y="494005"/>
                  <a:pt x="1239622" y="519151"/>
                </a:cubicBezTo>
                <a:cubicBezTo>
                  <a:pt x="1238707" y="544297"/>
                  <a:pt x="1236536" y="568528"/>
                  <a:pt x="1233107" y="591846"/>
                </a:cubicBezTo>
                <a:cubicBezTo>
                  <a:pt x="1229678" y="615163"/>
                  <a:pt x="1224648" y="636994"/>
                  <a:pt x="1218019" y="657339"/>
                </a:cubicBezTo>
                <a:cubicBezTo>
                  <a:pt x="1211390" y="677685"/>
                  <a:pt x="1202131" y="695401"/>
                  <a:pt x="1190244" y="710489"/>
                </a:cubicBezTo>
                <a:cubicBezTo>
                  <a:pt x="1174242" y="730606"/>
                  <a:pt x="1153325" y="746379"/>
                  <a:pt x="1127494" y="757809"/>
                </a:cubicBezTo>
                <a:cubicBezTo>
                  <a:pt x="1101662" y="769239"/>
                  <a:pt x="1072058" y="774954"/>
                  <a:pt x="1038682" y="774954"/>
                </a:cubicBezTo>
                <a:lnTo>
                  <a:pt x="1032510" y="774954"/>
                </a:lnTo>
                <a:cubicBezTo>
                  <a:pt x="989991" y="774040"/>
                  <a:pt x="952386" y="764553"/>
                  <a:pt x="919696" y="746493"/>
                </a:cubicBezTo>
                <a:cubicBezTo>
                  <a:pt x="887006" y="728434"/>
                  <a:pt x="861975" y="705003"/>
                  <a:pt x="844601" y="676199"/>
                </a:cubicBezTo>
                <a:cubicBezTo>
                  <a:pt x="830885" y="653796"/>
                  <a:pt x="821741" y="629336"/>
                  <a:pt x="817169" y="602818"/>
                </a:cubicBezTo>
                <a:cubicBezTo>
                  <a:pt x="812597" y="576301"/>
                  <a:pt x="810311" y="547497"/>
                  <a:pt x="810311" y="516408"/>
                </a:cubicBezTo>
                <a:cubicBezTo>
                  <a:pt x="810311" y="507721"/>
                  <a:pt x="810425" y="499034"/>
                  <a:pt x="810654" y="490347"/>
                </a:cubicBezTo>
                <a:cubicBezTo>
                  <a:pt x="810882" y="481660"/>
                  <a:pt x="811225" y="472745"/>
                  <a:pt x="811683" y="463601"/>
                </a:cubicBezTo>
                <a:cubicBezTo>
                  <a:pt x="812597" y="449428"/>
                  <a:pt x="813397" y="435369"/>
                  <a:pt x="814083" y="421424"/>
                </a:cubicBezTo>
                <a:cubicBezTo>
                  <a:pt x="814769" y="407480"/>
                  <a:pt x="816712" y="393649"/>
                  <a:pt x="819912" y="379933"/>
                </a:cubicBezTo>
                <a:cubicBezTo>
                  <a:pt x="824484" y="358902"/>
                  <a:pt x="832371" y="340043"/>
                  <a:pt x="843572" y="323355"/>
                </a:cubicBezTo>
                <a:cubicBezTo>
                  <a:pt x="854774" y="306667"/>
                  <a:pt x="869290" y="293980"/>
                  <a:pt x="887121" y="285293"/>
                </a:cubicBezTo>
                <a:cubicBezTo>
                  <a:pt x="901294" y="278435"/>
                  <a:pt x="915696" y="275006"/>
                  <a:pt x="930326" y="275006"/>
                </a:cubicBezTo>
                <a:cubicBezTo>
                  <a:pt x="947242" y="275006"/>
                  <a:pt x="962787" y="279121"/>
                  <a:pt x="976960" y="287350"/>
                </a:cubicBezTo>
                <a:cubicBezTo>
                  <a:pt x="991134" y="295580"/>
                  <a:pt x="1002335" y="306324"/>
                  <a:pt x="1010565" y="319583"/>
                </a:cubicBezTo>
                <a:cubicBezTo>
                  <a:pt x="1016508" y="329184"/>
                  <a:pt x="1020623" y="339585"/>
                  <a:pt x="1022909" y="350787"/>
                </a:cubicBezTo>
                <a:cubicBezTo>
                  <a:pt x="1025195" y="361988"/>
                  <a:pt x="1026338" y="373304"/>
                  <a:pt x="1026338" y="384734"/>
                </a:cubicBezTo>
                <a:cubicBezTo>
                  <a:pt x="1026338" y="387477"/>
                  <a:pt x="1026338" y="390335"/>
                  <a:pt x="1026338" y="393306"/>
                </a:cubicBezTo>
                <a:cubicBezTo>
                  <a:pt x="1026338" y="396278"/>
                  <a:pt x="1026109" y="399136"/>
                  <a:pt x="1025652" y="401879"/>
                </a:cubicBezTo>
                <a:cubicBezTo>
                  <a:pt x="1023823" y="421081"/>
                  <a:pt x="1020966" y="440398"/>
                  <a:pt x="1017080" y="459829"/>
                </a:cubicBezTo>
                <a:cubicBezTo>
                  <a:pt x="1013194" y="479260"/>
                  <a:pt x="1011250" y="499263"/>
                  <a:pt x="1011250" y="519837"/>
                </a:cubicBezTo>
                <a:cubicBezTo>
                  <a:pt x="1011250" y="525780"/>
                  <a:pt x="1011593" y="531609"/>
                  <a:pt x="1012279" y="537324"/>
                </a:cubicBezTo>
                <a:cubicBezTo>
                  <a:pt x="1012965" y="543039"/>
                  <a:pt x="1013765" y="549097"/>
                  <a:pt x="1014679" y="555498"/>
                </a:cubicBezTo>
                <a:cubicBezTo>
                  <a:pt x="1015594" y="560527"/>
                  <a:pt x="1017080" y="565328"/>
                  <a:pt x="1019137" y="569900"/>
                </a:cubicBezTo>
                <a:cubicBezTo>
                  <a:pt x="1021194" y="574472"/>
                  <a:pt x="1024052" y="577901"/>
                  <a:pt x="1027710" y="580187"/>
                </a:cubicBezTo>
                <a:cubicBezTo>
                  <a:pt x="1031367" y="582473"/>
                  <a:pt x="1034339" y="583616"/>
                  <a:pt x="1036625" y="583616"/>
                </a:cubicBezTo>
                <a:cubicBezTo>
                  <a:pt x="1043026" y="583616"/>
                  <a:pt x="1047826" y="580187"/>
                  <a:pt x="1051027" y="573329"/>
                </a:cubicBezTo>
                <a:cubicBezTo>
                  <a:pt x="1054227" y="566471"/>
                  <a:pt x="1056285" y="560070"/>
                  <a:pt x="1057199" y="554127"/>
                </a:cubicBezTo>
                <a:cubicBezTo>
                  <a:pt x="1058571" y="544068"/>
                  <a:pt x="1059256" y="533553"/>
                  <a:pt x="1059256" y="522580"/>
                </a:cubicBezTo>
                <a:cubicBezTo>
                  <a:pt x="1059256" y="497434"/>
                  <a:pt x="1057199" y="472631"/>
                  <a:pt x="1053084" y="448170"/>
                </a:cubicBezTo>
                <a:cubicBezTo>
                  <a:pt x="1048969" y="423710"/>
                  <a:pt x="1046683" y="399136"/>
                  <a:pt x="1046226" y="374447"/>
                </a:cubicBezTo>
                <a:lnTo>
                  <a:pt x="1046226" y="370332"/>
                </a:lnTo>
                <a:cubicBezTo>
                  <a:pt x="1046226" y="362103"/>
                  <a:pt x="1046683" y="353987"/>
                  <a:pt x="1047598" y="345986"/>
                </a:cubicBezTo>
                <a:cubicBezTo>
                  <a:pt x="1048512" y="337985"/>
                  <a:pt x="1050798" y="330099"/>
                  <a:pt x="1054456" y="322326"/>
                </a:cubicBezTo>
                <a:cubicBezTo>
                  <a:pt x="1061314" y="306324"/>
                  <a:pt x="1072744" y="293980"/>
                  <a:pt x="1088746" y="285293"/>
                </a:cubicBezTo>
                <a:cubicBezTo>
                  <a:pt x="1096518" y="280721"/>
                  <a:pt x="1104405" y="277521"/>
                  <a:pt x="1112406" y="275692"/>
                </a:cubicBezTo>
                <a:cubicBezTo>
                  <a:pt x="1120407" y="273863"/>
                  <a:pt x="1128522" y="272949"/>
                  <a:pt x="1136752" y="272949"/>
                </a:cubicBezTo>
                <a:close/>
                <a:moveTo>
                  <a:pt x="206426" y="223571"/>
                </a:moveTo>
                <a:cubicBezTo>
                  <a:pt x="235230" y="223571"/>
                  <a:pt x="262204" y="225857"/>
                  <a:pt x="287350" y="230429"/>
                </a:cubicBezTo>
                <a:cubicBezTo>
                  <a:pt x="312496" y="235001"/>
                  <a:pt x="331470" y="242316"/>
                  <a:pt x="344272" y="252375"/>
                </a:cubicBezTo>
                <a:cubicBezTo>
                  <a:pt x="358445" y="262890"/>
                  <a:pt x="368732" y="276378"/>
                  <a:pt x="375133" y="292837"/>
                </a:cubicBezTo>
                <a:cubicBezTo>
                  <a:pt x="381534" y="309296"/>
                  <a:pt x="384734" y="325984"/>
                  <a:pt x="384734" y="342900"/>
                </a:cubicBezTo>
                <a:cubicBezTo>
                  <a:pt x="384734" y="354330"/>
                  <a:pt x="383362" y="365417"/>
                  <a:pt x="380619" y="376161"/>
                </a:cubicBezTo>
                <a:cubicBezTo>
                  <a:pt x="377876" y="386906"/>
                  <a:pt x="373875" y="396393"/>
                  <a:pt x="368618" y="404622"/>
                </a:cubicBezTo>
                <a:cubicBezTo>
                  <a:pt x="363360" y="412852"/>
                  <a:pt x="356959" y="419481"/>
                  <a:pt x="349415" y="424510"/>
                </a:cubicBezTo>
                <a:cubicBezTo>
                  <a:pt x="341871" y="429540"/>
                  <a:pt x="333528" y="432054"/>
                  <a:pt x="324384" y="432054"/>
                </a:cubicBezTo>
                <a:cubicBezTo>
                  <a:pt x="318440" y="432054"/>
                  <a:pt x="312954" y="431140"/>
                  <a:pt x="307924" y="429311"/>
                </a:cubicBezTo>
                <a:cubicBezTo>
                  <a:pt x="306096" y="428854"/>
                  <a:pt x="304610" y="428511"/>
                  <a:pt x="303467" y="428282"/>
                </a:cubicBezTo>
                <a:cubicBezTo>
                  <a:pt x="302324" y="428054"/>
                  <a:pt x="301066" y="427939"/>
                  <a:pt x="299695" y="427939"/>
                </a:cubicBezTo>
                <a:cubicBezTo>
                  <a:pt x="294208" y="427939"/>
                  <a:pt x="290208" y="429997"/>
                  <a:pt x="287693" y="434112"/>
                </a:cubicBezTo>
                <a:cubicBezTo>
                  <a:pt x="285179" y="438226"/>
                  <a:pt x="283921" y="443713"/>
                  <a:pt x="283921" y="450571"/>
                </a:cubicBezTo>
                <a:cubicBezTo>
                  <a:pt x="283921" y="451485"/>
                  <a:pt x="284036" y="452628"/>
                  <a:pt x="284264" y="454000"/>
                </a:cubicBezTo>
                <a:cubicBezTo>
                  <a:pt x="284493" y="455371"/>
                  <a:pt x="284607" y="456514"/>
                  <a:pt x="284607" y="457429"/>
                </a:cubicBezTo>
                <a:cubicBezTo>
                  <a:pt x="285829" y="476631"/>
                  <a:pt x="287049" y="495834"/>
                  <a:pt x="288267" y="515036"/>
                </a:cubicBezTo>
                <a:cubicBezTo>
                  <a:pt x="289485" y="534238"/>
                  <a:pt x="290094" y="553669"/>
                  <a:pt x="290094" y="573329"/>
                </a:cubicBezTo>
                <a:cubicBezTo>
                  <a:pt x="290094" y="586588"/>
                  <a:pt x="289638" y="599961"/>
                  <a:pt x="288727" y="613448"/>
                </a:cubicBezTo>
                <a:cubicBezTo>
                  <a:pt x="287816" y="626936"/>
                  <a:pt x="286222" y="640766"/>
                  <a:pt x="283943" y="654939"/>
                </a:cubicBezTo>
                <a:cubicBezTo>
                  <a:pt x="281664" y="669112"/>
                  <a:pt x="278019" y="683286"/>
                  <a:pt x="273007" y="697459"/>
                </a:cubicBezTo>
                <a:cubicBezTo>
                  <a:pt x="267996" y="711632"/>
                  <a:pt x="261617" y="724548"/>
                  <a:pt x="253869" y="736206"/>
                </a:cubicBezTo>
                <a:cubicBezTo>
                  <a:pt x="246122" y="747865"/>
                  <a:pt x="236894" y="757352"/>
                  <a:pt x="226186" y="764667"/>
                </a:cubicBezTo>
                <a:cubicBezTo>
                  <a:pt x="215477" y="771982"/>
                  <a:pt x="203286" y="775640"/>
                  <a:pt x="189613" y="775640"/>
                </a:cubicBezTo>
                <a:cubicBezTo>
                  <a:pt x="186877" y="775640"/>
                  <a:pt x="184029" y="775411"/>
                  <a:pt x="181067" y="774954"/>
                </a:cubicBezTo>
                <a:cubicBezTo>
                  <a:pt x="178106" y="774497"/>
                  <a:pt x="175033" y="773811"/>
                  <a:pt x="171847" y="772897"/>
                </a:cubicBezTo>
                <a:cubicBezTo>
                  <a:pt x="159995" y="770154"/>
                  <a:pt x="149513" y="765353"/>
                  <a:pt x="140402" y="758495"/>
                </a:cubicBezTo>
                <a:cubicBezTo>
                  <a:pt x="131290" y="751637"/>
                  <a:pt x="123201" y="743293"/>
                  <a:pt x="116136" y="733463"/>
                </a:cubicBezTo>
                <a:cubicBezTo>
                  <a:pt x="109071" y="723633"/>
                  <a:pt x="103259" y="712661"/>
                  <a:pt x="98702" y="700545"/>
                </a:cubicBezTo>
                <a:cubicBezTo>
                  <a:pt x="94144" y="688429"/>
                  <a:pt x="90501" y="675970"/>
                  <a:pt x="87772" y="663169"/>
                </a:cubicBezTo>
                <a:cubicBezTo>
                  <a:pt x="85950" y="654939"/>
                  <a:pt x="84811" y="647167"/>
                  <a:pt x="84354" y="639852"/>
                </a:cubicBezTo>
                <a:cubicBezTo>
                  <a:pt x="83896" y="632536"/>
                  <a:pt x="83668" y="625450"/>
                  <a:pt x="83668" y="618592"/>
                </a:cubicBezTo>
                <a:cubicBezTo>
                  <a:pt x="83668" y="603504"/>
                  <a:pt x="84925" y="589445"/>
                  <a:pt x="87440" y="576415"/>
                </a:cubicBezTo>
                <a:cubicBezTo>
                  <a:pt x="89954" y="563385"/>
                  <a:pt x="92583" y="550355"/>
                  <a:pt x="95326" y="537324"/>
                </a:cubicBezTo>
                <a:cubicBezTo>
                  <a:pt x="98070" y="524294"/>
                  <a:pt x="100698" y="510921"/>
                  <a:pt x="103213" y="497205"/>
                </a:cubicBezTo>
                <a:cubicBezTo>
                  <a:pt x="105728" y="483489"/>
                  <a:pt x="106985" y="468859"/>
                  <a:pt x="106985" y="453314"/>
                </a:cubicBezTo>
                <a:cubicBezTo>
                  <a:pt x="106985" y="451028"/>
                  <a:pt x="106871" y="448742"/>
                  <a:pt x="106642" y="446456"/>
                </a:cubicBezTo>
                <a:cubicBezTo>
                  <a:pt x="106413" y="444170"/>
                  <a:pt x="106299" y="441884"/>
                  <a:pt x="106299" y="439598"/>
                </a:cubicBezTo>
                <a:cubicBezTo>
                  <a:pt x="105385" y="428625"/>
                  <a:pt x="102756" y="421424"/>
                  <a:pt x="98412" y="417995"/>
                </a:cubicBezTo>
                <a:cubicBezTo>
                  <a:pt x="94069" y="414566"/>
                  <a:pt x="88697" y="412852"/>
                  <a:pt x="82296" y="412852"/>
                </a:cubicBezTo>
                <a:cubicBezTo>
                  <a:pt x="77724" y="412852"/>
                  <a:pt x="72924" y="413309"/>
                  <a:pt x="67894" y="414223"/>
                </a:cubicBezTo>
                <a:cubicBezTo>
                  <a:pt x="62865" y="415138"/>
                  <a:pt x="57836" y="415595"/>
                  <a:pt x="52807" y="415595"/>
                </a:cubicBezTo>
                <a:cubicBezTo>
                  <a:pt x="50521" y="415595"/>
                  <a:pt x="47092" y="415138"/>
                  <a:pt x="42520" y="414223"/>
                </a:cubicBezTo>
                <a:cubicBezTo>
                  <a:pt x="28804" y="410566"/>
                  <a:pt x="18288" y="402908"/>
                  <a:pt x="10973" y="391249"/>
                </a:cubicBezTo>
                <a:cubicBezTo>
                  <a:pt x="3658" y="379590"/>
                  <a:pt x="0" y="365303"/>
                  <a:pt x="0" y="348387"/>
                </a:cubicBezTo>
                <a:cubicBezTo>
                  <a:pt x="0" y="347015"/>
                  <a:pt x="114" y="345529"/>
                  <a:pt x="343" y="343929"/>
                </a:cubicBezTo>
                <a:cubicBezTo>
                  <a:pt x="572" y="342329"/>
                  <a:pt x="686" y="340843"/>
                  <a:pt x="686" y="339471"/>
                </a:cubicBezTo>
                <a:cubicBezTo>
                  <a:pt x="4344" y="291465"/>
                  <a:pt x="25832" y="259690"/>
                  <a:pt x="65151" y="244145"/>
                </a:cubicBezTo>
                <a:cubicBezTo>
                  <a:pt x="82525" y="237744"/>
                  <a:pt x="103785" y="232715"/>
                  <a:pt x="128931" y="229057"/>
                </a:cubicBezTo>
                <a:cubicBezTo>
                  <a:pt x="154077" y="225400"/>
                  <a:pt x="179908" y="223571"/>
                  <a:pt x="206426" y="223571"/>
                </a:cubicBezTo>
                <a:close/>
                <a:moveTo>
                  <a:pt x="3641293" y="123444"/>
                </a:moveTo>
                <a:lnTo>
                  <a:pt x="3644036" y="123444"/>
                </a:lnTo>
                <a:cubicBezTo>
                  <a:pt x="3655009" y="123444"/>
                  <a:pt x="3668268" y="128016"/>
                  <a:pt x="3683813" y="137160"/>
                </a:cubicBezTo>
                <a:cubicBezTo>
                  <a:pt x="3699358" y="146304"/>
                  <a:pt x="3713531" y="157734"/>
                  <a:pt x="3726333" y="171450"/>
                </a:cubicBezTo>
                <a:cubicBezTo>
                  <a:pt x="3739134" y="185166"/>
                  <a:pt x="3748735" y="199911"/>
                  <a:pt x="3755136" y="215684"/>
                </a:cubicBezTo>
                <a:cubicBezTo>
                  <a:pt x="3761537" y="231458"/>
                  <a:pt x="3761308" y="245745"/>
                  <a:pt x="3754450" y="258547"/>
                </a:cubicBezTo>
                <a:cubicBezTo>
                  <a:pt x="3750793" y="264948"/>
                  <a:pt x="3746221" y="269520"/>
                  <a:pt x="3740734" y="272263"/>
                </a:cubicBezTo>
                <a:cubicBezTo>
                  <a:pt x="3735248" y="275006"/>
                  <a:pt x="3729990" y="276378"/>
                  <a:pt x="3724961" y="276378"/>
                </a:cubicBezTo>
                <a:cubicBezTo>
                  <a:pt x="3718103" y="276378"/>
                  <a:pt x="3711016" y="274663"/>
                  <a:pt x="3703701" y="271234"/>
                </a:cubicBezTo>
                <a:cubicBezTo>
                  <a:pt x="3696386" y="267805"/>
                  <a:pt x="3689071" y="263119"/>
                  <a:pt x="3681755" y="257175"/>
                </a:cubicBezTo>
                <a:cubicBezTo>
                  <a:pt x="3674440" y="251232"/>
                  <a:pt x="3667468" y="244374"/>
                  <a:pt x="3660839" y="236601"/>
                </a:cubicBezTo>
                <a:cubicBezTo>
                  <a:pt x="3654209" y="228829"/>
                  <a:pt x="3648151" y="220828"/>
                  <a:pt x="3642665" y="212598"/>
                </a:cubicBezTo>
                <a:cubicBezTo>
                  <a:pt x="3637178" y="220828"/>
                  <a:pt x="3631006" y="228829"/>
                  <a:pt x="3624148" y="236601"/>
                </a:cubicBezTo>
                <a:cubicBezTo>
                  <a:pt x="3617290" y="244374"/>
                  <a:pt x="3610204" y="251232"/>
                  <a:pt x="3602888" y="257175"/>
                </a:cubicBezTo>
                <a:cubicBezTo>
                  <a:pt x="3595573" y="263119"/>
                  <a:pt x="3588258" y="267805"/>
                  <a:pt x="3580943" y="271234"/>
                </a:cubicBezTo>
                <a:cubicBezTo>
                  <a:pt x="3573628" y="274663"/>
                  <a:pt x="3566541" y="276378"/>
                  <a:pt x="3559683" y="276378"/>
                </a:cubicBezTo>
                <a:cubicBezTo>
                  <a:pt x="3547796" y="276378"/>
                  <a:pt x="3538195" y="270663"/>
                  <a:pt x="3530879" y="259233"/>
                </a:cubicBezTo>
                <a:cubicBezTo>
                  <a:pt x="3523107" y="245974"/>
                  <a:pt x="3522421" y="231458"/>
                  <a:pt x="3528822" y="215684"/>
                </a:cubicBezTo>
                <a:cubicBezTo>
                  <a:pt x="3535223" y="199911"/>
                  <a:pt x="3544938" y="185166"/>
                  <a:pt x="3557968" y="171450"/>
                </a:cubicBezTo>
                <a:cubicBezTo>
                  <a:pt x="3570999" y="157734"/>
                  <a:pt x="3585401" y="146304"/>
                  <a:pt x="3601174" y="137160"/>
                </a:cubicBezTo>
                <a:cubicBezTo>
                  <a:pt x="3616947" y="128016"/>
                  <a:pt x="3630320" y="123444"/>
                  <a:pt x="3641293" y="123444"/>
                </a:cubicBezTo>
                <a:close/>
                <a:moveTo>
                  <a:pt x="1869643" y="123444"/>
                </a:moveTo>
                <a:lnTo>
                  <a:pt x="1872387" y="123444"/>
                </a:lnTo>
                <a:cubicBezTo>
                  <a:pt x="1883359" y="123444"/>
                  <a:pt x="1896618" y="128016"/>
                  <a:pt x="1912163" y="137160"/>
                </a:cubicBezTo>
                <a:cubicBezTo>
                  <a:pt x="1927708" y="146304"/>
                  <a:pt x="1941881" y="157734"/>
                  <a:pt x="1954683" y="171450"/>
                </a:cubicBezTo>
                <a:cubicBezTo>
                  <a:pt x="1967484" y="185166"/>
                  <a:pt x="1977086" y="199911"/>
                  <a:pt x="1983486" y="215684"/>
                </a:cubicBezTo>
                <a:cubicBezTo>
                  <a:pt x="1989887" y="231458"/>
                  <a:pt x="1989658" y="245745"/>
                  <a:pt x="1982800" y="258547"/>
                </a:cubicBezTo>
                <a:cubicBezTo>
                  <a:pt x="1979143" y="264948"/>
                  <a:pt x="1974571" y="269520"/>
                  <a:pt x="1969084" y="272263"/>
                </a:cubicBezTo>
                <a:cubicBezTo>
                  <a:pt x="1963598" y="275006"/>
                  <a:pt x="1958340" y="276378"/>
                  <a:pt x="1953311" y="276378"/>
                </a:cubicBezTo>
                <a:cubicBezTo>
                  <a:pt x="1946453" y="276378"/>
                  <a:pt x="1939366" y="274663"/>
                  <a:pt x="1932051" y="271234"/>
                </a:cubicBezTo>
                <a:cubicBezTo>
                  <a:pt x="1924736" y="267805"/>
                  <a:pt x="1917421" y="263119"/>
                  <a:pt x="1910106" y="257175"/>
                </a:cubicBezTo>
                <a:cubicBezTo>
                  <a:pt x="1902790" y="251232"/>
                  <a:pt x="1895818" y="244374"/>
                  <a:pt x="1889189" y="236601"/>
                </a:cubicBezTo>
                <a:cubicBezTo>
                  <a:pt x="1882559" y="228829"/>
                  <a:pt x="1876501" y="220828"/>
                  <a:pt x="1871015" y="212598"/>
                </a:cubicBezTo>
                <a:cubicBezTo>
                  <a:pt x="1865529" y="220828"/>
                  <a:pt x="1859356" y="228829"/>
                  <a:pt x="1852498" y="236601"/>
                </a:cubicBezTo>
                <a:cubicBezTo>
                  <a:pt x="1845640" y="244374"/>
                  <a:pt x="1838554" y="251232"/>
                  <a:pt x="1831239" y="257175"/>
                </a:cubicBezTo>
                <a:cubicBezTo>
                  <a:pt x="1823923" y="263119"/>
                  <a:pt x="1816608" y="267805"/>
                  <a:pt x="1809293" y="271234"/>
                </a:cubicBezTo>
                <a:cubicBezTo>
                  <a:pt x="1801978" y="274663"/>
                  <a:pt x="1794891" y="276378"/>
                  <a:pt x="1788033" y="276378"/>
                </a:cubicBezTo>
                <a:cubicBezTo>
                  <a:pt x="1776146" y="276378"/>
                  <a:pt x="1766545" y="270663"/>
                  <a:pt x="1759230" y="259233"/>
                </a:cubicBezTo>
                <a:cubicBezTo>
                  <a:pt x="1751457" y="245974"/>
                  <a:pt x="1750771" y="231458"/>
                  <a:pt x="1757172" y="215684"/>
                </a:cubicBezTo>
                <a:cubicBezTo>
                  <a:pt x="1763573" y="199911"/>
                  <a:pt x="1773289" y="185166"/>
                  <a:pt x="1786319" y="171450"/>
                </a:cubicBezTo>
                <a:cubicBezTo>
                  <a:pt x="1799349" y="157734"/>
                  <a:pt x="1813751" y="146304"/>
                  <a:pt x="1829524" y="137160"/>
                </a:cubicBezTo>
                <a:cubicBezTo>
                  <a:pt x="1845297" y="128016"/>
                  <a:pt x="1858671" y="123444"/>
                  <a:pt x="1869643" y="123444"/>
                </a:cubicBezTo>
                <a:close/>
                <a:moveTo>
                  <a:pt x="1934109" y="0"/>
                </a:moveTo>
                <a:cubicBezTo>
                  <a:pt x="1943710" y="0"/>
                  <a:pt x="1954226" y="4458"/>
                  <a:pt x="1965655" y="13373"/>
                </a:cubicBezTo>
                <a:cubicBezTo>
                  <a:pt x="1977086" y="22289"/>
                  <a:pt x="1987601" y="33376"/>
                  <a:pt x="1997202" y="46635"/>
                </a:cubicBezTo>
                <a:cubicBezTo>
                  <a:pt x="2006803" y="59893"/>
                  <a:pt x="2014804" y="74295"/>
                  <a:pt x="2021205" y="89840"/>
                </a:cubicBezTo>
                <a:cubicBezTo>
                  <a:pt x="2027606" y="105385"/>
                  <a:pt x="2030806" y="120015"/>
                  <a:pt x="2030806" y="133731"/>
                </a:cubicBezTo>
                <a:cubicBezTo>
                  <a:pt x="2030806" y="149276"/>
                  <a:pt x="2027835" y="159563"/>
                  <a:pt x="2021891" y="164592"/>
                </a:cubicBezTo>
                <a:cubicBezTo>
                  <a:pt x="2020519" y="166421"/>
                  <a:pt x="2018919" y="167564"/>
                  <a:pt x="2017090" y="168021"/>
                </a:cubicBezTo>
                <a:cubicBezTo>
                  <a:pt x="2015261" y="168478"/>
                  <a:pt x="2013204" y="168936"/>
                  <a:pt x="2010918" y="169393"/>
                </a:cubicBezTo>
                <a:lnTo>
                  <a:pt x="2008175" y="169393"/>
                </a:lnTo>
                <a:cubicBezTo>
                  <a:pt x="2000403" y="169393"/>
                  <a:pt x="1990344" y="166421"/>
                  <a:pt x="1978000" y="160477"/>
                </a:cubicBezTo>
                <a:cubicBezTo>
                  <a:pt x="1965655" y="154534"/>
                  <a:pt x="1953654" y="146418"/>
                  <a:pt x="1941995" y="136131"/>
                </a:cubicBezTo>
                <a:cubicBezTo>
                  <a:pt x="1930337" y="125844"/>
                  <a:pt x="1920164" y="113614"/>
                  <a:pt x="1911477" y="99441"/>
                </a:cubicBezTo>
                <a:cubicBezTo>
                  <a:pt x="1902790" y="85268"/>
                  <a:pt x="1898447" y="70180"/>
                  <a:pt x="1898447" y="54178"/>
                </a:cubicBezTo>
                <a:cubicBezTo>
                  <a:pt x="1898447" y="43663"/>
                  <a:pt x="1901419" y="31318"/>
                  <a:pt x="1907362" y="17145"/>
                </a:cubicBezTo>
                <a:cubicBezTo>
                  <a:pt x="1910563" y="11202"/>
                  <a:pt x="1914563" y="6858"/>
                  <a:pt x="1919364" y="4115"/>
                </a:cubicBezTo>
                <a:cubicBezTo>
                  <a:pt x="1924164" y="1372"/>
                  <a:pt x="1929079" y="0"/>
                  <a:pt x="1934109" y="0"/>
                </a:cubicBezTo>
                <a:close/>
              </a:path>
            </a:pathLst>
          </a:custGeom>
        </p:spPr>
      </p:pic>
      <p:pic>
        <p:nvPicPr>
          <p:cNvPr id="14" name="Picture 13">
            <a:extLst>
              <a:ext uri="{FF2B5EF4-FFF2-40B4-BE49-F238E27FC236}">
                <a16:creationId xmlns:a16="http://schemas.microsoft.com/office/drawing/2014/main" id="{233EF640-B78D-448E-85BA-162C7AD4A89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00701" y="1619822"/>
            <a:ext cx="5024150" cy="2344799"/>
          </a:xfrm>
          <a:prstGeom prst="rect">
            <a:avLst/>
          </a:prstGeom>
        </p:spPr>
      </p:pic>
      <p:sp>
        <p:nvSpPr>
          <p:cNvPr id="3" name="TextBox 2">
            <a:extLst>
              <a:ext uri="{FF2B5EF4-FFF2-40B4-BE49-F238E27FC236}">
                <a16:creationId xmlns:a16="http://schemas.microsoft.com/office/drawing/2014/main" id="{7589046D-94C0-4D28-9BC4-68003BEE75FD}"/>
              </a:ext>
            </a:extLst>
          </p:cNvPr>
          <p:cNvSpPr txBox="1"/>
          <p:nvPr/>
        </p:nvSpPr>
        <p:spPr>
          <a:xfrm>
            <a:off x="1257300" y="4010025"/>
            <a:ext cx="9163050" cy="1200329"/>
          </a:xfrm>
          <a:prstGeom prst="rect">
            <a:avLst/>
          </a:prstGeom>
          <a:noFill/>
        </p:spPr>
        <p:txBody>
          <a:bodyPr wrap="square" rtlCol="0">
            <a:spAutoFit/>
          </a:bodyPr>
          <a:lstStyle/>
          <a:p>
            <a:pPr algn="ctr"/>
            <a:r>
              <a:rPr lang="en-US" sz="3600" b="1" dirty="0" err="1">
                <a:solidFill>
                  <a:srgbClr val="FF0000"/>
                </a:solidFill>
                <a:latin typeface="Calibri" panose="020F0502020204030204" pitchFamily="34" charset="0"/>
                <a:cs typeface="Calibri" panose="020F0502020204030204" pitchFamily="34" charset="0"/>
              </a:rPr>
              <a:t>Mỗi</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em</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đặt</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một</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câu</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kể</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câu</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hỏi</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câu</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cảm</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hoặc</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câu</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khiến</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về</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bạn</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bên</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cạnh</a:t>
            </a:r>
            <a:r>
              <a:rPr lang="en-US" sz="3600" b="1" dirty="0">
                <a:solidFill>
                  <a:srgbClr val="FF0000"/>
                </a:solidFill>
                <a:latin typeface="Calibri" panose="020F0502020204030204" pitchFamily="34" charset="0"/>
                <a:cs typeface="Calibri" panose="020F0502020204030204" pitchFamily="34" charset="0"/>
              </a:rPr>
              <a:t> </a:t>
            </a:r>
            <a:r>
              <a:rPr lang="en-US" sz="3600" b="1" dirty="0" err="1">
                <a:solidFill>
                  <a:srgbClr val="FF0000"/>
                </a:solidFill>
                <a:latin typeface="Calibri" panose="020F0502020204030204" pitchFamily="34" charset="0"/>
                <a:cs typeface="Calibri" panose="020F0502020204030204" pitchFamily="34" charset="0"/>
              </a:rPr>
              <a:t>mình</a:t>
            </a:r>
            <a:r>
              <a:rPr lang="en-US" sz="3600" b="1" dirty="0">
                <a:solidFill>
                  <a:srgbClr val="FF0000"/>
                </a:solidFill>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11999615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heel(1)">
                                      <p:cBhvr>
                                        <p:cTn id="7" dur="1000"/>
                                        <p:tgtEl>
                                          <p:spTgt spid="10"/>
                                        </p:tgtEl>
                                      </p:cBhvr>
                                    </p:animEffect>
                                  </p:childTnLst>
                                </p:cTn>
                              </p:par>
                              <p:par>
                                <p:cTn id="8" presetID="55"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p:cTn id="10" dur="500" fill="hold"/>
                                        <p:tgtEl>
                                          <p:spTgt spid="13"/>
                                        </p:tgtEl>
                                        <p:attrNameLst>
                                          <p:attrName>ppt_w</p:attrName>
                                        </p:attrNameLst>
                                      </p:cBhvr>
                                      <p:tavLst>
                                        <p:tav tm="0">
                                          <p:val>
                                            <p:strVal val="#ppt_w*0.70"/>
                                          </p:val>
                                        </p:tav>
                                        <p:tav tm="100000">
                                          <p:val>
                                            <p:strVal val="#ppt_w"/>
                                          </p:val>
                                        </p:tav>
                                      </p:tavLst>
                                    </p:anim>
                                    <p:anim calcmode="lin" valueType="num">
                                      <p:cBhvr>
                                        <p:cTn id="11" dur="500" fill="hold"/>
                                        <p:tgtEl>
                                          <p:spTgt spid="13"/>
                                        </p:tgtEl>
                                        <p:attrNameLst>
                                          <p:attrName>ppt_h</p:attrName>
                                        </p:attrNameLst>
                                      </p:cBhvr>
                                      <p:tavLst>
                                        <p:tav tm="0">
                                          <p:val>
                                            <p:strVal val="#ppt_h"/>
                                          </p:val>
                                        </p:tav>
                                        <p:tav tm="100000">
                                          <p:val>
                                            <p:strVal val="#ppt_h"/>
                                          </p:val>
                                        </p:tav>
                                      </p:tavLst>
                                    </p:anim>
                                    <p:animEffect transition="in" filter="fad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barn(inVertical)">
                                      <p:cBhvr>
                                        <p:cTn id="1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descr="610654865b9c2"/>
          <p:cNvPicPr>
            <a:picLocks noChangeAspect="1"/>
          </p:cNvPicPr>
          <p:nvPr/>
        </p:nvPicPr>
        <p:blipFill>
          <a:blip r:embed="rId3"/>
          <a:stretch>
            <a:fillRect/>
          </a:stretch>
        </p:blipFill>
        <p:spPr>
          <a:xfrm>
            <a:off x="182" y="0"/>
            <a:ext cx="12192635" cy="6858000"/>
          </a:xfrm>
          <a:prstGeom prst="rect">
            <a:avLst/>
          </a:prstGeom>
        </p:spPr>
      </p:pic>
      <p:grpSp>
        <p:nvGrpSpPr>
          <p:cNvPr id="32" name="组合 31"/>
          <p:cNvGrpSpPr/>
          <p:nvPr/>
        </p:nvGrpSpPr>
        <p:grpSpPr>
          <a:xfrm>
            <a:off x="1584388" y="752495"/>
            <a:ext cx="7938098" cy="4862829"/>
            <a:chOff x="1227083" y="675833"/>
            <a:chExt cx="10162697" cy="5898322"/>
          </a:xfrm>
          <a:effectLst>
            <a:outerShdw blurRad="50800" dist="38100" dir="16200000" rotWithShape="0">
              <a:prstClr val="black">
                <a:alpha val="40000"/>
              </a:prstClr>
            </a:outerShdw>
          </a:effectLst>
        </p:grpSpPr>
        <p:sp>
          <p:nvSpPr>
            <p:cNvPr id="34" name="矩形 33"/>
            <p:cNvSpPr/>
            <p:nvPr/>
          </p:nvSpPr>
          <p:spPr>
            <a:xfrm rot="344791">
              <a:off x="1331381" y="828233"/>
              <a:ext cx="10058399"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31" name="矩形 30"/>
            <p:cNvSpPr/>
            <p:nvPr/>
          </p:nvSpPr>
          <p:spPr>
            <a:xfrm>
              <a:off x="1227083" y="675833"/>
              <a:ext cx="10058399"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6" name="图片 5" descr="610654865b9c2"/>
          <p:cNvPicPr>
            <a:picLocks noChangeAspect="1"/>
          </p:cNvPicPr>
          <p:nvPr/>
        </p:nvPicPr>
        <p:blipFill>
          <a:blip r:embed="rId4"/>
          <a:stretch>
            <a:fillRect/>
          </a:stretch>
        </p:blipFill>
        <p:spPr>
          <a:xfrm>
            <a:off x="31502" y="3246732"/>
            <a:ext cx="12192635" cy="4502150"/>
          </a:xfrm>
          <a:prstGeom prst="rect">
            <a:avLst/>
          </a:prstGeom>
          <a:effectLst>
            <a:outerShdw blurRad="63500" sx="102000" sy="102000" algn="ctr" rotWithShape="0">
              <a:prstClr val="black">
                <a:alpha val="40000"/>
              </a:prstClr>
            </a:outerShdw>
          </a:effectLst>
        </p:spPr>
      </p:pic>
      <p:pic>
        <p:nvPicPr>
          <p:cNvPr id="7" name="图片 6" descr="54ref"/>
          <p:cNvPicPr>
            <a:picLocks noChangeAspect="1"/>
          </p:cNvPicPr>
          <p:nvPr/>
        </p:nvPicPr>
        <p:blipFill>
          <a:blip r:embed="rId5"/>
          <a:stretch>
            <a:fillRect/>
          </a:stretch>
        </p:blipFill>
        <p:spPr>
          <a:xfrm>
            <a:off x="7857580" y="4234160"/>
            <a:ext cx="2766695" cy="2074545"/>
          </a:xfrm>
          <a:prstGeom prst="rect">
            <a:avLst/>
          </a:prstGeom>
          <a:effectLst>
            <a:outerShdw blurRad="63500" sx="102000" sy="102000" algn="ctr" rotWithShape="0">
              <a:prstClr val="black">
                <a:alpha val="40000"/>
              </a:prstClr>
            </a:outerShdw>
          </a:effectLst>
        </p:spPr>
      </p:pic>
      <p:pic>
        <p:nvPicPr>
          <p:cNvPr id="16" name="图片 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624275" y="37631"/>
            <a:ext cx="1588100" cy="1710690"/>
          </a:xfrm>
          <a:prstGeom prst="rect">
            <a:avLst/>
          </a:prstGeom>
          <a:effectLst>
            <a:outerShdw blurRad="63500" sx="102000" sy="102000" algn="ctr" rotWithShape="0">
              <a:prstClr val="black">
                <a:alpha val="40000"/>
              </a:prstClr>
            </a:outerShdw>
          </a:effectLst>
        </p:spPr>
      </p:pic>
      <p:pic>
        <p:nvPicPr>
          <p:cNvPr id="24" name="图片 2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918490" y="746239"/>
            <a:ext cx="1727420" cy="1097672"/>
          </a:xfrm>
          <a:prstGeom prst="rect">
            <a:avLst/>
          </a:prstGeom>
          <a:effectLst>
            <a:outerShdw blurRad="63500" sx="102000" sy="102000" algn="ctr" rotWithShape="0">
              <a:prstClr val="black">
                <a:alpha val="40000"/>
              </a:prstClr>
            </a:outerShdw>
          </a:effectLst>
        </p:spPr>
      </p:pic>
      <p:pic>
        <p:nvPicPr>
          <p:cNvPr id="12" name="图片 15">
            <a:extLst>
              <a:ext uri="{FF2B5EF4-FFF2-40B4-BE49-F238E27FC236}">
                <a16:creationId xmlns:a16="http://schemas.microsoft.com/office/drawing/2014/main" id="{434B24DB-4006-4606-9772-AB79C257890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1556598" y="288924"/>
            <a:ext cx="1588100" cy="1710690"/>
          </a:xfrm>
          <a:prstGeom prst="rect">
            <a:avLst/>
          </a:prstGeom>
          <a:effectLst>
            <a:outerShdw blurRad="63500" sx="102000" sy="102000" algn="ctr" rotWithShape="0">
              <a:prstClr val="black">
                <a:alpha val="40000"/>
              </a:prstClr>
            </a:outerShdw>
          </a:effectLst>
        </p:spPr>
      </p:pic>
      <p:pic>
        <p:nvPicPr>
          <p:cNvPr id="2" name="Picture 1">
            <a:extLst>
              <a:ext uri="{FF2B5EF4-FFF2-40B4-BE49-F238E27FC236}">
                <a16:creationId xmlns:a16="http://schemas.microsoft.com/office/drawing/2014/main" id="{F465CD23-A4F0-4385-B91F-79DA2D8A0289}"/>
              </a:ext>
            </a:extLst>
          </p:cNvPr>
          <p:cNvPicPr>
            <a:picLocks noChangeAspect="1"/>
          </p:cNvPicPr>
          <p:nvPr/>
        </p:nvPicPr>
        <p:blipFill>
          <a:blip r:embed="rId8"/>
          <a:stretch>
            <a:fillRect/>
          </a:stretch>
        </p:blipFill>
        <p:spPr>
          <a:xfrm>
            <a:off x="2110064" y="1985270"/>
            <a:ext cx="6809822" cy="2792210"/>
          </a:xfrm>
          <a:prstGeom prst="rect">
            <a:avLst/>
          </a:prstGeom>
        </p:spPr>
      </p:pic>
    </p:spTree>
    <p:extLst>
      <p:ext uri="{BB962C8B-B14F-4D97-AF65-F5344CB8AC3E}">
        <p14:creationId xmlns:p14="http://schemas.microsoft.com/office/powerpoint/2010/main" val="21767495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37995" y="-869249"/>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665789"/>
            <a:ext cx="10860708"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41" name="圆角矩形 6">
            <a:extLst>
              <a:ext uri="{FF2B5EF4-FFF2-40B4-BE49-F238E27FC236}">
                <a16:creationId xmlns:a16="http://schemas.microsoft.com/office/drawing/2014/main" id="{9BDF1D96-0F12-430D-85AD-1FAA40D7DC0B}"/>
              </a:ext>
            </a:extLst>
          </p:cNvPr>
          <p:cNvSpPr/>
          <p:nvPr/>
        </p:nvSpPr>
        <p:spPr>
          <a:xfrm>
            <a:off x="1323975" y="2092270"/>
            <a:ext cx="9544050" cy="3799483"/>
          </a:xfrm>
          <a:prstGeom prst="roundRect">
            <a:avLst/>
          </a:prstGeom>
          <a:solidFill>
            <a:schemeClr val="bg1"/>
          </a:solidFill>
          <a:ln w="571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2" name="Picture 41">
            <a:extLst>
              <a:ext uri="{FF2B5EF4-FFF2-40B4-BE49-F238E27FC236}">
                <a16:creationId xmlns:a16="http://schemas.microsoft.com/office/drawing/2014/main" id="{A6F6DC60-457F-45A5-B47E-AB7B5D4AC5FE}"/>
              </a:ext>
            </a:extLst>
          </p:cNvPr>
          <p:cNvPicPr>
            <a:picLocks noChangeAspect="1"/>
          </p:cNvPicPr>
          <p:nvPr/>
        </p:nvPicPr>
        <p:blipFill>
          <a:blip r:embed="rId5"/>
          <a:stretch>
            <a:fillRect/>
          </a:stretch>
        </p:blipFill>
        <p:spPr>
          <a:xfrm>
            <a:off x="3705225" y="267391"/>
            <a:ext cx="4826347" cy="2074132"/>
          </a:xfrm>
          <a:prstGeom prst="rect">
            <a:avLst/>
          </a:prstGeom>
        </p:spPr>
      </p:pic>
      <p:sp>
        <p:nvSpPr>
          <p:cNvPr id="44" name="TextBox 43">
            <a:extLst>
              <a:ext uri="{FF2B5EF4-FFF2-40B4-BE49-F238E27FC236}">
                <a16:creationId xmlns:a16="http://schemas.microsoft.com/office/drawing/2014/main" id="{ACD32915-5624-40E1-A568-E083E59870D3}"/>
              </a:ext>
            </a:extLst>
          </p:cNvPr>
          <p:cNvSpPr txBox="1"/>
          <p:nvPr/>
        </p:nvSpPr>
        <p:spPr>
          <a:xfrm>
            <a:off x="2637737" y="2833469"/>
            <a:ext cx="7058085" cy="1446550"/>
          </a:xfrm>
          <a:prstGeom prst="rect">
            <a:avLst/>
          </a:prstGeom>
          <a:noFill/>
        </p:spPr>
        <p:txBody>
          <a:bodyPr wrap="square" rtlCol="0">
            <a:spAutoFit/>
          </a:bodyPr>
          <a:lstStyle/>
          <a:p>
            <a:pPr algn="ctr"/>
            <a:r>
              <a:rPr lang="en-US" sz="4400" dirty="0" err="1">
                <a:latin typeface="Calibri" panose="020F0502020204030204" pitchFamily="34" charset="0"/>
                <a:cs typeface="Calibri" panose="020F0502020204030204" pitchFamily="34" charset="0"/>
              </a:rPr>
              <a:t>Em</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hãy</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nêu</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lại</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tên</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các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bài</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tập</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đọc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đã</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học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trong</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học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kì</a:t>
            </a:r>
            <a:r>
              <a:rPr lang="en-US" sz="4400" dirty="0">
                <a:latin typeface="Calibri" panose="020F0502020204030204" pitchFamily="34" charset="0"/>
                <a:cs typeface="Calibri" panose="020F0502020204030204" pitchFamily="34" charset="0"/>
              </a:rPr>
              <a:t> 1</a:t>
            </a:r>
          </a:p>
        </p:txBody>
      </p:sp>
    </p:spTree>
    <p:extLst>
      <p:ext uri="{BB962C8B-B14F-4D97-AF65-F5344CB8AC3E}">
        <p14:creationId xmlns:p14="http://schemas.microsoft.com/office/powerpoint/2010/main" val="25675776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0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0000">
                                          <p:cBhvr additive="base">
                                            <p:cTn id="7" dur="500" fill="hold"/>
                                            <p:tgtEl>
                                              <p:spTgt spid="42"/>
                                            </p:tgtEl>
                                            <p:attrNameLst>
                                              <p:attrName>ppt_x</p:attrName>
                                            </p:attrNameLst>
                                          </p:cBhvr>
                                          <p:tavLst>
                                            <p:tav tm="0">
                                              <p:val>
                                                <p:strVal val="0-#ppt_w/2"/>
                                              </p:val>
                                            </p:tav>
                                            <p:tav tm="100000">
                                              <p:val>
                                                <p:strVal val="#ppt_x"/>
                                              </p:val>
                                            </p:tav>
                                          </p:tavLst>
                                        </p:anim>
                                        <p:anim calcmode="lin" valueType="num" p14:bounceEnd="60000">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wipe(down)">
                                          <p:cBhvr>
                                            <p:cTn id="12" dur="500"/>
                                            <p:tgtEl>
                                              <p:spTgt spid="41"/>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500" fill="hold"/>
                                            <p:tgtEl>
                                              <p:spTgt spid="44"/>
                                            </p:tgtEl>
                                            <p:attrNameLst>
                                              <p:attrName>ppt_w</p:attrName>
                                            </p:attrNameLst>
                                          </p:cBhvr>
                                          <p:tavLst>
                                            <p:tav tm="0">
                                              <p:val>
                                                <p:fltVal val="0"/>
                                              </p:val>
                                            </p:tav>
                                            <p:tav tm="100000">
                                              <p:val>
                                                <p:strVal val="#ppt_w"/>
                                              </p:val>
                                            </p:tav>
                                          </p:tavLst>
                                        </p:anim>
                                        <p:anim calcmode="lin" valueType="num">
                                          <p:cBhvr>
                                            <p:cTn id="16" dur="500" fill="hold"/>
                                            <p:tgtEl>
                                              <p:spTgt spid="44"/>
                                            </p:tgtEl>
                                            <p:attrNameLst>
                                              <p:attrName>ppt_h</p:attrName>
                                            </p:attrNameLst>
                                          </p:cBhvr>
                                          <p:tavLst>
                                            <p:tav tm="0">
                                              <p:val>
                                                <p:fltVal val="0"/>
                                              </p:val>
                                            </p:tav>
                                            <p:tav tm="100000">
                                              <p:val>
                                                <p:strVal val="#ppt_h"/>
                                              </p:val>
                                            </p:tav>
                                          </p:tavLst>
                                        </p:anim>
                                        <p:animEffect transition="in" filter="fade">
                                          <p:cBhvr>
                                            <p:cTn id="1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wipe(down)">
                                          <p:cBhvr>
                                            <p:cTn id="12" dur="500"/>
                                            <p:tgtEl>
                                              <p:spTgt spid="41"/>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500" fill="hold"/>
                                            <p:tgtEl>
                                              <p:spTgt spid="44"/>
                                            </p:tgtEl>
                                            <p:attrNameLst>
                                              <p:attrName>ppt_w</p:attrName>
                                            </p:attrNameLst>
                                          </p:cBhvr>
                                          <p:tavLst>
                                            <p:tav tm="0">
                                              <p:val>
                                                <p:fltVal val="0"/>
                                              </p:val>
                                            </p:tav>
                                            <p:tav tm="100000">
                                              <p:val>
                                                <p:strVal val="#ppt_w"/>
                                              </p:val>
                                            </p:tav>
                                          </p:tavLst>
                                        </p:anim>
                                        <p:anim calcmode="lin" valueType="num">
                                          <p:cBhvr>
                                            <p:cTn id="16" dur="500" fill="hold"/>
                                            <p:tgtEl>
                                              <p:spTgt spid="44"/>
                                            </p:tgtEl>
                                            <p:attrNameLst>
                                              <p:attrName>ppt_h</p:attrName>
                                            </p:attrNameLst>
                                          </p:cBhvr>
                                          <p:tavLst>
                                            <p:tav tm="0">
                                              <p:val>
                                                <p:fltVal val="0"/>
                                              </p:val>
                                            </p:tav>
                                            <p:tav tm="100000">
                                              <p:val>
                                                <p:strVal val="#ppt_h"/>
                                              </p:val>
                                            </p:tav>
                                          </p:tavLst>
                                        </p:anim>
                                        <p:animEffect transition="in" filter="fade">
                                          <p:cBhvr>
                                            <p:cTn id="1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4"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7108C413-85AF-462E-A7DD-A2DB25426FA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2663825" y="-2663826"/>
            <a:ext cx="6864349" cy="12192000"/>
          </a:xfrm>
          <a:prstGeom prst="rect">
            <a:avLst/>
          </a:prstGeom>
        </p:spPr>
      </p:pic>
      <p:pic>
        <p:nvPicPr>
          <p:cNvPr id="1028" name="Picture 4">
            <a:extLst>
              <a:ext uri="{FF2B5EF4-FFF2-40B4-BE49-F238E27FC236}">
                <a16:creationId xmlns:a16="http://schemas.microsoft.com/office/drawing/2014/main" id="{0CB206A2-6EA9-413A-8FBF-E3B3BA724B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67478" y="447480"/>
            <a:ext cx="6675120" cy="6675120"/>
          </a:xfrm>
          <a:prstGeom prst="rect">
            <a:avLst/>
          </a:prstGeom>
          <a:noFill/>
          <a:extLst>
            <a:ext uri="{909E8E84-426E-40DD-AFC4-6F175D3DCCD1}">
              <a14:hiddenFill xmlns:a14="http://schemas.microsoft.com/office/drawing/2010/main">
                <a:solidFill>
                  <a:srgbClr val="FFFFFF"/>
                </a:solidFill>
              </a14:hiddenFill>
            </a:ext>
          </a:extLst>
        </p:spPr>
      </p:pic>
      <p:pic>
        <p:nvPicPr>
          <p:cNvPr id="6" name="图片 5">
            <a:extLst>
              <a:ext uri="{FF2B5EF4-FFF2-40B4-BE49-F238E27FC236}">
                <a16:creationId xmlns:a16="http://schemas.microsoft.com/office/drawing/2014/main" id="{01294B5F-97CA-412E-B1A5-112FEAF2F55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9440" y="5117679"/>
            <a:ext cx="12610875" cy="1508663"/>
          </a:xfrm>
          <a:prstGeom prst="rect">
            <a:avLst/>
          </a:prstGeom>
        </p:spPr>
      </p:pic>
      <p:pic>
        <p:nvPicPr>
          <p:cNvPr id="7" name="图片 6">
            <a:extLst>
              <a:ext uri="{FF2B5EF4-FFF2-40B4-BE49-F238E27FC236}">
                <a16:creationId xmlns:a16="http://schemas.microsoft.com/office/drawing/2014/main" id="{177A8918-5823-4489-B075-F21FFAB602D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263503" y="4468018"/>
            <a:ext cx="3016250" cy="1991311"/>
          </a:xfrm>
          <a:prstGeom prst="rect">
            <a:avLst/>
          </a:prstGeom>
        </p:spPr>
      </p:pic>
      <p:pic>
        <p:nvPicPr>
          <p:cNvPr id="11" name="图片 10">
            <a:extLst>
              <a:ext uri="{FF2B5EF4-FFF2-40B4-BE49-F238E27FC236}">
                <a16:creationId xmlns:a16="http://schemas.microsoft.com/office/drawing/2014/main" id="{2C864A91-7654-44E3-94D6-E6476FE9568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376362"/>
            <a:ext cx="4164320" cy="6249980"/>
          </a:xfrm>
          <a:prstGeom prst="rect">
            <a:avLst/>
          </a:prstGeom>
        </p:spPr>
      </p:pic>
      <p:pic>
        <p:nvPicPr>
          <p:cNvPr id="8" name="图片 7">
            <a:extLst>
              <a:ext uri="{FF2B5EF4-FFF2-40B4-BE49-F238E27FC236}">
                <a16:creationId xmlns:a16="http://schemas.microsoft.com/office/drawing/2014/main" id="{0080978C-E40F-468C-838D-D9314A4D83D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19100" y="5269006"/>
            <a:ext cx="12807547" cy="1678850"/>
          </a:xfrm>
          <a:prstGeom prst="rect">
            <a:avLst/>
          </a:prstGeom>
        </p:spPr>
      </p:pic>
      <p:pic>
        <p:nvPicPr>
          <p:cNvPr id="12" name="图片 11">
            <a:extLst>
              <a:ext uri="{FF2B5EF4-FFF2-40B4-BE49-F238E27FC236}">
                <a16:creationId xmlns:a16="http://schemas.microsoft.com/office/drawing/2014/main" id="{2F9738BD-B849-48BD-82FA-29B4B9C4BAF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842611" flipH="1">
            <a:off x="8703397" y="-340530"/>
            <a:ext cx="3165928" cy="1576021"/>
          </a:xfrm>
          <a:prstGeom prst="rect">
            <a:avLst/>
          </a:prstGeom>
        </p:spPr>
      </p:pic>
      <p:pic>
        <p:nvPicPr>
          <p:cNvPr id="13" name="图片 12">
            <a:extLst>
              <a:ext uri="{FF2B5EF4-FFF2-40B4-BE49-F238E27FC236}">
                <a16:creationId xmlns:a16="http://schemas.microsoft.com/office/drawing/2014/main" id="{75747547-76A4-446D-8139-F1B1164BA2A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890016" y="661431"/>
            <a:ext cx="1162453" cy="849485"/>
          </a:xfrm>
          <a:prstGeom prst="rect">
            <a:avLst/>
          </a:prstGeom>
        </p:spPr>
      </p:pic>
      <p:sp>
        <p:nvSpPr>
          <p:cNvPr id="3" name="TextBox 2">
            <a:extLst>
              <a:ext uri="{FF2B5EF4-FFF2-40B4-BE49-F238E27FC236}">
                <a16:creationId xmlns:a16="http://schemas.microsoft.com/office/drawing/2014/main" id="{4BE39471-84BD-477E-9C23-E93F2BDE3D7C}"/>
              </a:ext>
            </a:extLst>
          </p:cNvPr>
          <p:cNvSpPr txBox="1"/>
          <p:nvPr/>
        </p:nvSpPr>
        <p:spPr>
          <a:xfrm>
            <a:off x="6316981" y="2092399"/>
            <a:ext cx="391668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smtClean="0">
                <a:ln>
                  <a:noFill/>
                </a:ln>
                <a:solidFill>
                  <a:srgbClr val="FF0000"/>
                </a:solidFill>
                <a:effectLst/>
                <a:uLnTx/>
                <a:uFillTx/>
                <a:latin typeface="Coiny" panose="02000903060500060000" pitchFamily="2" charset="0"/>
                <a:ea typeface="+mn-ea"/>
                <a:cs typeface="+mn-cs"/>
              </a:rPr>
              <a:t>KHÁM</a:t>
            </a:r>
            <a:r>
              <a:rPr kumimoji="0" lang="en-US" sz="4800" b="0" i="0" u="none" strike="noStrike" kern="1200" cap="none" spc="0" normalizeH="0" noProof="0" dirty="0" smtClean="0">
                <a:ln>
                  <a:noFill/>
                </a:ln>
                <a:solidFill>
                  <a:srgbClr val="FF0000"/>
                </a:solidFill>
                <a:effectLst/>
                <a:uLnTx/>
                <a:uFillTx/>
                <a:latin typeface="Coiny" panose="02000903060500060000" pitchFamily="2" charset="0"/>
                <a:ea typeface="+mn-ea"/>
                <a:cs typeface="+mn-cs"/>
              </a:rPr>
              <a:t> PHÁ</a:t>
            </a:r>
            <a:endParaRPr kumimoji="0" lang="en-US" sz="4800" b="0" i="0" u="none" strike="noStrike" kern="1200" cap="none" spc="0" normalizeH="0" baseline="0" noProof="0" dirty="0">
              <a:ln>
                <a:noFill/>
              </a:ln>
              <a:solidFill>
                <a:srgbClr val="FF0000"/>
              </a:solidFill>
              <a:effectLst/>
              <a:uLnTx/>
              <a:uFillTx/>
              <a:latin typeface="Coiny" panose="02000903060500060000" pitchFamily="2" charset="0"/>
              <a:ea typeface="+mn-ea"/>
              <a:cs typeface="+mn-cs"/>
            </a:endParaRPr>
          </a:p>
        </p:txBody>
      </p:sp>
    </p:spTree>
    <p:extLst>
      <p:ext uri="{BB962C8B-B14F-4D97-AF65-F5344CB8AC3E}">
        <p14:creationId xmlns:p14="http://schemas.microsoft.com/office/powerpoint/2010/main" val="33431713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par>
                                <p:cTn id="11" presetID="22" presetClass="entr" presetSubtype="4" fill="hold" nodeType="withEffect">
                                  <p:stCondLst>
                                    <p:cond delay="250"/>
                                  </p:stCondLst>
                                  <p:childTnLst>
                                    <p:set>
                                      <p:cBhvr>
                                        <p:cTn id="12" dur="1" fill="hold">
                                          <p:stCondLst>
                                            <p:cond delay="0"/>
                                          </p:stCondLst>
                                        </p:cTn>
                                        <p:tgtEl>
                                          <p:spTgt spid="7"/>
                                        </p:tgtEl>
                                        <p:attrNameLst>
                                          <p:attrName>style.visibility</p:attrName>
                                        </p:attrNameLst>
                                      </p:cBhvr>
                                      <p:to>
                                        <p:strVal val="visible"/>
                                      </p:to>
                                    </p:set>
                                    <p:animEffect transition="in" filter="wipe(down)">
                                      <p:cBhvr>
                                        <p:cTn id="13" dur="500"/>
                                        <p:tgtEl>
                                          <p:spTgt spid="7"/>
                                        </p:tgtEl>
                                      </p:cBhvr>
                                    </p:animEffect>
                                  </p:childTnLst>
                                </p:cTn>
                              </p:par>
                              <p:par>
                                <p:cTn id="14" presetID="53" presetClass="entr" presetSubtype="16"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 calcmode="lin" valueType="num">
                                      <p:cBhvr>
                                        <p:cTn id="16" dur="500" fill="hold"/>
                                        <p:tgtEl>
                                          <p:spTgt spid="11"/>
                                        </p:tgtEl>
                                        <p:attrNameLst>
                                          <p:attrName>ppt_w</p:attrName>
                                        </p:attrNameLst>
                                      </p:cBhvr>
                                      <p:tavLst>
                                        <p:tav tm="0">
                                          <p:val>
                                            <p:fltVal val="0"/>
                                          </p:val>
                                        </p:tav>
                                        <p:tav tm="100000">
                                          <p:val>
                                            <p:strVal val="#ppt_w"/>
                                          </p:val>
                                        </p:tav>
                                      </p:tavLst>
                                    </p:anim>
                                    <p:anim calcmode="lin" valueType="num">
                                      <p:cBhvr>
                                        <p:cTn id="17" dur="500" fill="hold"/>
                                        <p:tgtEl>
                                          <p:spTgt spid="11"/>
                                        </p:tgtEl>
                                        <p:attrNameLst>
                                          <p:attrName>ppt_h</p:attrName>
                                        </p:attrNameLst>
                                      </p:cBhvr>
                                      <p:tavLst>
                                        <p:tav tm="0">
                                          <p:val>
                                            <p:fltVal val="0"/>
                                          </p:val>
                                        </p:tav>
                                        <p:tav tm="100000">
                                          <p:val>
                                            <p:strVal val="#ppt_h"/>
                                          </p:val>
                                        </p:tav>
                                      </p:tavLst>
                                    </p:anim>
                                    <p:animEffect transition="in" filter="fade">
                                      <p:cBhvr>
                                        <p:cTn id="18" dur="500"/>
                                        <p:tgtEl>
                                          <p:spTgt spid="11"/>
                                        </p:tgtEl>
                                      </p:cBhvr>
                                    </p:animEffect>
                                  </p:childTnLst>
                                </p:cTn>
                              </p:par>
                              <p:par>
                                <p:cTn id="19" presetID="2" presetClass="entr" presetSubtype="2" fill="hold" nodeType="withEffect">
                                  <p:stCondLst>
                                    <p:cond delay="50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par>
                                <p:cTn id="23" presetID="22" presetClass="entr" presetSubtype="2"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Effect transition="in" filter="wipe(right)">
                                      <p:cBhvr>
                                        <p:cTn id="25" dur="500"/>
                                        <p:tgtEl>
                                          <p:spTgt spid="12"/>
                                        </p:tgtEl>
                                      </p:cBhvr>
                                    </p:animEffect>
                                  </p:childTnLst>
                                </p:cTn>
                              </p:par>
                            </p:childTnLst>
                          </p:cTn>
                        </p:par>
                        <p:par>
                          <p:cTn id="26" fill="hold">
                            <p:stCondLst>
                              <p:cond delay="1000"/>
                            </p:stCondLst>
                            <p:childTnLst>
                              <p:par>
                                <p:cTn id="27" presetID="42" presetClass="entr" presetSubtype="0" fill="hold" nodeType="afterEffect">
                                  <p:stCondLst>
                                    <p:cond delay="0"/>
                                  </p:stCondLst>
                                  <p:childTnLst>
                                    <p:set>
                                      <p:cBhvr>
                                        <p:cTn id="28" dur="1" fill="hold">
                                          <p:stCondLst>
                                            <p:cond delay="0"/>
                                          </p:stCondLst>
                                        </p:cTn>
                                        <p:tgtEl>
                                          <p:spTgt spid="1028"/>
                                        </p:tgtEl>
                                        <p:attrNameLst>
                                          <p:attrName>style.visibility</p:attrName>
                                        </p:attrNameLst>
                                      </p:cBhvr>
                                      <p:to>
                                        <p:strVal val="visible"/>
                                      </p:to>
                                    </p:set>
                                    <p:animEffect transition="in" filter="fade">
                                      <p:cBhvr>
                                        <p:cTn id="29" dur="500"/>
                                        <p:tgtEl>
                                          <p:spTgt spid="1028"/>
                                        </p:tgtEl>
                                      </p:cBhvr>
                                    </p:animEffect>
                                    <p:anim calcmode="lin" valueType="num">
                                      <p:cBhvr>
                                        <p:cTn id="30" dur="500" fill="hold"/>
                                        <p:tgtEl>
                                          <p:spTgt spid="1028"/>
                                        </p:tgtEl>
                                        <p:attrNameLst>
                                          <p:attrName>ppt_x</p:attrName>
                                        </p:attrNameLst>
                                      </p:cBhvr>
                                      <p:tavLst>
                                        <p:tav tm="0">
                                          <p:val>
                                            <p:strVal val="#ppt_x"/>
                                          </p:val>
                                        </p:tav>
                                        <p:tav tm="100000">
                                          <p:val>
                                            <p:strVal val="#ppt_x"/>
                                          </p:val>
                                        </p:tav>
                                      </p:tavLst>
                                    </p:anim>
                                    <p:anim calcmode="lin" valueType="num">
                                      <p:cBhvr>
                                        <p:cTn id="31" dur="500" fill="hold"/>
                                        <p:tgtEl>
                                          <p:spTgt spid="10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676032"/>
            <a:ext cx="12192000" cy="4181968"/>
          </a:xfrm>
          <a:prstGeom prst="rect">
            <a:avLst/>
          </a:prstGeom>
          <a:effectLst>
            <a:outerShdw blurRad="63500" sx="102000" sy="102000" algn="ctr" rotWithShape="0">
              <a:prstClr val="black">
                <a:alpha val="40000"/>
              </a:prstClr>
            </a:outerShdw>
          </a:effectLst>
        </p:spPr>
      </p:pic>
      <p:grpSp>
        <p:nvGrpSpPr>
          <p:cNvPr id="7" name="组合 6"/>
          <p:cNvGrpSpPr/>
          <p:nvPr/>
        </p:nvGrpSpPr>
        <p:grpSpPr>
          <a:xfrm>
            <a:off x="1368275" y="846818"/>
            <a:ext cx="9455449" cy="5163728"/>
            <a:chOff x="1227083" y="675833"/>
            <a:chExt cx="10162697" cy="5898322"/>
          </a:xfrm>
          <a:effectLst>
            <a:outerShdw blurRad="50800" dist="38100" dir="16200000" rotWithShape="0">
              <a:prstClr val="black">
                <a:alpha val="40000"/>
              </a:prstClr>
            </a:outerShdw>
          </a:effectLst>
        </p:grpSpPr>
        <p:sp>
          <p:nvSpPr>
            <p:cNvPr id="8" name="矩形 7"/>
            <p:cNvSpPr/>
            <p:nvPr/>
          </p:nvSpPr>
          <p:spPr>
            <a:xfrm rot="344791">
              <a:off x="1331380" y="828233"/>
              <a:ext cx="10058400"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1227083" y="675833"/>
              <a:ext cx="10058400"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3" name="图片 2"/>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Layer>
                </a14:imgProps>
              </a:ext>
              <a:ext uri="{28A0092B-C50C-407E-A947-70E740481C1C}">
                <a14:useLocalDpi xmlns:a14="http://schemas.microsoft.com/office/drawing/2010/main" val="0"/>
              </a:ext>
            </a:extLst>
          </a:blip>
          <a:stretch>
            <a:fillRect/>
          </a:stretch>
        </p:blipFill>
        <p:spPr>
          <a:xfrm>
            <a:off x="3571828" y="4767016"/>
            <a:ext cx="5048343" cy="2103120"/>
          </a:xfrm>
          <a:prstGeom prst="rect">
            <a:avLst/>
          </a:prstGeom>
          <a:effectLst>
            <a:outerShdw blurRad="63500" sx="102000" sy="102000" algn="ctr" rotWithShape="0">
              <a:prstClr val="black">
                <a:alpha val="40000"/>
              </a:prstClr>
            </a:outerShdw>
          </a:effectLst>
        </p:spPr>
      </p:pic>
      <p:pic>
        <p:nvPicPr>
          <p:cNvPr id="10" name="Picture 9" descr="A picture containing doll, toy&#10;&#10;Description automatically generated">
            <a:extLst>
              <a:ext uri="{FF2B5EF4-FFF2-40B4-BE49-F238E27FC236}">
                <a16:creationId xmlns:a16="http://schemas.microsoft.com/office/drawing/2014/main" id="{F90F3FA6-8E8A-4BFF-9241-7B19ACA9B6A4}"/>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brightnessContrast contrast="20000"/>
                    </a14:imgEffect>
                  </a14:imgLayer>
                </a14:imgProps>
              </a:ext>
              <a:ext uri="{28A0092B-C50C-407E-A947-70E740481C1C}">
                <a14:useLocalDpi xmlns:a14="http://schemas.microsoft.com/office/drawing/2010/main" val="0"/>
              </a:ext>
            </a:extLst>
          </a:blip>
          <a:srcRect r="9366" b="10519"/>
          <a:stretch/>
        </p:blipFill>
        <p:spPr>
          <a:xfrm>
            <a:off x="8047607" y="2766962"/>
            <a:ext cx="4143757" cy="4091038"/>
          </a:xfrm>
          <a:prstGeom prst="rect">
            <a:avLst/>
          </a:prstGeom>
          <a:effectLst>
            <a:outerShdw blurRad="63500" sx="102000" sy="102000" algn="ctr" rotWithShape="0">
              <a:prstClr val="black">
                <a:alpha val="40000"/>
              </a:prstClr>
            </a:outerShdw>
          </a:effectLst>
        </p:spPr>
      </p:pic>
      <p:pic>
        <p:nvPicPr>
          <p:cNvPr id="11" name="Picture 10">
            <a:extLst>
              <a:ext uri="{FF2B5EF4-FFF2-40B4-BE49-F238E27FC236}">
                <a16:creationId xmlns:a16="http://schemas.microsoft.com/office/drawing/2014/main" id="{6604D818-9CEF-4850-9327-DBCB1FEAB6F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20781362">
            <a:off x="-2513858" y="-854938"/>
            <a:ext cx="4114800" cy="4114800"/>
          </a:xfrm>
          <a:prstGeom prst="rect">
            <a:avLst/>
          </a:prstGeom>
        </p:spPr>
      </p:pic>
      <p:pic>
        <p:nvPicPr>
          <p:cNvPr id="5" name="Picture 4">
            <a:extLst>
              <a:ext uri="{FF2B5EF4-FFF2-40B4-BE49-F238E27FC236}">
                <a16:creationId xmlns:a16="http://schemas.microsoft.com/office/drawing/2014/main" id="{F133C26F-B910-47BF-A4B1-336A4C00B09E}"/>
              </a:ext>
            </a:extLst>
          </p:cNvPr>
          <p:cNvPicPr>
            <a:picLocks noChangeAspect="1"/>
          </p:cNvPicPr>
          <p:nvPr/>
        </p:nvPicPr>
        <p:blipFill>
          <a:blip r:embed="rId9"/>
          <a:stretch>
            <a:fillRect/>
          </a:stretch>
        </p:blipFill>
        <p:spPr>
          <a:xfrm>
            <a:off x="3452781" y="2693988"/>
            <a:ext cx="5114987" cy="1450974"/>
          </a:xfrm>
          <a:prstGeom prst="rect">
            <a:avLst/>
          </a:prstGeom>
        </p:spPr>
      </p:pic>
    </p:spTree>
    <p:extLst>
      <p:ext uri="{BB962C8B-B14F-4D97-AF65-F5344CB8AC3E}">
        <p14:creationId xmlns:p14="http://schemas.microsoft.com/office/powerpoint/2010/main" val="25394045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12879201" y="2997075"/>
            <a:ext cx="31947" cy="31947"/>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4" name="Google Shape;9864;p62"/>
          <p:cNvSpPr/>
          <p:nvPr/>
        </p:nvSpPr>
        <p:spPr>
          <a:xfrm>
            <a:off x="12920128" y="3294999"/>
            <a:ext cx="38473" cy="38499"/>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5" name="Google Shape;9865;p62"/>
          <p:cNvSpPr/>
          <p:nvPr/>
        </p:nvSpPr>
        <p:spPr>
          <a:xfrm>
            <a:off x="12784244" y="3180413"/>
            <a:ext cx="13937" cy="13127"/>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6" name="Google Shape;9866;p62"/>
          <p:cNvSpPr/>
          <p:nvPr/>
        </p:nvSpPr>
        <p:spPr>
          <a:xfrm>
            <a:off x="12305436" y="3040457"/>
            <a:ext cx="49956" cy="49956"/>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nvGrpSpPr>
          <p:cNvPr id="6" name="Group 5"/>
          <p:cNvGrpSpPr/>
          <p:nvPr/>
        </p:nvGrpSpPr>
        <p:grpSpPr>
          <a:xfrm>
            <a:off x="2485971" y="398472"/>
            <a:ext cx="5096097" cy="584775"/>
            <a:chOff x="3226203" y="398472"/>
            <a:chExt cx="5096097" cy="584775"/>
          </a:xfrm>
        </p:grpSpPr>
        <p:grpSp>
          <p:nvGrpSpPr>
            <p:cNvPr id="1147" name="Google Shape;7898;p32"/>
            <p:cNvGrpSpPr/>
            <p:nvPr/>
          </p:nvGrpSpPr>
          <p:grpSpPr>
            <a:xfrm>
              <a:off x="3226203" y="452348"/>
              <a:ext cx="5096097" cy="477025"/>
              <a:chOff x="2023945" y="2856088"/>
              <a:chExt cx="5096097" cy="477025"/>
            </a:xfrm>
          </p:grpSpPr>
          <p:sp>
            <p:nvSpPr>
              <p:cNvPr id="114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4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5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grpSp>
        <p:sp>
          <p:nvSpPr>
            <p:cNvPr id="3" name="Rectangle 2"/>
            <p:cNvSpPr/>
            <p:nvPr/>
          </p:nvSpPr>
          <p:spPr>
            <a:xfrm>
              <a:off x="3620656" y="398472"/>
              <a:ext cx="4307192" cy="584775"/>
            </a:xfrm>
            <a:prstGeom prst="rect">
              <a:avLst/>
            </a:prstGeom>
          </p:spPr>
          <p:txBody>
            <a:bodyPr wrap="square">
              <a:spAutoFit/>
            </a:bodyPr>
            <a:lstStyle/>
            <a:p>
              <a:pPr algn="ctr"/>
              <a:r>
                <a:rPr lang="en-US" sz="3200" b="1">
                  <a:solidFill>
                    <a:srgbClr val="1F684C">
                      <a:lumMod val="75000"/>
                    </a:srgbClr>
                  </a:solidFill>
                </a:rPr>
                <a:t>YÊU CẦU CẦN ĐẠT</a:t>
              </a:r>
            </a:p>
          </p:txBody>
        </p:sp>
      </p:grpSp>
      <p:grpSp>
        <p:nvGrpSpPr>
          <p:cNvPr id="4" name="Group 3"/>
          <p:cNvGrpSpPr/>
          <p:nvPr/>
        </p:nvGrpSpPr>
        <p:grpSpPr>
          <a:xfrm>
            <a:off x="611548" y="1469217"/>
            <a:ext cx="967607" cy="925673"/>
            <a:chOff x="775056" y="1261008"/>
            <a:chExt cx="759837" cy="637628"/>
          </a:xfrm>
        </p:grpSpPr>
        <p:sp>
          <p:nvSpPr>
            <p:cNvPr id="1153"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54"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55" name="Google Shape;7935;p34"/>
          <p:cNvSpPr txBox="1">
            <a:spLocks noGrp="1"/>
          </p:cNvSpPr>
          <p:nvPr>
            <p:ph type="title" idx="4294967295"/>
          </p:nvPr>
        </p:nvSpPr>
        <p:spPr>
          <a:xfrm>
            <a:off x="658446" y="1678441"/>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chemeClr val="tx1">
                    <a:lumMod val="60000"/>
                    <a:lumOff val="40000"/>
                  </a:schemeClr>
                </a:solidFill>
              </a:rPr>
              <a:t>1</a:t>
            </a:r>
            <a:endParaRPr sz="3200" b="1">
              <a:solidFill>
                <a:schemeClr val="tx1">
                  <a:lumMod val="60000"/>
                  <a:lumOff val="40000"/>
                </a:schemeClr>
              </a:solidFill>
            </a:endParaRPr>
          </a:p>
        </p:txBody>
      </p:sp>
      <p:sp>
        <p:nvSpPr>
          <p:cNvPr id="5" name="Rounded Rectangle 4"/>
          <p:cNvSpPr/>
          <p:nvPr/>
        </p:nvSpPr>
        <p:spPr>
          <a:xfrm>
            <a:off x="1566052" y="1366910"/>
            <a:ext cx="6985519" cy="1584039"/>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just"/>
            <a:r>
              <a:rPr lang="en-US" sz="2400" dirty="0">
                <a:solidFill>
                  <a:srgbClr val="C00000"/>
                </a:solidFill>
              </a:rPr>
              <a:t>. </a:t>
            </a:r>
          </a:p>
        </p:txBody>
      </p:sp>
      <p:sp>
        <p:nvSpPr>
          <p:cNvPr id="1158" name="Rounded Rectangle 1157"/>
          <p:cNvSpPr/>
          <p:nvPr/>
        </p:nvSpPr>
        <p:spPr>
          <a:xfrm>
            <a:off x="1566053" y="3291297"/>
            <a:ext cx="6985518" cy="1371177"/>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endParaRPr lang="en-US" sz="2400" dirty="0">
              <a:solidFill>
                <a:srgbClr val="C00000"/>
              </a:solidFill>
            </a:endParaRPr>
          </a:p>
        </p:txBody>
      </p:sp>
      <p:grpSp>
        <p:nvGrpSpPr>
          <p:cNvPr id="1159" name="Group 1158"/>
          <p:cNvGrpSpPr/>
          <p:nvPr/>
        </p:nvGrpSpPr>
        <p:grpSpPr>
          <a:xfrm>
            <a:off x="590212" y="3305661"/>
            <a:ext cx="967607" cy="925673"/>
            <a:chOff x="775056" y="1261008"/>
            <a:chExt cx="759837" cy="637628"/>
          </a:xfrm>
        </p:grpSpPr>
        <p:sp>
          <p:nvSpPr>
            <p:cNvPr id="1160"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61"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62" name="Google Shape;7935;p34"/>
          <p:cNvSpPr txBox="1">
            <a:spLocks noGrp="1"/>
          </p:cNvSpPr>
          <p:nvPr>
            <p:ph type="title" idx="4294967295"/>
          </p:nvPr>
        </p:nvSpPr>
        <p:spPr>
          <a:xfrm>
            <a:off x="637110" y="3514885"/>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dirty="0">
                <a:solidFill>
                  <a:schemeClr val="tx1">
                    <a:lumMod val="60000"/>
                    <a:lumOff val="40000"/>
                  </a:schemeClr>
                </a:solidFill>
              </a:rPr>
              <a:t>2</a:t>
            </a:r>
            <a:endParaRPr sz="3200" b="1" dirty="0">
              <a:solidFill>
                <a:schemeClr val="tx1">
                  <a:lumMod val="60000"/>
                  <a:lumOff val="40000"/>
                </a:schemeClr>
              </a:solidFill>
            </a:endParaRPr>
          </a:p>
        </p:txBody>
      </p:sp>
      <p:pic>
        <p:nvPicPr>
          <p:cNvPr id="22" name="Picture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63146" y="2132541"/>
            <a:ext cx="2356825" cy="1865788"/>
          </a:xfrm>
          <a:prstGeom prst="rect">
            <a:avLst/>
          </a:prstGeom>
        </p:spPr>
      </p:pic>
      <p:sp>
        <p:nvSpPr>
          <p:cNvPr id="2" name="Rectangle 1"/>
          <p:cNvSpPr/>
          <p:nvPr/>
        </p:nvSpPr>
        <p:spPr>
          <a:xfrm>
            <a:off x="1758454" y="1558764"/>
            <a:ext cx="6096000" cy="1200329"/>
          </a:xfrm>
          <a:prstGeom prst="rect">
            <a:avLst/>
          </a:prstGeom>
        </p:spPr>
        <p:txBody>
          <a:bodyPr>
            <a:spAutoFit/>
          </a:bodyPr>
          <a:lstStyle/>
          <a:p>
            <a:r>
              <a:rPr lang="nl-NL" sz="2400" dirty="0">
                <a:solidFill>
                  <a:srgbClr val="841F00"/>
                </a:solidFill>
              </a:rPr>
              <a:t>Nhận biết được câu kể, câu hỏi, câu cảm, câu khiến thể hiện qua dấu câu, qua từ đánh dấu kiểu câu và công dụng kiểu câu.</a:t>
            </a:r>
            <a:endParaRPr lang="en-US" sz="2400" dirty="0">
              <a:solidFill>
                <a:srgbClr val="841F00"/>
              </a:solidFill>
            </a:endParaRPr>
          </a:p>
        </p:txBody>
      </p:sp>
      <p:sp>
        <p:nvSpPr>
          <p:cNvPr id="24" name="Rounded Rectangle 23"/>
          <p:cNvSpPr/>
          <p:nvPr/>
        </p:nvSpPr>
        <p:spPr>
          <a:xfrm>
            <a:off x="1689895" y="4875398"/>
            <a:ext cx="6985518" cy="1371177"/>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endParaRPr lang="en-US" sz="2400" dirty="0">
              <a:solidFill>
                <a:srgbClr val="C00000"/>
              </a:solidFill>
            </a:endParaRPr>
          </a:p>
        </p:txBody>
      </p:sp>
      <p:grpSp>
        <p:nvGrpSpPr>
          <p:cNvPr id="25" name="Group 24"/>
          <p:cNvGrpSpPr/>
          <p:nvPr/>
        </p:nvGrpSpPr>
        <p:grpSpPr>
          <a:xfrm>
            <a:off x="714054" y="4889762"/>
            <a:ext cx="967607" cy="925673"/>
            <a:chOff x="775056" y="1261008"/>
            <a:chExt cx="759837" cy="637628"/>
          </a:xfrm>
        </p:grpSpPr>
        <p:sp>
          <p:nvSpPr>
            <p:cNvPr id="26"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27"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28" name="Google Shape;7935;p34"/>
          <p:cNvSpPr txBox="1">
            <a:spLocks noGrp="1"/>
          </p:cNvSpPr>
          <p:nvPr>
            <p:ph type="title" idx="4294967295"/>
          </p:nvPr>
        </p:nvSpPr>
        <p:spPr>
          <a:xfrm>
            <a:off x="760952" y="5098986"/>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dirty="0">
                <a:solidFill>
                  <a:schemeClr val="tx1">
                    <a:lumMod val="60000"/>
                    <a:lumOff val="40000"/>
                  </a:schemeClr>
                </a:solidFill>
              </a:rPr>
              <a:t>3</a:t>
            </a:r>
            <a:endParaRPr sz="3200" b="1" dirty="0">
              <a:solidFill>
                <a:schemeClr val="tx1">
                  <a:lumMod val="60000"/>
                  <a:lumOff val="40000"/>
                </a:schemeClr>
              </a:solidFill>
            </a:endParaRPr>
          </a:p>
        </p:txBody>
      </p:sp>
      <p:sp>
        <p:nvSpPr>
          <p:cNvPr id="7" name="Rectangle 6"/>
          <p:cNvSpPr/>
          <p:nvPr/>
        </p:nvSpPr>
        <p:spPr>
          <a:xfrm>
            <a:off x="1752108" y="3462145"/>
            <a:ext cx="6096000" cy="1200329"/>
          </a:xfrm>
          <a:prstGeom prst="rect">
            <a:avLst/>
          </a:prstGeom>
        </p:spPr>
        <p:txBody>
          <a:bodyPr>
            <a:spAutoFit/>
          </a:bodyPr>
          <a:lstStyle/>
          <a:p>
            <a:r>
              <a:rPr lang="nl-NL" sz="2400" dirty="0">
                <a:solidFill>
                  <a:srgbClr val="841F00"/>
                </a:solidFill>
              </a:rPr>
              <a:t>Điền được các từ chỉ sự vât để hoàn thành câu, nắm được tác dụng của dấu phẩy trong câu.</a:t>
            </a:r>
            <a:endParaRPr lang="en-US" sz="2400" dirty="0">
              <a:solidFill>
                <a:srgbClr val="841F00"/>
              </a:solidFill>
            </a:endParaRPr>
          </a:p>
        </p:txBody>
      </p:sp>
      <p:sp>
        <p:nvSpPr>
          <p:cNvPr id="8" name="Rectangle 7"/>
          <p:cNvSpPr/>
          <p:nvPr/>
        </p:nvSpPr>
        <p:spPr>
          <a:xfrm>
            <a:off x="1963490" y="5191654"/>
            <a:ext cx="6377067" cy="461665"/>
          </a:xfrm>
          <a:prstGeom prst="rect">
            <a:avLst/>
          </a:prstGeom>
        </p:spPr>
        <p:txBody>
          <a:bodyPr wrap="none">
            <a:spAutoFit/>
          </a:bodyPr>
          <a:lstStyle/>
          <a:p>
            <a:r>
              <a:rPr lang="en-US" sz="2400" dirty="0" err="1">
                <a:solidFill>
                  <a:srgbClr val="841F00"/>
                </a:solidFill>
              </a:rPr>
              <a:t>Biết</a:t>
            </a:r>
            <a:r>
              <a:rPr lang="en-US" sz="2400" dirty="0">
                <a:solidFill>
                  <a:srgbClr val="841F00"/>
                </a:solidFill>
              </a:rPr>
              <a:t> </a:t>
            </a:r>
            <a:r>
              <a:rPr lang="en-US" sz="2400" dirty="0" err="1">
                <a:solidFill>
                  <a:srgbClr val="841F00"/>
                </a:solidFill>
              </a:rPr>
              <a:t>đặt</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hỏi</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kể</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khiến</a:t>
            </a:r>
            <a:r>
              <a:rPr lang="en-US" sz="2400" dirty="0">
                <a:solidFill>
                  <a:srgbClr val="841F00"/>
                </a:solidFill>
              </a:rPr>
              <a:t>.</a:t>
            </a:r>
            <a:r>
              <a:rPr lang="en-US" sz="2400" b="1" dirty="0">
                <a:solidFill>
                  <a:srgbClr val="841F00"/>
                </a:solidFill>
              </a:rPr>
              <a:t> </a:t>
            </a:r>
            <a:endParaRPr lang="en-US" sz="2400" dirty="0">
              <a:solidFill>
                <a:srgbClr val="841F00"/>
              </a:solidFill>
            </a:endParaRPr>
          </a:p>
        </p:txBody>
      </p:sp>
    </p:spTree>
    <p:extLst>
      <p:ext uri="{BB962C8B-B14F-4D97-AF65-F5344CB8AC3E}">
        <p14:creationId xmlns:p14="http://schemas.microsoft.com/office/powerpoint/2010/main" val="75978262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grpId="0" nodeType="withEffect">
                                  <p:stCondLst>
                                    <p:cond delay="0"/>
                                  </p:stCondLst>
                                  <p:childTnLst>
                                    <p:set>
                                      <p:cBhvr>
                                        <p:cTn id="6" dur="1" fill="hold">
                                          <p:stCondLst>
                                            <p:cond delay="0"/>
                                          </p:stCondLst>
                                        </p:cTn>
                                        <p:tgtEl>
                                          <p:spTgt spid="1155"/>
                                        </p:tgtEl>
                                        <p:attrNameLst>
                                          <p:attrName>style.visibility</p:attrName>
                                        </p:attrNameLst>
                                      </p:cBhvr>
                                      <p:to>
                                        <p:strVal val="visible"/>
                                      </p:to>
                                    </p:set>
                                    <p:animEffect transition="in" filter="plus(in)">
                                      <p:cBhvr>
                                        <p:cTn id="7" dur="2000"/>
                                        <p:tgtEl>
                                          <p:spTgt spid="1155"/>
                                        </p:tgtEl>
                                      </p:cBhvr>
                                    </p:animEffect>
                                  </p:childTnLst>
                                </p:cTn>
                              </p:par>
                              <p:par>
                                <p:cTn id="8" presetID="13"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plus(in)">
                                      <p:cBhvr>
                                        <p:cTn id="10" dur="2000"/>
                                        <p:tgtEl>
                                          <p:spTgt spid="4"/>
                                        </p:tgtEl>
                                      </p:cBhvr>
                                    </p:animEffect>
                                  </p:childTnLst>
                                </p:cTn>
                              </p:par>
                              <p:par>
                                <p:cTn id="11" presetID="13" presetClass="entr" presetSubtype="16"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plus(in)">
                                      <p:cBhvr>
                                        <p:cTn id="13" dur="2000"/>
                                        <p:tgtEl>
                                          <p:spTgt spid="5"/>
                                        </p:tgtEl>
                                      </p:cBhvr>
                                    </p:animEffect>
                                  </p:childTnLst>
                                </p:cTn>
                              </p:par>
                              <p:par>
                                <p:cTn id="14" presetID="13" presetClass="entr" presetSubtype="16" fill="hold" grpId="0" nodeType="withEffect">
                                  <p:stCondLst>
                                    <p:cond delay="0"/>
                                  </p:stCondLst>
                                  <p:childTnLst>
                                    <p:set>
                                      <p:cBhvr>
                                        <p:cTn id="15" dur="1" fill="hold">
                                          <p:stCondLst>
                                            <p:cond delay="0"/>
                                          </p:stCondLst>
                                        </p:cTn>
                                        <p:tgtEl>
                                          <p:spTgt spid="1162"/>
                                        </p:tgtEl>
                                        <p:attrNameLst>
                                          <p:attrName>style.visibility</p:attrName>
                                        </p:attrNameLst>
                                      </p:cBhvr>
                                      <p:to>
                                        <p:strVal val="visible"/>
                                      </p:to>
                                    </p:set>
                                    <p:animEffect transition="in" filter="plus(in)">
                                      <p:cBhvr>
                                        <p:cTn id="16" dur="2000"/>
                                        <p:tgtEl>
                                          <p:spTgt spid="1162"/>
                                        </p:tgtEl>
                                      </p:cBhvr>
                                    </p:animEffect>
                                  </p:childTnLst>
                                </p:cTn>
                              </p:par>
                              <p:par>
                                <p:cTn id="17" presetID="13" presetClass="entr" presetSubtype="16" fill="hold" nodeType="withEffect">
                                  <p:stCondLst>
                                    <p:cond delay="0"/>
                                  </p:stCondLst>
                                  <p:childTnLst>
                                    <p:set>
                                      <p:cBhvr>
                                        <p:cTn id="18" dur="1" fill="hold">
                                          <p:stCondLst>
                                            <p:cond delay="0"/>
                                          </p:stCondLst>
                                        </p:cTn>
                                        <p:tgtEl>
                                          <p:spTgt spid="1159"/>
                                        </p:tgtEl>
                                        <p:attrNameLst>
                                          <p:attrName>style.visibility</p:attrName>
                                        </p:attrNameLst>
                                      </p:cBhvr>
                                      <p:to>
                                        <p:strVal val="visible"/>
                                      </p:to>
                                    </p:set>
                                    <p:animEffect transition="in" filter="plus(in)">
                                      <p:cBhvr>
                                        <p:cTn id="19" dur="2000"/>
                                        <p:tgtEl>
                                          <p:spTgt spid="1159"/>
                                        </p:tgtEl>
                                      </p:cBhvr>
                                    </p:animEffect>
                                  </p:childTnLst>
                                </p:cTn>
                              </p:par>
                              <p:par>
                                <p:cTn id="20" presetID="13" presetClass="entr" presetSubtype="16" fill="hold" grpId="0" nodeType="withEffect">
                                  <p:stCondLst>
                                    <p:cond delay="0"/>
                                  </p:stCondLst>
                                  <p:childTnLst>
                                    <p:set>
                                      <p:cBhvr>
                                        <p:cTn id="21" dur="1" fill="hold">
                                          <p:stCondLst>
                                            <p:cond delay="0"/>
                                          </p:stCondLst>
                                        </p:cTn>
                                        <p:tgtEl>
                                          <p:spTgt spid="1158"/>
                                        </p:tgtEl>
                                        <p:attrNameLst>
                                          <p:attrName>style.visibility</p:attrName>
                                        </p:attrNameLst>
                                      </p:cBhvr>
                                      <p:to>
                                        <p:strVal val="visible"/>
                                      </p:to>
                                    </p:set>
                                    <p:animEffect transition="in" filter="plus(in)">
                                      <p:cBhvr>
                                        <p:cTn id="22" dur="2000"/>
                                        <p:tgtEl>
                                          <p:spTgt spid="1158"/>
                                        </p:tgtEl>
                                      </p:cBhvr>
                                    </p:animEffect>
                                  </p:childTnLst>
                                </p:cTn>
                              </p:par>
                              <p:par>
                                <p:cTn id="23" presetID="16" presetClass="entr" presetSubtype="21"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arn(inVertical)">
                                      <p:cBhvr>
                                        <p:cTn id="25" dur="1000"/>
                                        <p:tgtEl>
                                          <p:spTgt spid="22"/>
                                        </p:tgtEl>
                                      </p:cBhvr>
                                    </p:animEffect>
                                  </p:childTnLst>
                                </p:cTn>
                              </p:par>
                              <p:par>
                                <p:cTn id="26" presetID="13" presetClass="entr" presetSubtype="16" fill="hold" grpId="0" nodeType="with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plus(in)">
                                      <p:cBhvr>
                                        <p:cTn id="28" dur="2000"/>
                                        <p:tgtEl>
                                          <p:spTgt spid="28"/>
                                        </p:tgtEl>
                                      </p:cBhvr>
                                    </p:animEffect>
                                  </p:childTnLst>
                                </p:cTn>
                              </p:par>
                              <p:par>
                                <p:cTn id="29" presetID="13" presetClass="entr" presetSubtype="16" fill="hold"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plus(in)">
                                      <p:cBhvr>
                                        <p:cTn id="31" dur="2000"/>
                                        <p:tgtEl>
                                          <p:spTgt spid="2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plus(in)">
                                      <p:cBhvr>
                                        <p:cTn id="34"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 grpId="0"/>
      <p:bldP spid="5" grpId="0" animBg="1"/>
      <p:bldP spid="1158" grpId="0" animBg="1"/>
      <p:bldP spid="1162" grpId="0"/>
      <p:bldP spid="24" grpId="0" animBg="1"/>
      <p:bldP spid="2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60097" y="-1073008"/>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1312602" y="255716"/>
            <a:ext cx="9955473" cy="584775"/>
          </a:xfrm>
          <a:prstGeom prst="rect">
            <a:avLst/>
          </a:prstGeom>
          <a:noFill/>
        </p:spPr>
        <p:txBody>
          <a:bodyPr wrap="square">
            <a:spAutoFit/>
          </a:bodyPr>
          <a:lstStyle/>
          <a:p>
            <a:pPr lvl="0" algn="just">
              <a:defRPr/>
            </a:pPr>
            <a:r>
              <a:rPr lang="en-US" sz="3200" b="1" dirty="0">
                <a:solidFill>
                  <a:srgbClr val="00B050"/>
                </a:solidFill>
                <a:latin typeface="Calibri"/>
              </a:rPr>
              <a:t>4. </a:t>
            </a:r>
            <a:r>
              <a:rPr lang="vi-VN" sz="3200" b="1" dirty="0">
                <a:solidFill>
                  <a:srgbClr val="00B050"/>
                </a:solidFill>
                <a:latin typeface="Calibri"/>
              </a:rPr>
              <a:t>Mỗi câu trong truyện vui dưới đây thuộc kiểu câu nào?</a:t>
            </a:r>
            <a:endParaRPr kumimoji="0" lang="en-US" sz="3200" b="1" i="0" u="none" strike="noStrike" kern="1200" cap="none" spc="0" normalizeH="0" baseline="0" noProof="0" dirty="0">
              <a:ln>
                <a:noFill/>
              </a:ln>
              <a:solidFill>
                <a:srgbClr val="00B050"/>
              </a:solidFill>
              <a:effectLst/>
              <a:uLnTx/>
              <a:uFillTx/>
              <a:latin typeface="Calibri"/>
              <a:ea typeface="+mn-ea"/>
              <a:cs typeface="+mn-cs"/>
            </a:endParaRPr>
          </a:p>
        </p:txBody>
      </p:sp>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617144" cy="161714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97323F3B-6EDC-484C-907B-713B6892F040}"/>
              </a:ext>
            </a:extLst>
          </p:cNvPr>
          <p:cNvSpPr txBox="1"/>
          <p:nvPr/>
        </p:nvSpPr>
        <p:spPr>
          <a:xfrm>
            <a:off x="1219200" y="1419225"/>
            <a:ext cx="9715500" cy="4524315"/>
          </a:xfrm>
          <a:prstGeom prst="rect">
            <a:avLst/>
          </a:prstGeom>
          <a:noFill/>
        </p:spPr>
        <p:txBody>
          <a:bodyPr wrap="square" rtlCol="0">
            <a:spAutoFit/>
          </a:bodyPr>
          <a:lstStyle/>
          <a:p>
            <a:pPr algn="ctr"/>
            <a:r>
              <a:rPr lang="vi-VN" sz="3200" b="1" dirty="0">
                <a:latin typeface="Arial-Rounded" panose="020B0500000000000000" pitchFamily="34" charset="0"/>
                <a:ea typeface="Arial-Rounded" panose="020B0500000000000000" pitchFamily="34" charset="0"/>
                <a:cs typeface="Arial-Rounded" panose="020B0500000000000000" pitchFamily="34" charset="0"/>
              </a:rPr>
              <a:t>Chuẩn bị bài</a:t>
            </a:r>
          </a:p>
          <a:p>
            <a:pPr algn="just"/>
            <a:r>
              <a:rPr lang="vi-VN" sz="3200" dirty="0">
                <a:latin typeface="Arial-Rounded" panose="020B0500000000000000" pitchFamily="34" charset="0"/>
                <a:ea typeface="Arial-Rounded" panose="020B0500000000000000" pitchFamily="34" charset="0"/>
                <a:cs typeface="Arial-Rounded" panose="020B0500000000000000" pitchFamily="34" charset="0"/>
              </a:rPr>
              <a:t>Mẹ: - (1) Trời ơi! (2) Sao con đi ngủ sớm thế? (3) Dậy chuẩn bị bài ngày mai đi!</a:t>
            </a:r>
          </a:p>
          <a:p>
            <a:pPr algn="just"/>
            <a:r>
              <a:rPr lang="vi-VN" sz="3200" dirty="0">
                <a:latin typeface="Arial-Rounded" panose="020B0500000000000000" pitchFamily="34" charset="0"/>
                <a:ea typeface="Arial-Rounded" panose="020B0500000000000000" pitchFamily="34" charset="0"/>
                <a:cs typeface="Arial-Rounded" panose="020B0500000000000000" pitchFamily="34" charset="0"/>
              </a:rPr>
              <a:t>Con: - (4) Con đang chuẩn bị bài. (5) Xin mẹ nói nhỏ một chút! (6) Thầy giáo ra đề bài cho chúng con là “Kể lại một giấc mơ của em.”. (7) Con ngủ sớm xem mơ thấy gì để ngày mai còn kể.</a:t>
            </a:r>
          </a:p>
          <a:p>
            <a:pPr algn="just"/>
            <a:r>
              <a:rPr lang="vi-VN" sz="3200" dirty="0">
                <a:latin typeface="Arial-Rounded" panose="020B0500000000000000" pitchFamily="34" charset="0"/>
                <a:ea typeface="Arial-Rounded" panose="020B0500000000000000" pitchFamily="34" charset="0"/>
                <a:cs typeface="Arial-Rounded" panose="020B0500000000000000" pitchFamily="34" charset="0"/>
              </a:rPr>
              <a:t>Mẹ: - (8) Ôi trời đất ơi!</a:t>
            </a:r>
          </a:p>
          <a:p>
            <a:pPr algn="r"/>
            <a:r>
              <a:rPr lang="vi-VN" sz="3200" dirty="0">
                <a:latin typeface="Arial-Rounded" panose="020B0500000000000000" pitchFamily="34" charset="0"/>
                <a:ea typeface="Arial-Rounded" panose="020B0500000000000000" pitchFamily="34" charset="0"/>
                <a:cs typeface="Arial-Rounded" panose="020B0500000000000000" pitchFamily="34" charset="0"/>
              </a:rPr>
              <a:t>(Phỏng theo Phư-di-cô Phư-di-ô)</a:t>
            </a:r>
          </a:p>
        </p:txBody>
      </p:sp>
    </p:spTree>
    <p:extLst>
      <p:ext uri="{BB962C8B-B14F-4D97-AF65-F5344CB8AC3E}">
        <p14:creationId xmlns:p14="http://schemas.microsoft.com/office/powerpoint/2010/main" val="41864505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29"/>
                                        </p:tgtEl>
                                        <p:attrNameLst>
                                          <p:attrName>style.visibility</p:attrName>
                                        </p:attrNameLst>
                                      </p:cBhvr>
                                      <p:to>
                                        <p:strVal val="visible"/>
                                      </p:to>
                                    </p:set>
                                    <p:anim by="(-#ppt_w*2)" calcmode="lin" valueType="num">
                                      <p:cBhvr rctx="PPT">
                                        <p:cTn id="7" dur="250" autoRev="1" fill="hold">
                                          <p:stCondLst>
                                            <p:cond delay="0"/>
                                          </p:stCondLst>
                                        </p:cTn>
                                        <p:tgtEl>
                                          <p:spTgt spid="29"/>
                                        </p:tgtEl>
                                        <p:attrNameLst>
                                          <p:attrName>ppt_w</p:attrName>
                                        </p:attrNameLst>
                                      </p:cBhvr>
                                    </p:anim>
                                    <p:anim by="(#ppt_w*0.50)" calcmode="lin" valueType="num">
                                      <p:cBhvr>
                                        <p:cTn id="8" dur="250" decel="50000" autoRev="1" fill="hold">
                                          <p:stCondLst>
                                            <p:cond delay="0"/>
                                          </p:stCondLst>
                                        </p:cTn>
                                        <p:tgtEl>
                                          <p:spTgt spid="29"/>
                                        </p:tgtEl>
                                        <p:attrNameLst>
                                          <p:attrName>ppt_x</p:attrName>
                                        </p:attrNameLst>
                                      </p:cBhvr>
                                    </p:anim>
                                    <p:anim from="(-#ppt_h/2)" to="(#ppt_y)" calcmode="lin" valueType="num">
                                      <p:cBhvr>
                                        <p:cTn id="9" dur="500" fill="hold">
                                          <p:stCondLst>
                                            <p:cond delay="0"/>
                                          </p:stCondLst>
                                        </p:cTn>
                                        <p:tgtEl>
                                          <p:spTgt spid="29"/>
                                        </p:tgtEl>
                                        <p:attrNameLst>
                                          <p:attrName>ppt_y</p:attrName>
                                        </p:attrNameLst>
                                      </p:cBhvr>
                                    </p:anim>
                                    <p:animRot by="21600000">
                                      <p:cBhvr>
                                        <p:cTn id="10" dur="500" fill="hold">
                                          <p:stCondLst>
                                            <p:cond delay="0"/>
                                          </p:stCondLst>
                                        </p:cTn>
                                        <p:tgtEl>
                                          <p:spTgt spid="29"/>
                                        </p:tgtEl>
                                        <p:attrNameLst>
                                          <p:attrName>r</p:attrName>
                                        </p:attrNameLst>
                                      </p:cBhvr>
                                    </p:animRot>
                                  </p:childTnLst>
                                </p:cTn>
                              </p:par>
                            </p:childTnLst>
                          </p:cTn>
                        </p:par>
                        <p:par>
                          <p:cTn id="11" fill="hold">
                            <p:stCondLst>
                              <p:cond delay="2700"/>
                            </p:stCondLst>
                            <p:childTnLst>
                              <p:par>
                                <p:cTn id="12" presetID="22" presetClass="entr" presetSubtype="8"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31315" y="-1286247"/>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617144" cy="161714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5978CEA2-37FD-4569-88A7-F4DECFC386FF}"/>
              </a:ext>
            </a:extLst>
          </p:cNvPr>
          <p:cNvGrpSpPr/>
          <p:nvPr/>
        </p:nvGrpSpPr>
        <p:grpSpPr>
          <a:xfrm>
            <a:off x="1367765" y="662608"/>
            <a:ext cx="2560320" cy="2560320"/>
            <a:chOff x="1367765" y="662608"/>
            <a:chExt cx="2560320" cy="2560320"/>
          </a:xfrm>
        </p:grpSpPr>
        <p:pic>
          <p:nvPicPr>
            <p:cNvPr id="12" name="Picture 2" descr="Purple Bubble Transparent">
              <a:extLst>
                <a:ext uri="{FF2B5EF4-FFF2-40B4-BE49-F238E27FC236}">
                  <a16:creationId xmlns:a16="http://schemas.microsoft.com/office/drawing/2014/main" id="{95E6E481-A552-4595-94F8-787B6AA2774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67765" y="662608"/>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B9AEE8AE-ACEF-4CCB-B369-5B4C1134693D}"/>
                </a:ext>
              </a:extLst>
            </p:cNvPr>
            <p:cNvSpPr txBox="1"/>
            <p:nvPr/>
          </p:nvSpPr>
          <p:spPr>
            <a:xfrm>
              <a:off x="1680216" y="1450085"/>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err="1">
                  <a:solidFill>
                    <a:srgbClr val="FF0066"/>
                  </a:solidFill>
                  <a:effectLst>
                    <a:outerShdw blurRad="38100" dist="38100" dir="2700000" algn="tl">
                      <a:srgbClr val="000000">
                        <a:alpha val="43137"/>
                      </a:srgbClr>
                    </a:outerShdw>
                  </a:effectLst>
                  <a:latin typeface="Calibri"/>
                </a:rPr>
                <a:t>Câu</a:t>
              </a:r>
              <a:r>
                <a:rPr lang="en-US" sz="3200" b="1" dirty="0">
                  <a:solidFill>
                    <a:srgbClr val="FF0066"/>
                  </a:solidFill>
                  <a:effectLst>
                    <a:outerShdw blurRad="38100" dist="38100" dir="2700000" algn="tl">
                      <a:srgbClr val="000000">
                        <a:alpha val="43137"/>
                      </a:srgbClr>
                    </a:outerShdw>
                  </a:effectLst>
                  <a:latin typeface="Calibri"/>
                </a:rPr>
                <a:t> </a:t>
              </a:r>
              <a:r>
                <a:rPr lang="en-US" sz="3200" b="1" dirty="0" err="1">
                  <a:solidFill>
                    <a:srgbClr val="FF0066"/>
                  </a:solidFill>
                  <a:effectLst>
                    <a:outerShdw blurRad="38100" dist="38100" dir="2700000" algn="tl">
                      <a:srgbClr val="000000">
                        <a:alpha val="43137"/>
                      </a:srgbClr>
                    </a:outerShdw>
                  </a:effectLst>
                  <a:latin typeface="Calibri"/>
                </a:rPr>
                <a:t>cảm</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16" name="TextBox 15">
            <a:extLst>
              <a:ext uri="{FF2B5EF4-FFF2-40B4-BE49-F238E27FC236}">
                <a16:creationId xmlns:a16="http://schemas.microsoft.com/office/drawing/2014/main" id="{3CAE5D3C-7C1E-44A2-BA88-03C78F371FB6}"/>
              </a:ext>
            </a:extLst>
          </p:cNvPr>
          <p:cNvSpPr txBox="1"/>
          <p:nvPr/>
        </p:nvSpPr>
        <p:spPr>
          <a:xfrm>
            <a:off x="3971925" y="739259"/>
            <a:ext cx="6362700" cy="707886"/>
          </a:xfrm>
          <a:prstGeom prst="rect">
            <a:avLst/>
          </a:prstGeom>
          <a:noFill/>
        </p:spPr>
        <p:txBody>
          <a:bodyPr wrap="square">
            <a:spAutoFit/>
          </a:bodyPr>
          <a:lstStyle/>
          <a:p>
            <a:r>
              <a:rPr lang="vi-VN" sz="4000" dirty="0">
                <a:latin typeface="Arial-Rounded" panose="020B0500000000000000" pitchFamily="34" charset="0"/>
                <a:ea typeface="Arial-Rounded" panose="020B0500000000000000" pitchFamily="34" charset="0"/>
                <a:cs typeface="Arial-Rounded" panose="020B0500000000000000" pitchFamily="34" charset="0"/>
              </a:rPr>
              <a:t>1) Trời ơi! </a:t>
            </a:r>
            <a:endParaRPr lang="en-US" sz="4000" dirty="0"/>
          </a:p>
        </p:txBody>
      </p:sp>
      <p:sp>
        <p:nvSpPr>
          <p:cNvPr id="17" name="TextBox 16">
            <a:extLst>
              <a:ext uri="{FF2B5EF4-FFF2-40B4-BE49-F238E27FC236}">
                <a16:creationId xmlns:a16="http://schemas.microsoft.com/office/drawing/2014/main" id="{7AE7CAB8-6E87-4353-96EE-CE3EC9E59FC8}"/>
              </a:ext>
            </a:extLst>
          </p:cNvPr>
          <p:cNvSpPr txBox="1"/>
          <p:nvPr/>
        </p:nvSpPr>
        <p:spPr>
          <a:xfrm>
            <a:off x="4019550" y="1520309"/>
            <a:ext cx="6362700" cy="707886"/>
          </a:xfrm>
          <a:prstGeom prst="rect">
            <a:avLst/>
          </a:prstGeom>
          <a:noFill/>
        </p:spPr>
        <p:txBody>
          <a:bodyPr wrap="square">
            <a:spAutoFit/>
          </a:bodyPr>
          <a:lstStyle/>
          <a:p>
            <a:r>
              <a:rPr lang="vi-VN" sz="4000" dirty="0">
                <a:latin typeface="Arial-Rounded" panose="020B0500000000000000" pitchFamily="34" charset="0"/>
                <a:ea typeface="Arial-Rounded" panose="020B0500000000000000" pitchFamily="34" charset="0"/>
                <a:cs typeface="Arial-Rounded" panose="020B0500000000000000" pitchFamily="34" charset="0"/>
              </a:rPr>
              <a:t>8) Ôi trời đất ơi!</a:t>
            </a:r>
          </a:p>
        </p:txBody>
      </p:sp>
      <p:grpSp>
        <p:nvGrpSpPr>
          <p:cNvPr id="18" name="Group 17">
            <a:extLst>
              <a:ext uri="{FF2B5EF4-FFF2-40B4-BE49-F238E27FC236}">
                <a16:creationId xmlns:a16="http://schemas.microsoft.com/office/drawing/2014/main" id="{12B458B5-69A4-4661-9B5B-C19C47E68E5A}"/>
              </a:ext>
            </a:extLst>
          </p:cNvPr>
          <p:cNvGrpSpPr/>
          <p:nvPr/>
        </p:nvGrpSpPr>
        <p:grpSpPr>
          <a:xfrm>
            <a:off x="1329665" y="3253408"/>
            <a:ext cx="2560320" cy="2560320"/>
            <a:chOff x="1367765" y="662608"/>
            <a:chExt cx="2560320" cy="2560320"/>
          </a:xfrm>
        </p:grpSpPr>
        <p:pic>
          <p:nvPicPr>
            <p:cNvPr id="19" name="Picture 2" descr="Purple Bubble Transparent">
              <a:extLst>
                <a:ext uri="{FF2B5EF4-FFF2-40B4-BE49-F238E27FC236}">
                  <a16:creationId xmlns:a16="http://schemas.microsoft.com/office/drawing/2014/main" id="{64B6B9BA-021E-4D50-9655-F667CC54B8E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67765" y="662608"/>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885880DC-B195-4665-9D45-D18E455C114F}"/>
                </a:ext>
              </a:extLst>
            </p:cNvPr>
            <p:cNvSpPr txBox="1"/>
            <p:nvPr/>
          </p:nvSpPr>
          <p:spPr>
            <a:xfrm>
              <a:off x="1680216" y="1450085"/>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err="1">
                  <a:solidFill>
                    <a:srgbClr val="FF0066"/>
                  </a:solidFill>
                  <a:effectLst>
                    <a:outerShdw blurRad="38100" dist="38100" dir="2700000" algn="tl">
                      <a:srgbClr val="000000">
                        <a:alpha val="43137"/>
                      </a:srgbClr>
                    </a:outerShdw>
                  </a:effectLst>
                  <a:latin typeface="Calibri"/>
                </a:rPr>
                <a:t>Câu</a:t>
              </a:r>
              <a:r>
                <a:rPr lang="en-US" sz="3200" b="1" dirty="0">
                  <a:solidFill>
                    <a:srgbClr val="FF0066"/>
                  </a:solidFill>
                  <a:effectLst>
                    <a:outerShdw blurRad="38100" dist="38100" dir="2700000" algn="tl">
                      <a:srgbClr val="000000">
                        <a:alpha val="43137"/>
                      </a:srgbClr>
                    </a:outerShdw>
                  </a:effectLst>
                  <a:latin typeface="Calibri"/>
                </a:rPr>
                <a:t> </a:t>
              </a:r>
              <a:r>
                <a:rPr lang="en-US" sz="3200" b="1" dirty="0" err="1">
                  <a:solidFill>
                    <a:srgbClr val="FF0066"/>
                  </a:solidFill>
                  <a:effectLst>
                    <a:outerShdw blurRad="38100" dist="38100" dir="2700000" algn="tl">
                      <a:srgbClr val="000000">
                        <a:alpha val="43137"/>
                      </a:srgbClr>
                    </a:outerShdw>
                  </a:effectLst>
                  <a:latin typeface="Calibri"/>
                </a:rPr>
                <a:t>hỏi</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21" name="TextBox 20">
            <a:extLst>
              <a:ext uri="{FF2B5EF4-FFF2-40B4-BE49-F238E27FC236}">
                <a16:creationId xmlns:a16="http://schemas.microsoft.com/office/drawing/2014/main" id="{FEE50BD8-8791-4621-94EF-A3CE9CD41046}"/>
              </a:ext>
            </a:extLst>
          </p:cNvPr>
          <p:cNvSpPr txBox="1"/>
          <p:nvPr/>
        </p:nvSpPr>
        <p:spPr>
          <a:xfrm>
            <a:off x="3886200" y="3844409"/>
            <a:ext cx="6362700" cy="707886"/>
          </a:xfrm>
          <a:prstGeom prst="rect">
            <a:avLst/>
          </a:prstGeom>
          <a:noFill/>
        </p:spPr>
        <p:txBody>
          <a:bodyPr wrap="square">
            <a:spAutoFit/>
          </a:bodyPr>
          <a:lstStyle/>
          <a:p>
            <a:r>
              <a:rPr lang="vi-VN" sz="4000" dirty="0">
                <a:latin typeface="Arial-Rounded" panose="020B0500000000000000" pitchFamily="34" charset="0"/>
                <a:ea typeface="Arial-Rounded" panose="020B0500000000000000" pitchFamily="34" charset="0"/>
                <a:cs typeface="Arial-Rounded" panose="020B0500000000000000" pitchFamily="34" charset="0"/>
              </a:rPr>
              <a:t>(2) Sao con đi ngủ sớm thế?</a:t>
            </a:r>
            <a:endParaRPr lang="en-US" sz="4000" dirty="0"/>
          </a:p>
        </p:txBody>
      </p:sp>
    </p:spTree>
    <p:extLst>
      <p:ext uri="{BB962C8B-B14F-4D97-AF65-F5344CB8AC3E}">
        <p14:creationId xmlns:p14="http://schemas.microsoft.com/office/powerpoint/2010/main" val="37509968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down)">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down)">
                                      <p:cBhvr>
                                        <p:cTn id="2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53235" y="-786654"/>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617144" cy="161714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5978CEA2-37FD-4569-88A7-F4DECFC386FF}"/>
              </a:ext>
            </a:extLst>
          </p:cNvPr>
          <p:cNvGrpSpPr/>
          <p:nvPr/>
        </p:nvGrpSpPr>
        <p:grpSpPr>
          <a:xfrm>
            <a:off x="400056" y="383341"/>
            <a:ext cx="2560320" cy="2560320"/>
            <a:chOff x="400056" y="383341"/>
            <a:chExt cx="2560320" cy="2560320"/>
          </a:xfrm>
        </p:grpSpPr>
        <p:pic>
          <p:nvPicPr>
            <p:cNvPr id="12" name="Picture 2" descr="Purple Bubble Transparent">
              <a:extLst>
                <a:ext uri="{FF2B5EF4-FFF2-40B4-BE49-F238E27FC236}">
                  <a16:creationId xmlns:a16="http://schemas.microsoft.com/office/drawing/2014/main" id="{95E6E481-A552-4595-94F8-787B6AA2774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0056" y="383341"/>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B9AEE8AE-ACEF-4CCB-B369-5B4C1134693D}"/>
                </a:ext>
              </a:extLst>
            </p:cNvPr>
            <p:cNvSpPr txBox="1"/>
            <p:nvPr/>
          </p:nvSpPr>
          <p:spPr>
            <a:xfrm>
              <a:off x="681693" y="1179873"/>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Câu</a:t>
              </a:r>
              <a:r>
                <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rPr>
                <a:t> </a:t>
              </a: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khiến</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16" name="TextBox 15">
            <a:extLst>
              <a:ext uri="{FF2B5EF4-FFF2-40B4-BE49-F238E27FC236}">
                <a16:creationId xmlns:a16="http://schemas.microsoft.com/office/drawing/2014/main" id="{3CAE5D3C-7C1E-44A2-BA88-03C78F371FB6}"/>
              </a:ext>
            </a:extLst>
          </p:cNvPr>
          <p:cNvSpPr txBox="1"/>
          <p:nvPr/>
        </p:nvSpPr>
        <p:spPr>
          <a:xfrm>
            <a:off x="2960376" y="1014740"/>
            <a:ext cx="7727595" cy="523220"/>
          </a:xfrm>
          <a:prstGeom prst="rect">
            <a:avLst/>
          </a:prstGeom>
          <a:noFill/>
        </p:spPr>
        <p:txBody>
          <a:bodyPr wrap="square">
            <a:spAutoFit/>
          </a:bodyPr>
          <a:lstStyle/>
          <a:p>
            <a:pPr lvl="0"/>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3) Dậy chuẩn bị bài ngày mai đi!</a:t>
            </a:r>
            <a:endParaRPr kumimoji="0" lang="en-US" sz="2800" b="0" i="0" u="none" strike="noStrike" kern="1200" cap="none" spc="0" normalizeH="0" baseline="0" noProof="0" dirty="0">
              <a:ln>
                <a:noFill/>
              </a:ln>
              <a:solidFill>
                <a:prstClr val="black"/>
              </a:solidFill>
              <a:effectLst/>
              <a:uLnTx/>
              <a:uFillTx/>
              <a:latin typeface="Calibri"/>
            </a:endParaRPr>
          </a:p>
        </p:txBody>
      </p:sp>
      <p:sp>
        <p:nvSpPr>
          <p:cNvPr id="17" name="TextBox 16">
            <a:extLst>
              <a:ext uri="{FF2B5EF4-FFF2-40B4-BE49-F238E27FC236}">
                <a16:creationId xmlns:a16="http://schemas.microsoft.com/office/drawing/2014/main" id="{7AE7CAB8-6E87-4353-96EE-CE3EC9E59FC8}"/>
              </a:ext>
            </a:extLst>
          </p:cNvPr>
          <p:cNvSpPr txBox="1"/>
          <p:nvPr/>
        </p:nvSpPr>
        <p:spPr>
          <a:xfrm>
            <a:off x="3394710" y="1761929"/>
            <a:ext cx="6362700" cy="523220"/>
          </a:xfrm>
          <a:prstGeom prst="rect">
            <a:avLst/>
          </a:prstGeom>
          <a:noFill/>
        </p:spPr>
        <p:txBody>
          <a:bodyPr wrap="square">
            <a:spAutoFit/>
          </a:bodyPr>
          <a:lstStyle/>
          <a:p>
            <a:pPr lvl="0"/>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(5) Xin mẹ nói nhỏ một chút! </a:t>
            </a:r>
            <a:endParaRPr kumimoji="0" lang="vi-VN" sz="28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18" name="Group 17">
            <a:extLst>
              <a:ext uri="{FF2B5EF4-FFF2-40B4-BE49-F238E27FC236}">
                <a16:creationId xmlns:a16="http://schemas.microsoft.com/office/drawing/2014/main" id="{12B458B5-69A4-4661-9B5B-C19C47E68E5A}"/>
              </a:ext>
            </a:extLst>
          </p:cNvPr>
          <p:cNvGrpSpPr/>
          <p:nvPr/>
        </p:nvGrpSpPr>
        <p:grpSpPr>
          <a:xfrm>
            <a:off x="1329665" y="3253408"/>
            <a:ext cx="2560320" cy="2560320"/>
            <a:chOff x="1367765" y="662608"/>
            <a:chExt cx="2560320" cy="2560320"/>
          </a:xfrm>
        </p:grpSpPr>
        <p:pic>
          <p:nvPicPr>
            <p:cNvPr id="19" name="Picture 2" descr="Purple Bubble Transparent">
              <a:extLst>
                <a:ext uri="{FF2B5EF4-FFF2-40B4-BE49-F238E27FC236}">
                  <a16:creationId xmlns:a16="http://schemas.microsoft.com/office/drawing/2014/main" id="{64B6B9BA-021E-4D50-9655-F667CC54B8E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67765" y="662608"/>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885880DC-B195-4665-9D45-D18E455C114F}"/>
                </a:ext>
              </a:extLst>
            </p:cNvPr>
            <p:cNvSpPr txBox="1"/>
            <p:nvPr/>
          </p:nvSpPr>
          <p:spPr>
            <a:xfrm>
              <a:off x="1680216" y="1450085"/>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Câu</a:t>
              </a:r>
              <a:r>
                <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rPr>
                <a:t> </a:t>
              </a: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kể</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21" name="TextBox 20">
            <a:extLst>
              <a:ext uri="{FF2B5EF4-FFF2-40B4-BE49-F238E27FC236}">
                <a16:creationId xmlns:a16="http://schemas.microsoft.com/office/drawing/2014/main" id="{FEE50BD8-8791-4621-94EF-A3CE9CD41046}"/>
              </a:ext>
            </a:extLst>
          </p:cNvPr>
          <p:cNvSpPr txBox="1"/>
          <p:nvPr/>
        </p:nvSpPr>
        <p:spPr>
          <a:xfrm>
            <a:off x="3790950" y="3444359"/>
            <a:ext cx="6362700" cy="523220"/>
          </a:xfrm>
          <a:prstGeom prst="rect">
            <a:avLst/>
          </a:prstGeom>
          <a:noFill/>
        </p:spPr>
        <p:txBody>
          <a:bodyPr wrap="square">
            <a:spAutoFit/>
          </a:bodyPr>
          <a:lstStyle/>
          <a:p>
            <a:pPr lvl="0"/>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(4) Con đang chuẩn bị bài. </a:t>
            </a:r>
            <a:endParaRPr kumimoji="0" lang="en-US" sz="2800" b="0" i="0" u="none" strike="noStrike" kern="1200" cap="none" spc="0" normalizeH="0" baseline="0" noProof="0" dirty="0">
              <a:ln>
                <a:noFill/>
              </a:ln>
              <a:solidFill>
                <a:prstClr val="black"/>
              </a:solidFill>
              <a:effectLst/>
              <a:uLnTx/>
              <a:uFillTx/>
              <a:latin typeface="Calibri"/>
            </a:endParaRPr>
          </a:p>
        </p:txBody>
      </p:sp>
      <p:sp>
        <p:nvSpPr>
          <p:cNvPr id="22" name="TextBox 21">
            <a:extLst>
              <a:ext uri="{FF2B5EF4-FFF2-40B4-BE49-F238E27FC236}">
                <a16:creationId xmlns:a16="http://schemas.microsoft.com/office/drawing/2014/main" id="{1D6DAD03-F570-4690-B5B3-BC3E2582031F}"/>
              </a:ext>
            </a:extLst>
          </p:cNvPr>
          <p:cNvSpPr txBox="1"/>
          <p:nvPr/>
        </p:nvSpPr>
        <p:spPr>
          <a:xfrm>
            <a:off x="3819524" y="4244459"/>
            <a:ext cx="7591425" cy="954107"/>
          </a:xfrm>
          <a:prstGeom prst="rect">
            <a:avLst/>
          </a:prstGeom>
          <a:noFill/>
        </p:spPr>
        <p:txBody>
          <a:bodyPr wrap="square">
            <a:spAutoFit/>
          </a:bodyPr>
          <a:lstStyle/>
          <a:p>
            <a:pPr lvl="0" algn="just"/>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(6) Thầy giáo ra đề bài cho chúng con là “Kể lại một giấc mơ của em.”</a:t>
            </a:r>
            <a:endParaRPr kumimoji="0" lang="en-US" sz="2800" b="0" i="0" u="none" strike="noStrike" kern="1200" cap="none" spc="0" normalizeH="0" baseline="0" noProof="0" dirty="0">
              <a:ln>
                <a:noFill/>
              </a:ln>
              <a:solidFill>
                <a:prstClr val="black"/>
              </a:solidFill>
              <a:effectLst/>
              <a:uLnTx/>
              <a:uFillTx/>
              <a:latin typeface="Calibri"/>
            </a:endParaRPr>
          </a:p>
        </p:txBody>
      </p:sp>
      <p:sp>
        <p:nvSpPr>
          <p:cNvPr id="23" name="TextBox 22">
            <a:extLst>
              <a:ext uri="{FF2B5EF4-FFF2-40B4-BE49-F238E27FC236}">
                <a16:creationId xmlns:a16="http://schemas.microsoft.com/office/drawing/2014/main" id="{842B66DA-AA86-4E9B-9A18-D09B920AED8C}"/>
              </a:ext>
            </a:extLst>
          </p:cNvPr>
          <p:cNvSpPr txBox="1"/>
          <p:nvPr/>
        </p:nvSpPr>
        <p:spPr>
          <a:xfrm>
            <a:off x="3838574" y="5435084"/>
            <a:ext cx="7591425" cy="954107"/>
          </a:xfrm>
          <a:prstGeom prst="rect">
            <a:avLst/>
          </a:prstGeom>
          <a:noFill/>
        </p:spPr>
        <p:txBody>
          <a:bodyPr wrap="square">
            <a:spAutoFit/>
          </a:bodyPr>
          <a:lstStyle/>
          <a:p>
            <a:pPr lvl="0" algn="just"/>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(7) Con ngủ sớm xem mơ thấy gì để ngày mai còn kể.</a:t>
            </a:r>
          </a:p>
        </p:txBody>
      </p:sp>
    </p:spTree>
    <p:extLst>
      <p:ext uri="{BB962C8B-B14F-4D97-AF65-F5344CB8AC3E}">
        <p14:creationId xmlns:p14="http://schemas.microsoft.com/office/powerpoint/2010/main" val="25691905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down)">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down)">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down)">
                                      <p:cBhvr>
                                        <p:cTn id="32" dur="5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wipe(down)">
                                      <p:cBhvr>
                                        <p:cTn id="3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1" grpId="0"/>
      <p:bldP spid="22" grpId="0"/>
      <p:bldP spid="2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46654" y="-765391"/>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419100" y="665789"/>
            <a:ext cx="11477625"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2222690" y="855994"/>
            <a:ext cx="9807385" cy="646331"/>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B0F0"/>
                </a:solidFill>
                <a:effectLst/>
                <a:uLnTx/>
                <a:uFillTx/>
                <a:latin typeface="Calibri"/>
                <a:ea typeface="+mn-ea"/>
                <a:cs typeface="+mn-cs"/>
              </a:rPr>
              <a:t>5. </a:t>
            </a:r>
            <a:r>
              <a:rPr kumimoji="0" lang="vi-VN" sz="3600" b="1" i="0" u="none" strike="noStrike" kern="1200" cap="none" spc="0" normalizeH="0" baseline="0" noProof="0" dirty="0">
                <a:ln>
                  <a:noFill/>
                </a:ln>
                <a:solidFill>
                  <a:srgbClr val="00B0F0"/>
                </a:solidFill>
                <a:effectLst/>
                <a:uLnTx/>
                <a:uFillTx/>
                <a:latin typeface="Calibri"/>
                <a:ea typeface="+mn-ea"/>
                <a:cs typeface="+mn-cs"/>
              </a:rPr>
              <a:t>Dựa vào các tranh dưới đây để đặt câu.</a:t>
            </a:r>
          </a:p>
        </p:txBody>
      </p:sp>
      <p:sp>
        <p:nvSpPr>
          <p:cNvPr id="12" name="Đáp Án D">
            <a:extLst>
              <a:ext uri="{FF2B5EF4-FFF2-40B4-BE49-F238E27FC236}">
                <a16:creationId xmlns:a16="http://schemas.microsoft.com/office/drawing/2014/main" id="{56B47196-8AAE-4644-AC1E-C6A7B6B12845}"/>
              </a:ext>
            </a:extLst>
          </p:cNvPr>
          <p:cNvSpPr/>
          <p:nvPr/>
        </p:nvSpPr>
        <p:spPr>
          <a:xfrm>
            <a:off x="488131" y="1760759"/>
            <a:ext cx="2579304"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a.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hỏi</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Đáp Án D">
            <a:extLst>
              <a:ext uri="{FF2B5EF4-FFF2-40B4-BE49-F238E27FC236}">
                <a16:creationId xmlns:a16="http://schemas.microsoft.com/office/drawing/2014/main" id="{05FE5FA2-22AF-4EF6-AE20-F4139FA09E9C}"/>
              </a:ext>
            </a:extLst>
          </p:cNvPr>
          <p:cNvSpPr/>
          <p:nvPr/>
        </p:nvSpPr>
        <p:spPr>
          <a:xfrm>
            <a:off x="3286569" y="1761479"/>
            <a:ext cx="277491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b.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cảm</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4" name="Đáp Án D">
            <a:extLst>
              <a:ext uri="{FF2B5EF4-FFF2-40B4-BE49-F238E27FC236}">
                <a16:creationId xmlns:a16="http://schemas.microsoft.com/office/drawing/2014/main" id="{8C89A63E-DDFC-40A8-8C5F-27AD1A7661ED}"/>
              </a:ext>
            </a:extLst>
          </p:cNvPr>
          <p:cNvSpPr/>
          <p:nvPr/>
        </p:nvSpPr>
        <p:spPr>
          <a:xfrm>
            <a:off x="6192075" y="1773490"/>
            <a:ext cx="2428050"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c.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kể</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Đáp Án D">
            <a:extLst>
              <a:ext uri="{FF2B5EF4-FFF2-40B4-BE49-F238E27FC236}">
                <a16:creationId xmlns:a16="http://schemas.microsoft.com/office/drawing/2014/main" id="{376D0D72-62B7-4DBF-9BE5-9AE6F3855336}"/>
              </a:ext>
            </a:extLst>
          </p:cNvPr>
          <p:cNvSpPr/>
          <p:nvPr/>
        </p:nvSpPr>
        <p:spPr>
          <a:xfrm>
            <a:off x="8746812" y="1762192"/>
            <a:ext cx="3080972"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d.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khiến</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pic>
        <p:nvPicPr>
          <p:cNvPr id="5" name="Picture 4">
            <a:extLst>
              <a:ext uri="{FF2B5EF4-FFF2-40B4-BE49-F238E27FC236}">
                <a16:creationId xmlns:a16="http://schemas.microsoft.com/office/drawing/2014/main" id="{123D18ED-2B45-4B02-B4F8-C4CB9A63DDBD}"/>
              </a:ext>
            </a:extLst>
          </p:cNvPr>
          <p:cNvPicPr>
            <a:picLocks noChangeAspect="1"/>
          </p:cNvPicPr>
          <p:nvPr/>
        </p:nvPicPr>
        <p:blipFill>
          <a:blip r:embed="rId6"/>
          <a:stretch>
            <a:fillRect/>
          </a:stretch>
        </p:blipFill>
        <p:spPr>
          <a:xfrm>
            <a:off x="457200" y="3086100"/>
            <a:ext cx="5829300" cy="2552700"/>
          </a:xfrm>
          <a:prstGeom prst="rect">
            <a:avLst/>
          </a:prstGeom>
        </p:spPr>
      </p:pic>
      <p:pic>
        <p:nvPicPr>
          <p:cNvPr id="10" name="Picture 9">
            <a:extLst>
              <a:ext uri="{FF2B5EF4-FFF2-40B4-BE49-F238E27FC236}">
                <a16:creationId xmlns:a16="http://schemas.microsoft.com/office/drawing/2014/main" id="{8ACA96C7-90CE-453F-9691-A699FD0A384A}"/>
              </a:ext>
            </a:extLst>
          </p:cNvPr>
          <p:cNvPicPr>
            <a:picLocks noChangeAspect="1"/>
          </p:cNvPicPr>
          <p:nvPr/>
        </p:nvPicPr>
        <p:blipFill>
          <a:blip r:embed="rId7"/>
          <a:stretch>
            <a:fillRect/>
          </a:stretch>
        </p:blipFill>
        <p:spPr>
          <a:xfrm>
            <a:off x="6215062" y="3043237"/>
            <a:ext cx="5438775" cy="2486025"/>
          </a:xfrm>
          <a:prstGeom prst="rect">
            <a:avLst/>
          </a:prstGeom>
        </p:spPr>
      </p:pic>
    </p:spTree>
    <p:extLst>
      <p:ext uri="{BB962C8B-B14F-4D97-AF65-F5344CB8AC3E}">
        <p14:creationId xmlns:p14="http://schemas.microsoft.com/office/powerpoint/2010/main" val="1109791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subTnLst>
                                    <p:audio>
                                      <p:cMediaNode>
                                        <p:cTn display="0" masterRel="sameClick">
                                          <p:stCondLst>
                                            <p:cond evt="begin" delay="0">
                                              <p:tn val="5"/>
                                            </p:cond>
                                          </p:stCondLst>
                                          <p:endCondLst>
                                            <p:cond evt="onStopAudio" delay="0">
                                              <p:tgtEl>
                                                <p:sldTgt/>
                                              </p:tgtEl>
                                            </p:cond>
                                          </p:endCondLst>
                                        </p:cTn>
                                        <p:tgtEl>
                                          <p:sndTgt r:embed="rId2" name="Trò-chơi-chíu.wav"/>
                                        </p:tgtEl>
                                      </p:cMediaNode>
                                    </p:audio>
                                  </p:subTnLst>
                                </p:cTn>
                              </p:par>
                              <p:par>
                                <p:cTn id="8" presetID="2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down)">
                                      <p:cBhvr>
                                        <p:cTn id="10" dur="500"/>
                                        <p:tgtEl>
                                          <p:spTgt spid="13"/>
                                        </p:tgtEl>
                                      </p:cBhvr>
                                    </p:animEffect>
                                  </p:childTnLst>
                                  <p:subTnLst>
                                    <p:audio>
                                      <p:cMediaNode>
                                        <p:cTn display="0" masterRel="sameClick">
                                          <p:stCondLst>
                                            <p:cond evt="begin" delay="0">
                                              <p:tn val="8"/>
                                            </p:cond>
                                          </p:stCondLst>
                                          <p:endCondLst>
                                            <p:cond evt="onStopAudio" delay="0">
                                              <p:tgtEl>
                                                <p:sldTgt/>
                                              </p:tgtEl>
                                            </p:cond>
                                          </p:endCondLst>
                                        </p:cTn>
                                        <p:tgtEl>
                                          <p:sndTgt r:embed="rId2" name="Trò-chơi-chíu.wav"/>
                                        </p:tgtEl>
                                      </p:cMediaNode>
                                    </p:audio>
                                  </p:subTnLst>
                                </p:cTn>
                              </p:par>
                              <p:par>
                                <p:cTn id="11" presetID="22" presetClass="entr" presetSubtype="4"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down)">
                                      <p:cBhvr>
                                        <p:cTn id="13" dur="500"/>
                                        <p:tgtEl>
                                          <p:spTgt spid="14"/>
                                        </p:tgtEl>
                                      </p:cBhvr>
                                    </p:animEffect>
                                  </p:childTnLst>
                                  <p:subTnLst>
                                    <p:audio>
                                      <p:cMediaNode>
                                        <p:cTn display="0" masterRel="sameClick">
                                          <p:stCondLst>
                                            <p:cond evt="begin" delay="0">
                                              <p:tn val="11"/>
                                            </p:cond>
                                          </p:stCondLst>
                                          <p:endCondLst>
                                            <p:cond evt="onStopAudio" delay="0">
                                              <p:tgtEl>
                                                <p:sldTgt/>
                                              </p:tgtEl>
                                            </p:cond>
                                          </p:endCondLst>
                                        </p:cTn>
                                        <p:tgtEl>
                                          <p:sndTgt r:embed="rId2" name="Trò-chơi-chíu.wav"/>
                                        </p:tgtEl>
                                      </p:cMediaNode>
                                    </p:audio>
                                  </p:subTnLst>
                                </p:cTn>
                              </p:par>
                              <p:par>
                                <p:cTn id="14" presetID="22" presetClass="entr" presetSubtype="4"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down)">
                                      <p:cBhvr>
                                        <p:cTn id="16" dur="500"/>
                                        <p:tgtEl>
                                          <p:spTgt spid="15"/>
                                        </p:tgtEl>
                                      </p:cBhvr>
                                    </p:animEffect>
                                  </p:childTnLst>
                                  <p:subTnLst>
                                    <p:audio>
                                      <p:cMediaNode>
                                        <p:cTn display="0" masterRel="sameClick">
                                          <p:stCondLst>
                                            <p:cond evt="begin" delay="0">
                                              <p:tn val="14"/>
                                            </p:cond>
                                          </p:stCondLst>
                                          <p:endCondLst>
                                            <p:cond evt="onStopAudio" delay="0">
                                              <p:tgtEl>
                                                <p:sldTgt/>
                                              </p:tgtEl>
                                            </p:cond>
                                          </p:endCondLst>
                                        </p:cTn>
                                        <p:tgtEl>
                                          <p:sndTgt r:embed="rId2" name="Trò-chơi-chíu.wav"/>
                                        </p:tgtEl>
                                      </p:cMediaNode>
                                    </p:audio>
                                  </p:sub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inVertical)">
                                      <p:cBhvr>
                                        <p:cTn id="21" dur="500"/>
                                        <p:tgtEl>
                                          <p:spTgt spid="10"/>
                                        </p:tgtEl>
                                      </p:cBhvr>
                                    </p:animEffect>
                                  </p:childTnLst>
                                </p:cTn>
                              </p:par>
                              <p:par>
                                <p:cTn id="22" presetID="16" presetClass="entr" presetSubtype="21"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123</TotalTime>
  <Words>644</Words>
  <Application>Microsoft Office PowerPoint</Application>
  <PresentationFormat>Widescreen</PresentationFormat>
  <Paragraphs>66</Paragraphs>
  <Slides>17</Slides>
  <Notes>4</Notes>
  <HiddenSlides>0</HiddenSlides>
  <MMClips>0</MMClips>
  <ScaleCrop>false</ScaleCrop>
  <HeadingPairs>
    <vt:vector size="6" baseType="variant">
      <vt:variant>
        <vt:lpstr>Fonts Used</vt:lpstr>
      </vt:variant>
      <vt:variant>
        <vt:i4>15</vt:i4>
      </vt:variant>
      <vt:variant>
        <vt:lpstr>Theme</vt:lpstr>
      </vt:variant>
      <vt:variant>
        <vt:i4>3</vt:i4>
      </vt:variant>
      <vt:variant>
        <vt:lpstr>Slide Titles</vt:lpstr>
      </vt:variant>
      <vt:variant>
        <vt:i4>17</vt:i4>
      </vt:variant>
    </vt:vector>
  </HeadingPairs>
  <TitlesOfParts>
    <vt:vector size="35" baseType="lpstr">
      <vt:lpstr>微软雅黑</vt:lpstr>
      <vt:lpstr>宋体</vt:lpstr>
      <vt:lpstr>Arial</vt:lpstr>
      <vt:lpstr>Arial-Rounded</vt:lpstr>
      <vt:lpstr>Calibri</vt:lpstr>
      <vt:lpstr>Catamaran</vt:lpstr>
      <vt:lpstr>Chau Philomene One</vt:lpstr>
      <vt:lpstr>Chewy</vt:lpstr>
      <vt:lpstr>Coiny</vt:lpstr>
      <vt:lpstr>等线</vt:lpstr>
      <vt:lpstr>Inconsolata</vt:lpstr>
      <vt:lpstr>Maven Pro</vt:lpstr>
      <vt:lpstr>Montserrat</vt:lpstr>
      <vt:lpstr>Nunito</vt:lpstr>
      <vt:lpstr>Times New Roman</vt:lpstr>
      <vt:lpstr>Office 主题</vt:lpstr>
      <vt:lpstr>Reforestation Project Proposal  by Slidesgo</vt:lpstr>
      <vt:lpstr>1_Reforestation Project Proposal  by Slidesgo</vt:lpstr>
      <vt:lpstr>PowerPoint Presentation</vt:lpstr>
      <vt:lpstr>PowerPoint Presentation</vt:lpstr>
      <vt:lpstr>PowerPoint Presentation</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Administrator</cp:lastModifiedBy>
  <cp:revision>68</cp:revision>
  <dcterms:created xsi:type="dcterms:W3CDTF">2022-09-19T06:59:34Z</dcterms:created>
  <dcterms:modified xsi:type="dcterms:W3CDTF">2024-01-03T06:46:00Z</dcterms:modified>
</cp:coreProperties>
</file>