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2"/>
  </p:notesMasterIdLst>
  <p:sldIdLst>
    <p:sldId id="352" r:id="rId4"/>
    <p:sldId id="524" r:id="rId5"/>
    <p:sldId id="353" r:id="rId6"/>
    <p:sldId id="525" r:id="rId7"/>
    <p:sldId id="470" r:id="rId8"/>
    <p:sldId id="475" r:id="rId9"/>
    <p:sldId id="480" r:id="rId10"/>
    <p:sldId id="494" r:id="rId11"/>
    <p:sldId id="510" r:id="rId12"/>
    <p:sldId id="474" r:id="rId13"/>
    <p:sldId id="522" r:id="rId14"/>
    <p:sldId id="523" r:id="rId15"/>
    <p:sldId id="512" r:id="rId16"/>
    <p:sldId id="506" r:id="rId17"/>
    <p:sldId id="515" r:id="rId18"/>
    <p:sldId id="473" r:id="rId19"/>
    <p:sldId id="514" r:id="rId20"/>
    <p:sldId id="479" r:id="rId21"/>
    <p:sldId id="495" r:id="rId22"/>
    <p:sldId id="496" r:id="rId23"/>
    <p:sldId id="516" r:id="rId24"/>
    <p:sldId id="517" r:id="rId25"/>
    <p:sldId id="518" r:id="rId26"/>
    <p:sldId id="520" r:id="rId27"/>
    <p:sldId id="497" r:id="rId28"/>
    <p:sldId id="519" r:id="rId29"/>
    <p:sldId id="526" r:id="rId30"/>
    <p:sldId id="33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2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36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484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45654"/>
            <a:chOff x="-552767" y="219807"/>
            <a:chExt cx="5404973" cy="645654"/>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42241"/>
              <a:ext cx="5404973"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6939218"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7008074" y="4398397"/>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8564283"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3706454"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8277652" y="35833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8668317" y="349213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9686751" y="3219145"/>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56946E-C195-4ED7-BBB3-1C16363908D4}"/>
              </a:ext>
            </a:extLst>
          </p:cNvPr>
          <p:cNvCxnSpPr/>
          <p:nvPr/>
        </p:nvCxnSpPr>
        <p:spPr>
          <a:xfrm flipH="1">
            <a:off x="6655407" y="362190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1" y="59153"/>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1002830" y="42838"/>
            <a:ext cx="6365177" cy="636019"/>
            <a:chOff x="-1032870" y="219807"/>
            <a:chExt cx="6365177" cy="636019"/>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1032870" y="332606"/>
              <a:ext cx="63651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02" y="2057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297361"/>
              <a:ext cx="5404973" cy="523220"/>
            </a:xfrm>
            <a:prstGeom prst="rect">
              <a:avLst/>
            </a:prstGeom>
            <a:noFill/>
          </p:spPr>
          <p:txBody>
            <a:bodyPr wrap="square" rtlCol="0">
              <a:spAutoFit/>
            </a:bodyPr>
            <a:lstStyle/>
            <a:p>
              <a:pPr algn="ctr"/>
              <a:r>
                <a:rPr lang="en-US" sz="28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218114" y="157230"/>
            <a:ext cx="4914243" cy="630102"/>
            <a:chOff x="-248154" y="334199"/>
            <a:chExt cx="4914243" cy="630102"/>
          </a:xfrm>
        </p:grpSpPr>
        <p:sp>
          <p:nvSpPr>
            <p:cNvPr id="17" name="Google Shape;1244;p45">
              <a:extLst>
                <a:ext uri="{FF2B5EF4-FFF2-40B4-BE49-F238E27FC236}">
                  <a16:creationId xmlns:a16="http://schemas.microsoft.com/office/drawing/2014/main" id="{5CE067AF-5303-499C-8BA3-F05FD5051FFB}"/>
                </a:ext>
              </a:extLst>
            </p:cNvPr>
            <p:cNvSpPr/>
            <p:nvPr/>
          </p:nvSpPr>
          <p:spPr>
            <a:xfrm>
              <a:off x="-106929" y="335406"/>
              <a:ext cx="4577740"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248154" y="334199"/>
              <a:ext cx="49142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77586"/>
              <a:ext cx="3101008"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11" name="Picture 10">
            <a:extLst>
              <a:ext uri="{FF2B5EF4-FFF2-40B4-BE49-F238E27FC236}">
                <a16:creationId xmlns:a16="http://schemas.microsoft.com/office/drawing/2014/main" id="{3E50B1D6-9460-4169-AD17-2DA899EB65AE}"/>
              </a:ext>
            </a:extLst>
          </p:cNvPr>
          <p:cNvPicPr>
            <a:picLocks noChangeAspect="1"/>
          </p:cNvPicPr>
          <p:nvPr/>
        </p:nvPicPr>
        <p:blipFill>
          <a:blip r:embed="rId5"/>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188896579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LUYỆN ĐỌC </a:t>
              </a:r>
              <a:r>
                <a:rPr lang="en-US" sz="2400" b="1" dirty="0">
                  <a:solidFill>
                    <a:srgbClr val="FF0000"/>
                  </a:solidFill>
                  <a:latin typeface="Times New Roman" panose="02020603050405020304" pitchFamily="18" charset="0"/>
                  <a:cs typeface="Times New Roman" panose="02020603050405020304" pitchFamily="18" charset="0"/>
                </a:rPr>
                <a:t>TRƯỚC 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89562"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Times New Roman" panose="02020603050405020304" pitchFamily="18" charset="0"/>
                  <a:cs typeface="Times New Roman" panose="020206030504050203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Times New Roman" panose="02020603050405020304" pitchFamily="18" charset="0"/>
                  <a:ea typeface="Arial-Rounded" panose="020B0500000000000000" pitchFamily="34" charset="0"/>
                  <a:cs typeface="Times New Roman" panose="02020603050405020304" pitchFamily="18"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a:p>
              <a:pPr algn="ctr"/>
              <a:endPar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60364" y="1380507"/>
            <a:ext cx="7976289" cy="830997"/>
          </a:xfrm>
          <a:prstGeom prst="rect">
            <a:avLst/>
          </a:prstGeom>
          <a:noFill/>
        </p:spPr>
        <p:txBody>
          <a:bodyPr wrap="square" rtlCol="0">
            <a:spAutoFit/>
          </a:bodyPr>
          <a:lstStyle/>
          <a:p>
            <a:pPr algn="ctr"/>
            <a:r>
              <a:rPr lang="en-US" sz="4800" b="1" dirty="0" err="1">
                <a:solidFill>
                  <a:schemeClr val="accent6">
                    <a:lumMod val="75000"/>
                  </a:schemeClr>
                </a:solidFill>
                <a:latin typeface="Times New Roman" panose="02020603050405020304" pitchFamily="18" charset="0"/>
                <a:cs typeface="Times New Roman" panose="02020603050405020304" pitchFamily="18" charset="0"/>
              </a:rPr>
              <a:t>Vận</a:t>
            </a:r>
            <a:r>
              <a:rPr lang="en-US" sz="4800" b="1" dirty="0">
                <a:solidFill>
                  <a:schemeClr val="accent6">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4800" b="1" dirty="0">
                <a:solidFill>
                  <a:schemeClr val="accent6">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cs typeface="Times New Roman" panose="02020603050405020304" pitchFamily="18" charset="0"/>
              </a:rPr>
              <a:t>trải</a:t>
            </a:r>
            <a:r>
              <a:rPr lang="en-US" sz="4800" b="1" dirty="0">
                <a:solidFill>
                  <a:schemeClr val="accent6">
                    <a:lumMod val="75000"/>
                  </a:schemeClr>
                </a:solidFill>
                <a:latin typeface="Times New Roman" panose="02020603050405020304" pitchFamily="18" charset="0"/>
                <a:cs typeface="Times New Roman" panose="02020603050405020304" pitchFamily="18" charset="0"/>
              </a:rPr>
              <a:t> </a:t>
            </a:r>
            <a:r>
              <a:rPr lang="en-US" sz="4800" b="1" dirty="0" err="1">
                <a:solidFill>
                  <a:schemeClr val="accent6">
                    <a:lumMod val="75000"/>
                  </a:schemeClr>
                </a:solidFill>
                <a:latin typeface="Times New Roman" panose="02020603050405020304" pitchFamily="18" charset="0"/>
                <a:cs typeface="Times New Roman" panose="02020603050405020304" pitchFamily="18" charset="0"/>
              </a:rPr>
              <a:t>nghiệm</a:t>
            </a:r>
            <a:endParaRPr lang="en-US" sz="4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71BCA89-FC45-2F67-3DD6-57B8513BEF20}"/>
              </a:ext>
            </a:extLst>
          </p:cNvPr>
          <p:cNvSpPr txBox="1"/>
          <p:nvPr/>
        </p:nvSpPr>
        <p:spPr>
          <a:xfrm>
            <a:off x="0" y="2349039"/>
            <a:ext cx="8456103" cy="1077218"/>
          </a:xfrm>
          <a:prstGeom prst="rect">
            <a:avLst/>
          </a:prstGeom>
          <a:noFill/>
        </p:spPr>
        <p:txBody>
          <a:bodyPr wrap="square" rtlCol="0">
            <a:spAutoFit/>
          </a:bodyPr>
          <a:lstStyle/>
          <a:p>
            <a:pPr algn="ct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Học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nêu</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lại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học</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p>
            <a:pPr algn="ct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5790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Khám</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phá</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8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565"/>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97383" y="1029010"/>
            <a:ext cx="246443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u="sng" dirty="0">
                <a:solidFill>
                  <a:prstClr val="white"/>
                </a:solidFill>
                <a:latin typeface="Times New Roman" panose="02020603050405020304" pitchFamily="18" charset="0"/>
                <a:cs typeface="Times New Roman" panose="02020603050405020304" pitchFamily="18" charset="0"/>
              </a:rPr>
              <a:t>ĐỌC</a:t>
            </a:r>
            <a:endParaRPr kumimoji="0" lang="en-US" sz="66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964734" y="452617"/>
            <a:ext cx="5525171" cy="675170"/>
            <a:chOff x="-1371378" y="118754"/>
            <a:chExt cx="5525171" cy="675170"/>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371378" y="209149"/>
              <a:ext cx="5525171" cy="584775"/>
            </a:xfrm>
            <a:prstGeom prst="rect">
              <a:avLst/>
            </a:prstGeom>
            <a:noFill/>
          </p:spPr>
          <p:txBody>
            <a:bodyPr wrap="square" rtlCol="0">
              <a:spAutoFit/>
            </a:bodyPr>
            <a:lstStyle/>
            <a:p>
              <a:pPr algn="ctr"/>
              <a:r>
                <a:rPr lang="en-US" sz="3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2329</Words>
  <Application>Microsoft Office PowerPoint</Application>
  <PresentationFormat>Widescreen</PresentationFormat>
  <Paragraphs>187</Paragraphs>
  <Slides>28</Slides>
  <Notes>27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等线</vt:lpstr>
      <vt:lpstr>Arial</vt:lpstr>
      <vt:lpstr>Arial-Rounded</vt:lpstr>
      <vt:lpstr>Calibri</vt:lpstr>
      <vt:lpstr>Coiny</vt:lpstr>
      <vt:lpstr>iCiel Cadena</vt:lpstr>
      <vt:lpstr>Times New Roman</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Hoàng Anh Tuấn</cp:lastModifiedBy>
  <cp:revision>69</cp:revision>
  <dcterms:created xsi:type="dcterms:W3CDTF">2022-04-20T14:22:21Z</dcterms:created>
  <dcterms:modified xsi:type="dcterms:W3CDTF">2023-09-01T10:56:46Z</dcterms:modified>
</cp:coreProperties>
</file>