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60" r:id="rId2"/>
    <p:sldMasterId id="2147483789" r:id="rId3"/>
    <p:sldMasterId id="2147483817" r:id="rId4"/>
    <p:sldMasterId id="2147483846" r:id="rId5"/>
    <p:sldMasterId id="2147483870" r:id="rId6"/>
  </p:sldMasterIdLst>
  <p:notesMasterIdLst>
    <p:notesMasterId r:id="rId20"/>
  </p:notesMasterIdLst>
  <p:sldIdLst>
    <p:sldId id="261" r:id="rId7"/>
    <p:sldId id="354" r:id="rId8"/>
    <p:sldId id="11668" r:id="rId9"/>
    <p:sldId id="11649" r:id="rId10"/>
    <p:sldId id="349" r:id="rId11"/>
    <p:sldId id="323" r:id="rId12"/>
    <p:sldId id="11662" r:id="rId13"/>
    <p:sldId id="11666" r:id="rId14"/>
    <p:sldId id="324" r:id="rId15"/>
    <p:sldId id="11663" r:id="rId16"/>
    <p:sldId id="325" r:id="rId17"/>
    <p:sldId id="257" r:id="rId18"/>
    <p:sldId id="353" r:id="rId19"/>
  </p:sldIdLst>
  <p:sldSz cx="12192000" cy="6858000"/>
  <p:notesSz cx="6858000" cy="9144000"/>
  <p:embeddedFontLst>
    <p:embeddedFont>
      <p:font typeface="Comfortaa" panose="020B0604020202020204" charset="0"/>
      <p:regular r:id="rId21"/>
      <p:bold r:id="rId22"/>
    </p:embeddedFon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ibeye" panose="020B0604020202020204" charset="0"/>
      <p:regular r:id="rId33"/>
    </p:embeddedFont>
    <p:embeddedFont>
      <p:font typeface="Arial-Rounded" panose="020B0500000000000000" charset="0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Roboto Condensed Light" panose="02000000000000000000" pitchFamily="2" charset="0"/>
      <p:regular r:id="rId37"/>
      <p:italic r:id="rId38"/>
    </p:embeddedFont>
    <p:embeddedFont>
      <p:font typeface="Delius Unicase" panose="020B0604020202020204" charset="0"/>
      <p:regular r:id="rId39"/>
      <p:bold r:id="rId40"/>
    </p:embeddedFont>
    <p:embeddedFont>
      <p:font typeface="Livvic" panose="020B0604020202020204" charset="0"/>
      <p:regular r:id="rId41"/>
      <p:bold r:id="rId42"/>
      <p:italic r:id="rId43"/>
      <p:boldItalic r:id="rId44"/>
    </p:embeddedFont>
    <p:embeddedFont>
      <p:font typeface="Nunito Black" panose="020B0604020202020204" charset="0"/>
      <p:bold r:id="rId45"/>
      <p:boldItalic r:id="rId46"/>
    </p:embeddedFont>
    <p:embeddedFont>
      <p:font typeface="Chewy" panose="020B0604020202020204" charset="0"/>
      <p:regular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Open Sans" panose="020B0606030504020204" pitchFamily="34" charset="0"/>
      <p:regular r:id="rId50"/>
      <p:bold r:id="rId51"/>
      <p:italic r:id="rId52"/>
      <p:boldItalic r:id="rId53"/>
    </p:embeddedFont>
    <p:embeddedFont>
      <p:font typeface="Work Sans" panose="020B060402020202020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15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427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15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8868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583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30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013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7734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EADA"/>
    <a:srgbClr val="FDD9BB"/>
    <a:srgbClr val="008000"/>
    <a:srgbClr val="FF6699"/>
    <a:srgbClr val="73C532"/>
    <a:srgbClr val="F92D67"/>
    <a:srgbClr val="F9C9BF"/>
    <a:srgbClr val="00FF00"/>
    <a:srgbClr val="ECF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1" autoAdjust="0"/>
    <p:restoredTop sz="94622" autoAdjust="0"/>
  </p:normalViewPr>
  <p:slideViewPr>
    <p:cSldViewPr>
      <p:cViewPr varScale="1">
        <p:scale>
          <a:sx n="69" d="100"/>
          <a:sy n="69" d="100"/>
        </p:scale>
        <p:origin x="60" y="7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font" Target="fonts/font35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9.fntdata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font" Target="fonts/font33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font" Target="fonts/font36.fntdata"/><Relationship Id="rId8" Type="http://schemas.openxmlformats.org/officeDocument/2006/relationships/slide" Target="slides/slide2.xml"/><Relationship Id="rId51" Type="http://schemas.openxmlformats.org/officeDocument/2006/relationships/font" Target="fonts/font3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59" Type="http://schemas.openxmlformats.org/officeDocument/2006/relationships/viewProps" Target="view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54" Type="http://schemas.openxmlformats.org/officeDocument/2006/relationships/font" Target="fonts/font3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57" Type="http://schemas.openxmlformats.org/officeDocument/2006/relationships/font" Target="fonts/font37.fntdata"/><Relationship Id="rId10" Type="http://schemas.openxmlformats.org/officeDocument/2006/relationships/slide" Target="slides/slide4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13715-AF3B-4361-B916-189EE0B3AF1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60CFB1-C0DB-4139-81E0-7DCAB0E269E3}">
      <dgm:prSet/>
      <dgm:spPr/>
      <dgm:t>
        <a:bodyPr/>
        <a:lstStyle/>
        <a:p>
          <a:r>
            <a:rPr lang="en-US" dirty="0"/>
            <a:t>1.</a:t>
          </a:r>
          <a:r>
            <a:rPr lang="vi-VN" dirty="0"/>
            <a:t> </a:t>
          </a:r>
          <a:r>
            <a:rPr lang="en-US" dirty="0"/>
            <a:t>T</a:t>
          </a:r>
          <a:r>
            <a:rPr lang="vi-VN" dirty="0"/>
            <a:t>ìm được các từ ngữ nói về mùa hè.</a:t>
          </a:r>
          <a:endParaRPr lang="en-US" dirty="0"/>
        </a:p>
      </dgm:t>
    </dgm:pt>
    <dgm:pt modelId="{629299EC-3FCD-485B-ABAD-A2FB489A52A2}" type="parTrans" cxnId="{8035F174-DB7B-4591-B28A-507493269907}">
      <dgm:prSet/>
      <dgm:spPr/>
      <dgm:t>
        <a:bodyPr/>
        <a:lstStyle/>
        <a:p>
          <a:endParaRPr lang="en-US"/>
        </a:p>
      </dgm:t>
    </dgm:pt>
    <dgm:pt modelId="{EB612051-F5BC-47BE-94A1-2919F525E6F5}" type="sibTrans" cxnId="{8035F174-DB7B-4591-B28A-507493269907}">
      <dgm:prSet/>
      <dgm:spPr/>
      <dgm:t>
        <a:bodyPr/>
        <a:lstStyle/>
        <a:p>
          <a:endParaRPr lang="en-US"/>
        </a:p>
      </dgm:t>
    </dgm:pt>
    <dgm:pt modelId="{62F87856-21A0-4D3A-96DC-298027CDB53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Nắm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tác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,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hai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.</a:t>
          </a:r>
        </a:p>
      </dgm:t>
    </dgm:pt>
    <dgm:pt modelId="{6640BA26-BEB0-4008-AF9C-A065A887CF76}" type="parTrans" cxnId="{68C78B9E-0425-45A3-8A1C-2449A509B6E9}">
      <dgm:prSet/>
      <dgm:spPr/>
      <dgm:t>
        <a:bodyPr/>
        <a:lstStyle/>
        <a:p>
          <a:endParaRPr lang="en-US"/>
        </a:p>
      </dgm:t>
    </dgm:pt>
    <dgm:pt modelId="{0E9E5676-78B3-4A73-B73E-3EA5722BFD58}" type="sibTrans" cxnId="{68C78B9E-0425-45A3-8A1C-2449A509B6E9}">
      <dgm:prSet/>
      <dgm:spPr/>
      <dgm:t>
        <a:bodyPr/>
        <a:lstStyle/>
        <a:p>
          <a:endParaRPr lang="en-US"/>
        </a:p>
      </dgm:t>
    </dgm:pt>
    <dgm:pt modelId="{0CE36FB2-0D54-459A-B47D-7A3735268184}">
      <dgm:prSet/>
      <dgm:spPr/>
      <dgm:t>
        <a:bodyPr/>
        <a:lstStyle/>
        <a:p>
          <a:r>
            <a:rPr lang="en-US" dirty="0"/>
            <a:t>3.</a:t>
          </a:r>
          <a:r>
            <a:rPr lang="vi-VN" dirty="0"/>
            <a:t> </a:t>
          </a:r>
          <a:r>
            <a:rPr lang="en-US" dirty="0"/>
            <a:t>S</a:t>
          </a:r>
          <a:r>
            <a:rPr lang="vi-VN" dirty="0"/>
            <a:t>ử dụng đúng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, </a:t>
          </a:r>
          <a:r>
            <a:rPr lang="vi-VN" dirty="0"/>
            <a:t>dấu hai chấm.</a:t>
          </a:r>
          <a:endParaRPr lang="en-US" dirty="0"/>
        </a:p>
      </dgm:t>
    </dgm:pt>
    <dgm:pt modelId="{0024DB07-91E9-4AD1-8445-4141419DA971}" type="parTrans" cxnId="{EAA556FA-79A1-4BEC-802F-9F795A9B343A}">
      <dgm:prSet/>
      <dgm:spPr/>
      <dgm:t>
        <a:bodyPr/>
        <a:lstStyle/>
        <a:p>
          <a:endParaRPr lang="en-US"/>
        </a:p>
      </dgm:t>
    </dgm:pt>
    <dgm:pt modelId="{81ED46ED-62BE-4EE3-9A07-825AEE883FD3}" type="sibTrans" cxnId="{EAA556FA-79A1-4BEC-802F-9F795A9B343A}">
      <dgm:prSet/>
      <dgm:spPr/>
      <dgm:t>
        <a:bodyPr/>
        <a:lstStyle/>
        <a:p>
          <a:endParaRPr lang="en-US"/>
        </a:p>
      </dgm:t>
    </dgm:pt>
    <dgm:pt modelId="{27C73B0E-09BB-4F8A-8C12-5EBE99E9AB89}" type="pres">
      <dgm:prSet presAssocID="{91D13715-AF3B-4361-B916-189EE0B3AF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B4D289-53A8-4A8C-99D4-454851D4B8D5}" type="pres">
      <dgm:prSet presAssocID="{1C60CFB1-C0DB-4139-81E0-7DCAB0E269E3}" presName="root" presStyleCnt="0"/>
      <dgm:spPr/>
    </dgm:pt>
    <dgm:pt modelId="{6DADF083-77CF-41A9-8DC4-3ACDBC1CEF54}" type="pres">
      <dgm:prSet presAssocID="{1C60CFB1-C0DB-4139-81E0-7DCAB0E269E3}" presName="rootComposite" presStyleCnt="0"/>
      <dgm:spPr/>
    </dgm:pt>
    <dgm:pt modelId="{F95DA97F-4C98-4BC1-A11A-8E7A31B68DBD}" type="pres">
      <dgm:prSet presAssocID="{1C60CFB1-C0DB-4139-81E0-7DCAB0E269E3}" presName="rootText" presStyleLbl="node1" presStyleIdx="0" presStyleCnt="3"/>
      <dgm:spPr/>
      <dgm:t>
        <a:bodyPr/>
        <a:lstStyle/>
        <a:p>
          <a:endParaRPr lang="en-US"/>
        </a:p>
      </dgm:t>
    </dgm:pt>
    <dgm:pt modelId="{2BDECE7A-44FF-4D82-9611-B5B241F1240A}" type="pres">
      <dgm:prSet presAssocID="{1C60CFB1-C0DB-4139-81E0-7DCAB0E269E3}" presName="rootConnector" presStyleLbl="node1" presStyleIdx="0" presStyleCnt="3"/>
      <dgm:spPr/>
      <dgm:t>
        <a:bodyPr/>
        <a:lstStyle/>
        <a:p>
          <a:endParaRPr lang="en-US"/>
        </a:p>
      </dgm:t>
    </dgm:pt>
    <dgm:pt modelId="{A1B8B7CE-65CC-497F-A70D-42DB75E483CB}" type="pres">
      <dgm:prSet presAssocID="{1C60CFB1-C0DB-4139-81E0-7DCAB0E269E3}" presName="childShape" presStyleCnt="0"/>
      <dgm:spPr/>
    </dgm:pt>
    <dgm:pt modelId="{B21B65D2-6DEC-421D-ADB4-FBE2E9B51ED2}" type="pres">
      <dgm:prSet presAssocID="{62F87856-21A0-4D3A-96DC-298027CDB539}" presName="root" presStyleCnt="0"/>
      <dgm:spPr/>
    </dgm:pt>
    <dgm:pt modelId="{0F18EBA9-99DA-47C5-88E4-163D364DEBD4}" type="pres">
      <dgm:prSet presAssocID="{62F87856-21A0-4D3A-96DC-298027CDB539}" presName="rootComposite" presStyleCnt="0"/>
      <dgm:spPr/>
    </dgm:pt>
    <dgm:pt modelId="{02E48117-87A8-4F4B-A161-E75892F0E3EF}" type="pres">
      <dgm:prSet presAssocID="{62F87856-21A0-4D3A-96DC-298027CDB539}" presName="rootText" presStyleLbl="node1" presStyleIdx="1" presStyleCnt="3"/>
      <dgm:spPr/>
      <dgm:t>
        <a:bodyPr/>
        <a:lstStyle/>
        <a:p>
          <a:endParaRPr lang="en-US"/>
        </a:p>
      </dgm:t>
    </dgm:pt>
    <dgm:pt modelId="{D28C5FEF-0A2C-49DE-BEAD-DA2FF2F36AB1}" type="pres">
      <dgm:prSet presAssocID="{62F87856-21A0-4D3A-96DC-298027CDB539}" presName="rootConnector" presStyleLbl="node1" presStyleIdx="1" presStyleCnt="3"/>
      <dgm:spPr/>
      <dgm:t>
        <a:bodyPr/>
        <a:lstStyle/>
        <a:p>
          <a:endParaRPr lang="en-US"/>
        </a:p>
      </dgm:t>
    </dgm:pt>
    <dgm:pt modelId="{3205CD38-59FB-4320-84B5-9201B0839F8F}" type="pres">
      <dgm:prSet presAssocID="{62F87856-21A0-4D3A-96DC-298027CDB539}" presName="childShape" presStyleCnt="0"/>
      <dgm:spPr/>
    </dgm:pt>
    <dgm:pt modelId="{1BE6919E-5165-462F-B406-328310C1377A}" type="pres">
      <dgm:prSet presAssocID="{0CE36FB2-0D54-459A-B47D-7A3735268184}" presName="root" presStyleCnt="0"/>
      <dgm:spPr/>
    </dgm:pt>
    <dgm:pt modelId="{3D4AE7AC-C856-435E-9E6F-C95392090B49}" type="pres">
      <dgm:prSet presAssocID="{0CE36FB2-0D54-459A-B47D-7A3735268184}" presName="rootComposite" presStyleCnt="0"/>
      <dgm:spPr/>
    </dgm:pt>
    <dgm:pt modelId="{6131C41D-9DAB-4198-88AA-74861CE02092}" type="pres">
      <dgm:prSet presAssocID="{0CE36FB2-0D54-459A-B47D-7A3735268184}" presName="rootText" presStyleLbl="node1" presStyleIdx="2" presStyleCnt="3"/>
      <dgm:spPr/>
      <dgm:t>
        <a:bodyPr/>
        <a:lstStyle/>
        <a:p>
          <a:endParaRPr lang="en-US"/>
        </a:p>
      </dgm:t>
    </dgm:pt>
    <dgm:pt modelId="{EA4AB6D2-8CD2-44FE-90D2-56AF6ED5AD69}" type="pres">
      <dgm:prSet presAssocID="{0CE36FB2-0D54-459A-B47D-7A3735268184}" presName="rootConnector" presStyleLbl="node1" presStyleIdx="2" presStyleCnt="3"/>
      <dgm:spPr/>
      <dgm:t>
        <a:bodyPr/>
        <a:lstStyle/>
        <a:p>
          <a:endParaRPr lang="en-US"/>
        </a:p>
      </dgm:t>
    </dgm:pt>
    <dgm:pt modelId="{90166316-1110-44ED-9345-56815C21165F}" type="pres">
      <dgm:prSet presAssocID="{0CE36FB2-0D54-459A-B47D-7A3735268184}" presName="childShape" presStyleCnt="0"/>
      <dgm:spPr/>
    </dgm:pt>
  </dgm:ptLst>
  <dgm:cxnLst>
    <dgm:cxn modelId="{68C78B9E-0425-45A3-8A1C-2449A509B6E9}" srcId="{91D13715-AF3B-4361-B916-189EE0B3AF17}" destId="{62F87856-21A0-4D3A-96DC-298027CDB539}" srcOrd="1" destOrd="0" parTransId="{6640BA26-BEB0-4008-AF9C-A065A887CF76}" sibTransId="{0E9E5676-78B3-4A73-B73E-3EA5722BFD58}"/>
    <dgm:cxn modelId="{A2BD0E33-8D2D-40DD-B52C-9FFA4009E007}" type="presOf" srcId="{62F87856-21A0-4D3A-96DC-298027CDB539}" destId="{D28C5FEF-0A2C-49DE-BEAD-DA2FF2F36AB1}" srcOrd="1" destOrd="0" presId="urn:microsoft.com/office/officeart/2005/8/layout/hierarchy3"/>
    <dgm:cxn modelId="{AD012343-0D11-4C17-A086-C065260A6A02}" type="presOf" srcId="{1C60CFB1-C0DB-4139-81E0-7DCAB0E269E3}" destId="{2BDECE7A-44FF-4D82-9611-B5B241F1240A}" srcOrd="1" destOrd="0" presId="urn:microsoft.com/office/officeart/2005/8/layout/hierarchy3"/>
    <dgm:cxn modelId="{E87C7669-D1A9-45D0-97F8-8CBD856CEE23}" type="presOf" srcId="{0CE36FB2-0D54-459A-B47D-7A3735268184}" destId="{6131C41D-9DAB-4198-88AA-74861CE02092}" srcOrd="0" destOrd="0" presId="urn:microsoft.com/office/officeart/2005/8/layout/hierarchy3"/>
    <dgm:cxn modelId="{999ADF55-B5DC-4BE1-9D78-0D2D4EFAC74C}" type="presOf" srcId="{1C60CFB1-C0DB-4139-81E0-7DCAB0E269E3}" destId="{F95DA97F-4C98-4BC1-A11A-8E7A31B68DBD}" srcOrd="0" destOrd="0" presId="urn:microsoft.com/office/officeart/2005/8/layout/hierarchy3"/>
    <dgm:cxn modelId="{8035F174-DB7B-4591-B28A-507493269907}" srcId="{91D13715-AF3B-4361-B916-189EE0B3AF17}" destId="{1C60CFB1-C0DB-4139-81E0-7DCAB0E269E3}" srcOrd="0" destOrd="0" parTransId="{629299EC-3FCD-485B-ABAD-A2FB489A52A2}" sibTransId="{EB612051-F5BC-47BE-94A1-2919F525E6F5}"/>
    <dgm:cxn modelId="{EAA556FA-79A1-4BEC-802F-9F795A9B343A}" srcId="{91D13715-AF3B-4361-B916-189EE0B3AF17}" destId="{0CE36FB2-0D54-459A-B47D-7A3735268184}" srcOrd="2" destOrd="0" parTransId="{0024DB07-91E9-4AD1-8445-4141419DA971}" sibTransId="{81ED46ED-62BE-4EE3-9A07-825AEE883FD3}"/>
    <dgm:cxn modelId="{2D2C107A-990B-4740-92F0-60775BBB0193}" type="presOf" srcId="{62F87856-21A0-4D3A-96DC-298027CDB539}" destId="{02E48117-87A8-4F4B-A161-E75892F0E3EF}" srcOrd="0" destOrd="0" presId="urn:microsoft.com/office/officeart/2005/8/layout/hierarchy3"/>
    <dgm:cxn modelId="{FAA37335-0128-4D21-B5C9-D3561D29AA4C}" type="presOf" srcId="{0CE36FB2-0D54-459A-B47D-7A3735268184}" destId="{EA4AB6D2-8CD2-44FE-90D2-56AF6ED5AD69}" srcOrd="1" destOrd="0" presId="urn:microsoft.com/office/officeart/2005/8/layout/hierarchy3"/>
    <dgm:cxn modelId="{5D9CF2C9-1BA1-414E-9038-F5BEE8494BC0}" type="presOf" srcId="{91D13715-AF3B-4361-B916-189EE0B3AF17}" destId="{27C73B0E-09BB-4F8A-8C12-5EBE99E9AB89}" srcOrd="0" destOrd="0" presId="urn:microsoft.com/office/officeart/2005/8/layout/hierarchy3"/>
    <dgm:cxn modelId="{5D329593-D11D-499B-B1B5-619991FAC35E}" type="presParOf" srcId="{27C73B0E-09BB-4F8A-8C12-5EBE99E9AB89}" destId="{7CB4D289-53A8-4A8C-99D4-454851D4B8D5}" srcOrd="0" destOrd="0" presId="urn:microsoft.com/office/officeart/2005/8/layout/hierarchy3"/>
    <dgm:cxn modelId="{7C87A50C-3EEE-4721-8A79-109E34EABB62}" type="presParOf" srcId="{7CB4D289-53A8-4A8C-99D4-454851D4B8D5}" destId="{6DADF083-77CF-41A9-8DC4-3ACDBC1CEF54}" srcOrd="0" destOrd="0" presId="urn:microsoft.com/office/officeart/2005/8/layout/hierarchy3"/>
    <dgm:cxn modelId="{D4A7EB09-458F-4374-B2AD-0031D888A1F4}" type="presParOf" srcId="{6DADF083-77CF-41A9-8DC4-3ACDBC1CEF54}" destId="{F95DA97F-4C98-4BC1-A11A-8E7A31B68DBD}" srcOrd="0" destOrd="0" presId="urn:microsoft.com/office/officeart/2005/8/layout/hierarchy3"/>
    <dgm:cxn modelId="{BFCFAAC4-0498-4725-9B19-BCF311BFF6D7}" type="presParOf" srcId="{6DADF083-77CF-41A9-8DC4-3ACDBC1CEF54}" destId="{2BDECE7A-44FF-4D82-9611-B5B241F1240A}" srcOrd="1" destOrd="0" presId="urn:microsoft.com/office/officeart/2005/8/layout/hierarchy3"/>
    <dgm:cxn modelId="{F99D46E4-83C6-4269-8546-EC3D0DE67197}" type="presParOf" srcId="{7CB4D289-53A8-4A8C-99D4-454851D4B8D5}" destId="{A1B8B7CE-65CC-497F-A70D-42DB75E483CB}" srcOrd="1" destOrd="0" presId="urn:microsoft.com/office/officeart/2005/8/layout/hierarchy3"/>
    <dgm:cxn modelId="{A3F9C72C-9C37-4222-81B6-DE5F990BEBCA}" type="presParOf" srcId="{27C73B0E-09BB-4F8A-8C12-5EBE99E9AB89}" destId="{B21B65D2-6DEC-421D-ADB4-FBE2E9B51ED2}" srcOrd="1" destOrd="0" presId="urn:microsoft.com/office/officeart/2005/8/layout/hierarchy3"/>
    <dgm:cxn modelId="{A193A474-EB71-4C5E-87F1-A21FE1276020}" type="presParOf" srcId="{B21B65D2-6DEC-421D-ADB4-FBE2E9B51ED2}" destId="{0F18EBA9-99DA-47C5-88E4-163D364DEBD4}" srcOrd="0" destOrd="0" presId="urn:microsoft.com/office/officeart/2005/8/layout/hierarchy3"/>
    <dgm:cxn modelId="{8DFC354E-AA67-4F3A-811A-116D41033C50}" type="presParOf" srcId="{0F18EBA9-99DA-47C5-88E4-163D364DEBD4}" destId="{02E48117-87A8-4F4B-A161-E75892F0E3EF}" srcOrd="0" destOrd="0" presId="urn:microsoft.com/office/officeart/2005/8/layout/hierarchy3"/>
    <dgm:cxn modelId="{B44C5F5F-517C-47EE-866F-44E04268F02A}" type="presParOf" srcId="{0F18EBA9-99DA-47C5-88E4-163D364DEBD4}" destId="{D28C5FEF-0A2C-49DE-BEAD-DA2FF2F36AB1}" srcOrd="1" destOrd="0" presId="urn:microsoft.com/office/officeart/2005/8/layout/hierarchy3"/>
    <dgm:cxn modelId="{BA55E634-33BD-4013-8DCA-EC8F30EC98BF}" type="presParOf" srcId="{B21B65D2-6DEC-421D-ADB4-FBE2E9B51ED2}" destId="{3205CD38-59FB-4320-84B5-9201B0839F8F}" srcOrd="1" destOrd="0" presId="urn:microsoft.com/office/officeart/2005/8/layout/hierarchy3"/>
    <dgm:cxn modelId="{1FC88568-9A2F-463E-8200-E013EAF7B683}" type="presParOf" srcId="{27C73B0E-09BB-4F8A-8C12-5EBE99E9AB89}" destId="{1BE6919E-5165-462F-B406-328310C1377A}" srcOrd="2" destOrd="0" presId="urn:microsoft.com/office/officeart/2005/8/layout/hierarchy3"/>
    <dgm:cxn modelId="{A82901C0-1AD8-4C39-A2BC-E5928F38520E}" type="presParOf" srcId="{1BE6919E-5165-462F-B406-328310C1377A}" destId="{3D4AE7AC-C856-435E-9E6F-C95392090B49}" srcOrd="0" destOrd="0" presId="urn:microsoft.com/office/officeart/2005/8/layout/hierarchy3"/>
    <dgm:cxn modelId="{6D60A9EE-5FF2-4D42-925E-79DC326812FD}" type="presParOf" srcId="{3D4AE7AC-C856-435E-9E6F-C95392090B49}" destId="{6131C41D-9DAB-4198-88AA-74861CE02092}" srcOrd="0" destOrd="0" presId="urn:microsoft.com/office/officeart/2005/8/layout/hierarchy3"/>
    <dgm:cxn modelId="{E121E603-CF40-4DC3-98AB-23B492982AA5}" type="presParOf" srcId="{3D4AE7AC-C856-435E-9E6F-C95392090B49}" destId="{EA4AB6D2-8CD2-44FE-90D2-56AF6ED5AD69}" srcOrd="1" destOrd="0" presId="urn:microsoft.com/office/officeart/2005/8/layout/hierarchy3"/>
    <dgm:cxn modelId="{3DAEB67C-101D-45A4-807C-459E30714FEF}" type="presParOf" srcId="{1BE6919E-5165-462F-B406-328310C1377A}" destId="{90166316-1110-44ED-9345-56815C21165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DA97F-4C98-4BC1-A11A-8E7A31B68DBD}">
      <dsp:nvSpPr>
        <dsp:cNvPr id="0" name=""/>
        <dsp:cNvSpPr/>
      </dsp:nvSpPr>
      <dsp:spPr>
        <a:xfrm>
          <a:off x="1301" y="349386"/>
          <a:ext cx="3046100" cy="152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1.</a:t>
          </a:r>
          <a:r>
            <a:rPr lang="vi-VN" sz="2600" kern="1200" dirty="0"/>
            <a:t> </a:t>
          </a:r>
          <a:r>
            <a:rPr lang="en-US" sz="2600" kern="1200" dirty="0"/>
            <a:t>T</a:t>
          </a:r>
          <a:r>
            <a:rPr lang="vi-VN" sz="2600" kern="1200" dirty="0"/>
            <a:t>ìm được các từ ngữ nói về mùa hè.</a:t>
          </a:r>
          <a:endParaRPr lang="en-US" sz="2600" kern="1200" dirty="0"/>
        </a:p>
      </dsp:txBody>
      <dsp:txXfrm>
        <a:off x="45910" y="393995"/>
        <a:ext cx="2956882" cy="1433832"/>
      </dsp:txXfrm>
    </dsp:sp>
    <dsp:sp modelId="{02E48117-87A8-4F4B-A161-E75892F0E3EF}">
      <dsp:nvSpPr>
        <dsp:cNvPr id="0" name=""/>
        <dsp:cNvSpPr/>
      </dsp:nvSpPr>
      <dsp:spPr>
        <a:xfrm>
          <a:off x="3808927" y="349386"/>
          <a:ext cx="3046100" cy="1523050"/>
        </a:xfrm>
        <a:prstGeom prst="roundRect">
          <a:avLst>
            <a:gd name="adj" fmla="val 10000"/>
          </a:avLst>
        </a:prstGeom>
        <a:solidFill>
          <a:schemeClr val="accent4">
            <a:hueOff val="5174481"/>
            <a:satOff val="-8778"/>
            <a:lumOff val="-6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2. </a:t>
          </a:r>
          <a:r>
            <a:rPr lang="en-US" sz="2600" kern="1200" dirty="0" err="1"/>
            <a:t>Nắm</a:t>
          </a:r>
          <a:r>
            <a:rPr lang="en-US" sz="2600" kern="1200" dirty="0"/>
            <a:t> </a:t>
          </a:r>
          <a:r>
            <a:rPr lang="en-US" sz="2600" kern="1200" dirty="0" err="1"/>
            <a:t>được</a:t>
          </a:r>
          <a:r>
            <a:rPr lang="en-US" sz="2600" kern="1200" dirty="0"/>
            <a:t> </a:t>
          </a:r>
          <a:r>
            <a:rPr lang="en-US" sz="2600" kern="1200" dirty="0" err="1"/>
            <a:t>tác</a:t>
          </a:r>
          <a:r>
            <a:rPr lang="en-US" sz="2600" kern="1200" dirty="0"/>
            <a:t> </a:t>
          </a:r>
          <a:r>
            <a:rPr lang="en-US" sz="2600" kern="1200" dirty="0" err="1"/>
            <a:t>dụng</a:t>
          </a:r>
          <a:r>
            <a:rPr lang="en-US" sz="2600" kern="1200" dirty="0"/>
            <a:t> </a:t>
          </a:r>
          <a:r>
            <a:rPr lang="en-US" sz="2600" kern="1200" dirty="0" err="1"/>
            <a:t>của</a:t>
          </a:r>
          <a:r>
            <a:rPr lang="en-US" sz="2600" kern="1200" dirty="0"/>
            <a:t> </a:t>
          </a:r>
          <a:r>
            <a:rPr lang="en-US" sz="2600" kern="1200" dirty="0" err="1"/>
            <a:t>dấu</a:t>
          </a:r>
          <a:r>
            <a:rPr lang="en-US" sz="2600" kern="1200" dirty="0"/>
            <a:t> </a:t>
          </a:r>
          <a:r>
            <a:rPr lang="en-US" sz="2600" kern="1200" dirty="0" err="1"/>
            <a:t>chấm</a:t>
          </a:r>
          <a:r>
            <a:rPr lang="en-US" sz="2600" kern="1200" dirty="0"/>
            <a:t>, </a:t>
          </a:r>
          <a:r>
            <a:rPr lang="en-US" sz="2600" kern="1200" dirty="0" err="1"/>
            <a:t>dấu</a:t>
          </a:r>
          <a:r>
            <a:rPr lang="en-US" sz="2600" kern="1200" dirty="0"/>
            <a:t> </a:t>
          </a:r>
          <a:r>
            <a:rPr lang="en-US" sz="2600" kern="1200" dirty="0" err="1"/>
            <a:t>hai</a:t>
          </a:r>
          <a:r>
            <a:rPr lang="en-US" sz="2600" kern="1200" dirty="0"/>
            <a:t> </a:t>
          </a:r>
          <a:r>
            <a:rPr lang="en-US" sz="2600" kern="1200" dirty="0" err="1"/>
            <a:t>chấm</a:t>
          </a:r>
          <a:r>
            <a:rPr lang="en-US" sz="2600" kern="1200" dirty="0"/>
            <a:t>.</a:t>
          </a:r>
        </a:p>
      </dsp:txBody>
      <dsp:txXfrm>
        <a:off x="3853536" y="393995"/>
        <a:ext cx="2956882" cy="1433832"/>
      </dsp:txXfrm>
    </dsp:sp>
    <dsp:sp modelId="{6131C41D-9DAB-4198-88AA-74861CE02092}">
      <dsp:nvSpPr>
        <dsp:cNvPr id="0" name=""/>
        <dsp:cNvSpPr/>
      </dsp:nvSpPr>
      <dsp:spPr>
        <a:xfrm>
          <a:off x="7616552" y="349386"/>
          <a:ext cx="3046100" cy="1523050"/>
        </a:xfrm>
        <a:prstGeom prst="roundRect">
          <a:avLst>
            <a:gd name="adj" fmla="val 10000"/>
          </a:avLst>
        </a:prstGeom>
        <a:solidFill>
          <a:schemeClr val="accent4">
            <a:hueOff val="10348962"/>
            <a:satOff val="-17556"/>
            <a:lumOff val="-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3.</a:t>
          </a:r>
          <a:r>
            <a:rPr lang="vi-VN" sz="2600" kern="1200" dirty="0"/>
            <a:t> </a:t>
          </a:r>
          <a:r>
            <a:rPr lang="en-US" sz="2600" kern="1200" dirty="0"/>
            <a:t>S</a:t>
          </a:r>
          <a:r>
            <a:rPr lang="vi-VN" sz="2600" kern="1200" dirty="0"/>
            <a:t>ử dụng đúng </a:t>
          </a:r>
          <a:r>
            <a:rPr lang="en-US" sz="2600" kern="1200" dirty="0" err="1"/>
            <a:t>dấu</a:t>
          </a:r>
          <a:r>
            <a:rPr lang="en-US" sz="2600" kern="1200" dirty="0"/>
            <a:t> </a:t>
          </a:r>
          <a:r>
            <a:rPr lang="en-US" sz="2600" kern="1200" dirty="0" err="1"/>
            <a:t>chấm</a:t>
          </a:r>
          <a:r>
            <a:rPr lang="en-US" sz="2600" kern="1200" dirty="0"/>
            <a:t>, </a:t>
          </a:r>
          <a:r>
            <a:rPr lang="vi-VN" sz="2600" kern="1200" dirty="0"/>
            <a:t>dấu hai chấm.</a:t>
          </a:r>
          <a:endParaRPr lang="en-US" sz="2600" kern="1200" dirty="0"/>
        </a:p>
      </dsp:txBody>
      <dsp:txXfrm>
        <a:off x="7661161" y="393995"/>
        <a:ext cx="2956882" cy="1433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24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1870-9C3A-499F-BFAD-62D50DA6558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1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45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1870-9C3A-499F-BFAD-62D50DA655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1870-9C3A-499F-BFAD-62D50DA6558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8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15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3CA3F8-B9FF-B821-8639-851449E1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BE1B0C-E8E1-F2DF-7DC5-9E4E88EA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483FE3-7FE2-DDBE-7186-085315B4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76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99364-E1DF-2644-186F-1CDC984B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0CC41-5A50-9586-2E4F-076B1B50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288E35-9D11-8547-416F-68F1D0C75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AEE4C3-5F26-DAF3-AF1A-31714862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F178C3-6DC2-FC40-50FF-F8528211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10AA43-4BEA-33BD-7267-B5183AFF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91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5DDB0-BC01-7A0D-80E2-0E5F1F7E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78CF33-8082-A29A-0081-0DD0529C9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D956D7-1E0F-C1E1-3733-541A7F1E8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194D91-1156-4DE6-4E0E-11652574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7A9003-2E8D-46B2-A298-0F5EC7FD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E488BB-5933-7423-A31C-A10E53D2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51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4326E-FE40-E4F8-B08C-E375A5E1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F4F8F8-B058-F79B-99CA-17D142F52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0FFA06-64F4-63D5-243F-D073031B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3C3702-3449-EF32-6106-0FABCAEB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0EAC22-F7B5-0921-9206-25530AE1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6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C07B980-A2DD-D857-349E-0A5CDF1EE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10E911-CD5F-5554-3A9D-A4B856E47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9ACBC0-BE87-C878-7F43-D05EAC0D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5B49B7-15CE-8C30-43F9-89E00C5A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CCDCAD-555C-9770-3D9B-43843BA0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8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8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1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1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5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9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7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60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5" y="4617260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4" y="6219997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93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8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22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1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1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16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9000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30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9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9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404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51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64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8" y="582459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7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1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6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8" y="6300526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3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64" y="268814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77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40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marL="609491" lvl="0" indent="-39786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marL="1218990" lvl="1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482" lvl="2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7978" lvl="3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468" lvl="4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6959" lvl="5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6453" lvl="6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5947" lvl="7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5446" lvl="8" indent="-39786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97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71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1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9" y="3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86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32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3" y="4913868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41" y="3859712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74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114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9" y="4772963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43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9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2" y="677080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4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700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4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8" y="5648299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87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72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42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7" y="3994790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7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0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8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46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9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9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46" y="4221273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40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8" y="1287735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2" y="278528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506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2" y="287054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2002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92" y="621663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3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2" y="50286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1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57" y="5301661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81" y="5600672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3" y="5793332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8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7" y="6112065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4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6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25" y="5399049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97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55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4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43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604" y="8608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86" y="1098053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8" y="22456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7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5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7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7" y="6118364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7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252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604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6" y="6448035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9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3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54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92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8" y="4808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5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9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8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7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81" y="6793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9" y="507467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8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7" y="332000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6" y="5350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6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25" y="82411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81" y="63526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3" y="6160101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9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81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7" y="5978250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9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4" y="622949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2" y="6327617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6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5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5" y="6455568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61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13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9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54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93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61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9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81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90" y="6457011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81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8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425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42" y="858636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56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8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6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3" y="-922184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51" y="45182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5" y="540876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9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8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64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3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54" y="1203646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7" y="85856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73" y="131911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9" y="1924083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64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2" y="3170167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5" y="1930204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75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20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20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" y="2971444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85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7" y="234729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5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30" y="3257909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91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54" y="18115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3" y="617096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9" y="366013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8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75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8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51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30" y="5782377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92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050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1" y="141613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42" y="2546400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62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42" y="198675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9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8" y="5220043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901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581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2" y="141613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24" y="2546400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50" y="198675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4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62" y="5220043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7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211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16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2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1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5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654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3" y="567905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8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33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41" y="5188046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21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8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14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83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8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054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8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8" y="1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9" y="494612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6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31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9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206" y="318661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8" y="411662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43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8" y="12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4" y="170080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6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633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9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64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3" y="4799599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1002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907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23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82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80" y="6310496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8" y="6549721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51" y="4796285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52" y="3487399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502" y="5941721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9" y="628684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74" y="5750143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332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5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53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13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53" y="5188046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21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7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63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81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1724167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2"/>
          </p:nvPr>
        </p:nvSpPr>
        <p:spPr>
          <a:xfrm>
            <a:off x="1724167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3"/>
          </p:nvPr>
        </p:nvSpPr>
        <p:spPr>
          <a:xfrm>
            <a:off x="5077867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4"/>
          </p:nvPr>
        </p:nvSpPr>
        <p:spPr>
          <a:xfrm>
            <a:off x="5077867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5"/>
          </p:nvPr>
        </p:nvSpPr>
        <p:spPr>
          <a:xfrm>
            <a:off x="8431433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25"/>
          <p:cNvSpPr txBox="1">
            <a:spLocks noGrp="1"/>
          </p:cNvSpPr>
          <p:nvPr>
            <p:ph type="subTitle" idx="6"/>
          </p:nvPr>
        </p:nvSpPr>
        <p:spPr>
          <a:xfrm>
            <a:off x="8431433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11165442" y="783169"/>
            <a:ext cx="1026585" cy="297501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25"/>
          <p:cNvSpPr/>
          <p:nvPr/>
        </p:nvSpPr>
        <p:spPr>
          <a:xfrm flipH="1">
            <a:off x="-24" y="71934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25"/>
          <p:cNvSpPr/>
          <p:nvPr/>
        </p:nvSpPr>
        <p:spPr>
          <a:xfrm rot="-5400000" flipH="1">
            <a:off x="-1698332" y="4028642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25"/>
          <p:cNvSpPr/>
          <p:nvPr/>
        </p:nvSpPr>
        <p:spPr>
          <a:xfrm rot="5400000">
            <a:off x="9362601" y="4028642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25"/>
          <p:cNvSpPr/>
          <p:nvPr/>
        </p:nvSpPr>
        <p:spPr>
          <a:xfrm flipH="1">
            <a:off x="344581" y="5183942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 flipH="1">
            <a:off x="384336" y="55466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25"/>
          <p:cNvSpPr/>
          <p:nvPr/>
        </p:nvSpPr>
        <p:spPr>
          <a:xfrm flipH="1">
            <a:off x="138091" y="4058032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25"/>
          <p:cNvSpPr/>
          <p:nvPr/>
        </p:nvSpPr>
        <p:spPr>
          <a:xfrm flipH="1">
            <a:off x="177931" y="478072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 flipH="1">
            <a:off x="11719924" y="3596215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 flipH="1">
            <a:off x="11877268" y="62693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 flipH="1">
            <a:off x="11834225" y="4780734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 flipH="1">
            <a:off x="11302563" y="578725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554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8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105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17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62" y="-140680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50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706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9" y="875380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6" y="17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6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93" y="15335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697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547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8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42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5" y="1698209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8" y="1698209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6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91" y="2733411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5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8" y="2010711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7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63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24" name="Google Shape;524;p29"/>
          <p:cNvSpPr txBox="1"/>
          <p:nvPr/>
        </p:nvSpPr>
        <p:spPr>
          <a:xfrm>
            <a:off x="3477800" y="4841133"/>
            <a:ext cx="52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algn="ctr" defTabSz="914264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3F27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5" name="Google Shape;525;p29"/>
          <p:cNvSpPr/>
          <p:nvPr/>
        </p:nvSpPr>
        <p:spPr>
          <a:xfrm rot="-10799805">
            <a:off x="22" y="4534553"/>
            <a:ext cx="2372007" cy="153656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29"/>
          <p:cNvSpPr/>
          <p:nvPr/>
        </p:nvSpPr>
        <p:spPr>
          <a:xfrm rot="-8345664">
            <a:off x="10042892" y="3867164"/>
            <a:ext cx="1227885" cy="271338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29"/>
          <p:cNvSpPr/>
          <p:nvPr/>
        </p:nvSpPr>
        <p:spPr>
          <a:xfrm rot="5400000" flipH="1">
            <a:off x="9544921" y="4210881"/>
            <a:ext cx="3953921" cy="134032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29"/>
          <p:cNvSpPr/>
          <p:nvPr/>
        </p:nvSpPr>
        <p:spPr>
          <a:xfrm rot="5400000" flipH="1">
            <a:off x="8196602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29"/>
          <p:cNvSpPr/>
          <p:nvPr/>
        </p:nvSpPr>
        <p:spPr>
          <a:xfrm rot="5400000" flipH="1">
            <a:off x="8900507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29"/>
          <p:cNvSpPr/>
          <p:nvPr/>
        </p:nvSpPr>
        <p:spPr>
          <a:xfrm rot="5400000" flipH="1">
            <a:off x="85447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29"/>
          <p:cNvSpPr/>
          <p:nvPr/>
        </p:nvSpPr>
        <p:spPr>
          <a:xfrm rot="5400000" flipH="1">
            <a:off x="10065039" y="5059529"/>
            <a:ext cx="953404" cy="264354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29"/>
          <p:cNvSpPr/>
          <p:nvPr/>
        </p:nvSpPr>
        <p:spPr>
          <a:xfrm rot="5400000" flipH="1">
            <a:off x="11821135" y="63491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29"/>
          <p:cNvSpPr/>
          <p:nvPr/>
        </p:nvSpPr>
        <p:spPr>
          <a:xfrm rot="5400000" flipH="1">
            <a:off x="11992353" y="618919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29"/>
          <p:cNvSpPr/>
          <p:nvPr/>
        </p:nvSpPr>
        <p:spPr>
          <a:xfrm rot="5400000" flipH="1">
            <a:off x="10121035" y="6481409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29"/>
          <p:cNvSpPr/>
          <p:nvPr/>
        </p:nvSpPr>
        <p:spPr>
          <a:xfrm rot="-5400000">
            <a:off x="988913" y="4107383"/>
            <a:ext cx="1747155" cy="372494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29"/>
          <p:cNvSpPr/>
          <p:nvPr/>
        </p:nvSpPr>
        <p:spPr>
          <a:xfrm rot="10800000">
            <a:off x="34" y="3145373"/>
            <a:ext cx="1269841" cy="336679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29"/>
          <p:cNvSpPr/>
          <p:nvPr/>
        </p:nvSpPr>
        <p:spPr>
          <a:xfrm rot="10800000">
            <a:off x="595161" y="3517074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29"/>
          <p:cNvSpPr/>
          <p:nvPr/>
        </p:nvSpPr>
        <p:spPr>
          <a:xfrm rot="10800000">
            <a:off x="431059" y="37542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29"/>
          <p:cNvSpPr/>
          <p:nvPr/>
        </p:nvSpPr>
        <p:spPr>
          <a:xfrm rot="10800000">
            <a:off x="485409" y="5699836"/>
            <a:ext cx="55617" cy="5561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29"/>
          <p:cNvSpPr/>
          <p:nvPr/>
        </p:nvSpPr>
        <p:spPr>
          <a:xfrm rot="10800000">
            <a:off x="156062" y="6015630"/>
            <a:ext cx="55559" cy="5555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29"/>
          <p:cNvSpPr/>
          <p:nvPr/>
        </p:nvSpPr>
        <p:spPr>
          <a:xfrm rot="10800000">
            <a:off x="316113" y="5524545"/>
            <a:ext cx="125255" cy="12525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230495" y="4212191"/>
            <a:ext cx="418847" cy="884040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9"/>
          <p:cNvSpPr/>
          <p:nvPr/>
        </p:nvSpPr>
        <p:spPr>
          <a:xfrm rot="-5400000">
            <a:off x="9605192" y="1109848"/>
            <a:ext cx="3711033" cy="14626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29"/>
          <p:cNvSpPr/>
          <p:nvPr/>
        </p:nvSpPr>
        <p:spPr>
          <a:xfrm rot="10800000" flipH="1">
            <a:off x="0" y="42"/>
            <a:ext cx="1462653" cy="358975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29"/>
          <p:cNvSpPr/>
          <p:nvPr/>
        </p:nvSpPr>
        <p:spPr>
          <a:xfrm rot="10800000" flipH="1">
            <a:off x="536356" y="1329590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29"/>
          <p:cNvSpPr/>
          <p:nvPr/>
        </p:nvSpPr>
        <p:spPr>
          <a:xfrm rot="10800000" flipH="1">
            <a:off x="364400" y="230712"/>
            <a:ext cx="72213" cy="7221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29"/>
          <p:cNvSpPr/>
          <p:nvPr/>
        </p:nvSpPr>
        <p:spPr>
          <a:xfrm rot="10800000" flipH="1">
            <a:off x="120988" y="338926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 rot="10800000" flipH="1">
            <a:off x="515114" y="598664"/>
            <a:ext cx="72289" cy="7221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 rot="-5400000">
            <a:off x="11773814" y="96090"/>
            <a:ext cx="80593" cy="8059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 rot="10800000" flipH="1">
            <a:off x="237741" y="1582221"/>
            <a:ext cx="162803" cy="16280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 rot="-5400000">
            <a:off x="12043241" y="507483"/>
            <a:ext cx="180747" cy="116844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3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6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5" y="4617260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4" y="6219993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9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4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8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1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1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12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6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6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9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9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400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51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60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4" y="582459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7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1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2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4" y="6300522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3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60" y="268810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6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190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39789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marL="1219080" lvl="1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618" lvl="2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8158" lvl="3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696" lvl="4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7235" lvl="5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6773" lvl="6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6313" lvl="7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5854" lvl="8" indent="-39789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60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71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1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9" y="3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82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8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3" y="4913868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37" y="3859712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70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581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9" y="4772963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39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9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2" y="677080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4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700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4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8" y="5648295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83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738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8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7" y="3994786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7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0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8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998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9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9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42" y="4221273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6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8" y="1287735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2" y="278524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502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2" y="287050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8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8" y="621663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8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2" y="50286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1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53" y="5301657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7" y="5600672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3" y="5793328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8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7" y="6112061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4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6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21" y="5399049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11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51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4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39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600" y="8608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82" y="1098049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8" y="22456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7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5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7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7" y="6118364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569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31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600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6" y="6448035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5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3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50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8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8" y="4808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5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9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8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7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7" y="6793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9" y="507463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8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7" y="331996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6" y="5350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6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21" y="82411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7" y="63526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3" y="6160097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9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7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7" y="5978246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9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4" y="622949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2" y="6327617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6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5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5" y="6455568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9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59" indent="0">
              <a:buNone/>
              <a:defRPr sz="1300" b="1"/>
            </a:lvl2pPr>
            <a:lvl3pPr marL="609519" indent="0">
              <a:buNone/>
              <a:defRPr sz="1200" b="1"/>
            </a:lvl3pPr>
            <a:lvl4pPr marL="914288" indent="0">
              <a:buNone/>
              <a:defRPr sz="1100" b="1"/>
            </a:lvl4pPr>
            <a:lvl5pPr marL="1219050" indent="0">
              <a:buNone/>
              <a:defRPr sz="1100" b="1"/>
            </a:lvl5pPr>
            <a:lvl6pPr marL="1523811" indent="0">
              <a:buNone/>
              <a:defRPr sz="1100" b="1"/>
            </a:lvl6pPr>
            <a:lvl7pPr marL="1828573" indent="0">
              <a:buNone/>
              <a:defRPr sz="1100" b="1"/>
            </a:lvl7pPr>
            <a:lvl8pPr marL="2133333" indent="0">
              <a:buNone/>
              <a:defRPr sz="1100" b="1"/>
            </a:lvl8pPr>
            <a:lvl9pPr marL="24381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59" indent="0">
              <a:buNone/>
              <a:defRPr sz="1300" b="1"/>
            </a:lvl2pPr>
            <a:lvl3pPr marL="609519" indent="0">
              <a:buNone/>
              <a:defRPr sz="1200" b="1"/>
            </a:lvl3pPr>
            <a:lvl4pPr marL="914288" indent="0">
              <a:buNone/>
              <a:defRPr sz="1100" b="1"/>
            </a:lvl4pPr>
            <a:lvl5pPr marL="1219050" indent="0">
              <a:buNone/>
              <a:defRPr sz="1100" b="1"/>
            </a:lvl5pPr>
            <a:lvl6pPr marL="1523811" indent="0">
              <a:buNone/>
              <a:defRPr sz="1100" b="1"/>
            </a:lvl6pPr>
            <a:lvl7pPr marL="1828573" indent="0">
              <a:buNone/>
              <a:defRPr sz="1100" b="1"/>
            </a:lvl7pPr>
            <a:lvl8pPr marL="2133333" indent="0">
              <a:buNone/>
              <a:defRPr sz="1100" b="1"/>
            </a:lvl8pPr>
            <a:lvl9pPr marL="24381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40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9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50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9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61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9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7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6" y="6457007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7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4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039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8" y="858636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52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4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6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3" y="-922184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7" y="45182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5" y="54087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9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5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60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3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50" y="1203642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7" y="85856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9" y="1319111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9" y="1924083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012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2" y="3170167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5" y="1930200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71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20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20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" y="2971440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81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7" y="2347288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498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26" y="3257909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91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50" y="1811536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3" y="617096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5" y="366009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4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71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8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47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26" y="5782377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021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098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1" y="141613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38" y="2546396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58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38" y="198671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9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4" y="5220039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901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30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2" y="141613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20" y="2546396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6" y="198671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4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8" y="5220039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7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21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745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343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3" y="567904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4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29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37" y="5188042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17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8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10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79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8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5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8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8" y="1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9" y="494612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6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31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9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202" y="318657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8" y="411658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39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4" y="12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4" y="170080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6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64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9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60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3" y="4799599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0998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903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19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78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80" y="6310496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4" y="6549717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51" y="4796285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48" y="3487395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498" y="5941717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9" y="628684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70" y="5750139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67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9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9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9" y="5188042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7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3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9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506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8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101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1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58" y="-140680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46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702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5" y="875380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6" y="13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6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89" y="15335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64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713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8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8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5" y="1698205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8" y="1698205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6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7" y="2733407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5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4" y="2010707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7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139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8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0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0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4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0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2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8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8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7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7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4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0" y="6300518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6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8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873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799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038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69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0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8" y="1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78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4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1" y="4913866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33" y="3859710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66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0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8" y="4772962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35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7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0" y="677080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3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69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3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6" y="5648291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79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29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29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894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3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4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5" y="3994782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3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3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530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6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8" y="4221271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0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8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6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4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6" y="6591824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0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4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7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7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942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47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3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35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596" y="8608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78" y="1098045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7" y="22456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5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3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5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5" y="6118363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4213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310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596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4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2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59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3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73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14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6" y="4860658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7" y="5455673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0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3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3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2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0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993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4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0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7" y="508554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7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1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46" y="1203638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7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743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0" y="3170166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7" y="1930196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67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19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18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0" y="2971436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77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6" y="2347284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494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22" y="3257908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89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46" y="1811532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2" y="617095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1" y="36600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0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67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43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22" y="578237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44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7" y="182037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43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59" indent="0">
              <a:buNone/>
              <a:defRPr sz="800"/>
            </a:lvl2pPr>
            <a:lvl3pPr marL="609519" indent="0">
              <a:buNone/>
              <a:defRPr sz="700"/>
            </a:lvl3pPr>
            <a:lvl4pPr marL="914288" indent="0">
              <a:buNone/>
              <a:defRPr sz="700"/>
            </a:lvl4pPr>
            <a:lvl5pPr marL="1219050" indent="0">
              <a:buNone/>
              <a:defRPr sz="700"/>
            </a:lvl5pPr>
            <a:lvl6pPr marL="1523811" indent="0">
              <a:buNone/>
              <a:defRPr sz="700"/>
            </a:lvl6pPr>
            <a:lvl7pPr marL="1828573" indent="0">
              <a:buNone/>
              <a:defRPr sz="700"/>
            </a:lvl7pPr>
            <a:lvl8pPr marL="2133333" indent="0">
              <a:buNone/>
              <a:defRPr sz="700"/>
            </a:lvl8pPr>
            <a:lvl9pPr marL="24381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432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0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34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54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34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7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0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899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8261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3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16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2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5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4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6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530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984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52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2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0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0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2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33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06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7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813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9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7" y="0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7" y="494610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4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29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7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198" y="318653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7" y="411654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35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0" y="10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3" y="170078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5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4718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8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56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2" y="4799597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0994" y="6616714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899" y="6209286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2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15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74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79" y="6310495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0" y="6549713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49" y="4796283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44" y="3487391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494" y="5941713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7" y="6286847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66" y="575013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834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5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874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1724167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2"/>
          </p:nvPr>
        </p:nvSpPr>
        <p:spPr>
          <a:xfrm>
            <a:off x="1724167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3"/>
          </p:nvPr>
        </p:nvSpPr>
        <p:spPr>
          <a:xfrm>
            <a:off x="5077867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4"/>
          </p:nvPr>
        </p:nvSpPr>
        <p:spPr>
          <a:xfrm>
            <a:off x="5077867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5"/>
          </p:nvPr>
        </p:nvSpPr>
        <p:spPr>
          <a:xfrm>
            <a:off x="8431433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25"/>
          <p:cNvSpPr txBox="1">
            <a:spLocks noGrp="1"/>
          </p:cNvSpPr>
          <p:nvPr>
            <p:ph type="subTitle" idx="6"/>
          </p:nvPr>
        </p:nvSpPr>
        <p:spPr>
          <a:xfrm>
            <a:off x="8431433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11165434" y="783168"/>
            <a:ext cx="1026585" cy="297501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25"/>
          <p:cNvSpPr/>
          <p:nvPr/>
        </p:nvSpPr>
        <p:spPr>
          <a:xfrm flipH="1">
            <a:off x="-26" y="71934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25"/>
          <p:cNvSpPr/>
          <p:nvPr/>
        </p:nvSpPr>
        <p:spPr>
          <a:xfrm rot="-5400000" flipH="1">
            <a:off x="-1698332" y="4028634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25"/>
          <p:cNvSpPr/>
          <p:nvPr/>
        </p:nvSpPr>
        <p:spPr>
          <a:xfrm rot="5400000">
            <a:off x="9362601" y="4028634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25"/>
          <p:cNvSpPr/>
          <p:nvPr/>
        </p:nvSpPr>
        <p:spPr>
          <a:xfrm flipH="1">
            <a:off x="344581" y="5183941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 flipH="1">
            <a:off x="384334" y="55466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25"/>
          <p:cNvSpPr/>
          <p:nvPr/>
        </p:nvSpPr>
        <p:spPr>
          <a:xfrm flipH="1">
            <a:off x="138083" y="4058026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25"/>
          <p:cNvSpPr/>
          <p:nvPr/>
        </p:nvSpPr>
        <p:spPr>
          <a:xfrm flipH="1">
            <a:off x="177929" y="478072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 flipH="1">
            <a:off x="11719922" y="3596215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 flipH="1">
            <a:off x="11877267" y="62693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 flipH="1">
            <a:off x="11834217" y="4780726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 flipH="1">
            <a:off x="11302562" y="578725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9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59" indent="0">
              <a:buNone/>
              <a:defRPr sz="1900"/>
            </a:lvl2pPr>
            <a:lvl3pPr marL="609519" indent="0">
              <a:buNone/>
              <a:defRPr sz="1600"/>
            </a:lvl3pPr>
            <a:lvl4pPr marL="914288" indent="0">
              <a:buNone/>
              <a:defRPr sz="1300"/>
            </a:lvl4pPr>
            <a:lvl5pPr marL="1219050" indent="0">
              <a:buNone/>
              <a:defRPr sz="1300"/>
            </a:lvl5pPr>
            <a:lvl6pPr marL="1523811" indent="0">
              <a:buNone/>
              <a:defRPr sz="1300"/>
            </a:lvl6pPr>
            <a:lvl7pPr marL="1828573" indent="0">
              <a:buNone/>
              <a:defRPr sz="1300"/>
            </a:lvl7pPr>
            <a:lvl8pPr marL="2133333" indent="0">
              <a:buNone/>
              <a:defRPr sz="1300"/>
            </a:lvl8pPr>
            <a:lvl9pPr marL="243810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4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59" indent="0">
              <a:buNone/>
              <a:defRPr sz="800"/>
            </a:lvl2pPr>
            <a:lvl3pPr marL="609519" indent="0">
              <a:buNone/>
              <a:defRPr sz="700"/>
            </a:lvl3pPr>
            <a:lvl4pPr marL="914288" indent="0">
              <a:buNone/>
              <a:defRPr sz="700"/>
            </a:lvl4pPr>
            <a:lvl5pPr marL="1219050" indent="0">
              <a:buNone/>
              <a:defRPr sz="700"/>
            </a:lvl5pPr>
            <a:lvl6pPr marL="1523811" indent="0">
              <a:buNone/>
              <a:defRPr sz="700"/>
            </a:lvl6pPr>
            <a:lvl7pPr marL="1828573" indent="0">
              <a:buNone/>
              <a:defRPr sz="700"/>
            </a:lvl7pPr>
            <a:lvl8pPr marL="2133333" indent="0">
              <a:buNone/>
              <a:defRPr sz="700"/>
            </a:lvl8pPr>
            <a:lvl9pPr marL="24381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7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97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9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54" y="-1406806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42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698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1" y="875377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4" y="9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5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85" y="15334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9981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5847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6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4" y="236308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2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3" y="27334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9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2025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24" name="Google Shape;524;p29"/>
          <p:cNvSpPr txBox="1"/>
          <p:nvPr/>
        </p:nvSpPr>
        <p:spPr>
          <a:xfrm>
            <a:off x="3477800" y="4841133"/>
            <a:ext cx="52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3F27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5" name="Google Shape;525;p29"/>
          <p:cNvSpPr/>
          <p:nvPr/>
        </p:nvSpPr>
        <p:spPr>
          <a:xfrm rot="-10799805">
            <a:off x="14" y="4534553"/>
            <a:ext cx="2372007" cy="153656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29"/>
          <p:cNvSpPr/>
          <p:nvPr/>
        </p:nvSpPr>
        <p:spPr>
          <a:xfrm rot="-8345664">
            <a:off x="10042890" y="3867164"/>
            <a:ext cx="1227885" cy="271338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29"/>
          <p:cNvSpPr/>
          <p:nvPr/>
        </p:nvSpPr>
        <p:spPr>
          <a:xfrm rot="5400000" flipH="1">
            <a:off x="9544913" y="4210880"/>
            <a:ext cx="3953921" cy="134032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29"/>
          <p:cNvSpPr/>
          <p:nvPr/>
        </p:nvSpPr>
        <p:spPr>
          <a:xfrm rot="5400000" flipH="1">
            <a:off x="8196594" y="6616714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29"/>
          <p:cNvSpPr/>
          <p:nvPr/>
        </p:nvSpPr>
        <p:spPr>
          <a:xfrm rot="5400000" flipH="1">
            <a:off x="8900499" y="6209286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29"/>
          <p:cNvSpPr/>
          <p:nvPr/>
        </p:nvSpPr>
        <p:spPr>
          <a:xfrm rot="5400000" flipH="1">
            <a:off x="8544732" y="6612522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29"/>
          <p:cNvSpPr/>
          <p:nvPr/>
        </p:nvSpPr>
        <p:spPr>
          <a:xfrm rot="5400000" flipH="1">
            <a:off x="10065039" y="5059527"/>
            <a:ext cx="953404" cy="264354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29"/>
          <p:cNvSpPr/>
          <p:nvPr/>
        </p:nvSpPr>
        <p:spPr>
          <a:xfrm rot="5400000" flipH="1">
            <a:off x="11821127" y="63491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29"/>
          <p:cNvSpPr/>
          <p:nvPr/>
        </p:nvSpPr>
        <p:spPr>
          <a:xfrm rot="5400000" flipH="1">
            <a:off x="11992351" y="6189184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29"/>
          <p:cNvSpPr/>
          <p:nvPr/>
        </p:nvSpPr>
        <p:spPr>
          <a:xfrm rot="5400000" flipH="1">
            <a:off x="10121035" y="6481409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29"/>
          <p:cNvSpPr/>
          <p:nvPr/>
        </p:nvSpPr>
        <p:spPr>
          <a:xfrm rot="-5400000">
            <a:off x="988912" y="4107382"/>
            <a:ext cx="1747155" cy="372494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29"/>
          <p:cNvSpPr/>
          <p:nvPr/>
        </p:nvSpPr>
        <p:spPr>
          <a:xfrm rot="10800000">
            <a:off x="26" y="3145373"/>
            <a:ext cx="1269841" cy="336679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29"/>
          <p:cNvSpPr/>
          <p:nvPr/>
        </p:nvSpPr>
        <p:spPr>
          <a:xfrm rot="10800000">
            <a:off x="595153" y="3517074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29"/>
          <p:cNvSpPr/>
          <p:nvPr/>
        </p:nvSpPr>
        <p:spPr>
          <a:xfrm rot="10800000">
            <a:off x="431059" y="37542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29"/>
          <p:cNvSpPr/>
          <p:nvPr/>
        </p:nvSpPr>
        <p:spPr>
          <a:xfrm rot="10800000">
            <a:off x="485401" y="5699828"/>
            <a:ext cx="55617" cy="5561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29"/>
          <p:cNvSpPr/>
          <p:nvPr/>
        </p:nvSpPr>
        <p:spPr>
          <a:xfrm rot="10800000">
            <a:off x="156054" y="6015622"/>
            <a:ext cx="55559" cy="5555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29"/>
          <p:cNvSpPr/>
          <p:nvPr/>
        </p:nvSpPr>
        <p:spPr>
          <a:xfrm rot="10800000">
            <a:off x="316105" y="5524537"/>
            <a:ext cx="125255" cy="12525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230487" y="4212191"/>
            <a:ext cx="418847" cy="884040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9"/>
          <p:cNvSpPr/>
          <p:nvPr/>
        </p:nvSpPr>
        <p:spPr>
          <a:xfrm rot="-5400000">
            <a:off x="9605184" y="1109843"/>
            <a:ext cx="3711033" cy="14626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29"/>
          <p:cNvSpPr/>
          <p:nvPr/>
        </p:nvSpPr>
        <p:spPr>
          <a:xfrm rot="10800000" flipH="1">
            <a:off x="0" y="34"/>
            <a:ext cx="1462653" cy="358975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29"/>
          <p:cNvSpPr/>
          <p:nvPr/>
        </p:nvSpPr>
        <p:spPr>
          <a:xfrm rot="10800000" flipH="1">
            <a:off x="536354" y="1329582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29"/>
          <p:cNvSpPr/>
          <p:nvPr/>
        </p:nvSpPr>
        <p:spPr>
          <a:xfrm rot="10800000" flipH="1">
            <a:off x="364400" y="230710"/>
            <a:ext cx="72213" cy="7221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29"/>
          <p:cNvSpPr/>
          <p:nvPr/>
        </p:nvSpPr>
        <p:spPr>
          <a:xfrm rot="10800000" flipH="1">
            <a:off x="120988" y="338918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 rot="10800000" flipH="1">
            <a:off x="515106" y="598664"/>
            <a:ext cx="72289" cy="7221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 rot="-5400000">
            <a:off x="11773806" y="96082"/>
            <a:ext cx="80593" cy="8059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 rot="10800000" flipH="1">
            <a:off x="237741" y="1582219"/>
            <a:ext cx="162803" cy="16280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 rot="-5400000">
            <a:off x="12043240" y="507483"/>
            <a:ext cx="180747" cy="116844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5998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C5B41-031E-2131-F042-B8912DAC5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B62D35-7152-CBE3-2C86-EDE07950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0E14EA-04B0-A593-5125-5851327C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2EA2AA-2F88-E88D-2E45-EC66A57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6DF80-F1ED-02A5-FFDF-375C2F84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98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4BA44-C1D4-588C-2D0F-3EEA667F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0D2EA-BF3D-F280-D87B-0CF5CF11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3011A7-EDEA-42DB-1FA1-C6A61A57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24E902-0489-878B-D15A-F9FD8AD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451B1E-4006-E814-55F1-DB3829C3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2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68F90-5F34-77FB-C142-5145A04A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DF8BB5-739B-F8C1-69AA-02F7B7AEC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2170EC-1048-24CB-71D9-8AD2B2AF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64A0E-8848-8835-017E-5F68C834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539221-A625-8630-ECD6-62721B8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03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395A0-4F4A-3755-FAD6-D31116A2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D2C589-FBC6-A68F-5A2E-520953831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261D1A-84E5-683D-E84B-A45025CC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C07503-DE00-239F-A3C3-4931EF17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567E45-5BCD-A716-69C2-3DF468C5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B22C02-298D-7BB8-E405-270E66A5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17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2359-D739-A30D-45D7-490776E9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AED86C-6F80-2809-98BD-D503FBEB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E02F74-B491-4E67-EA87-0334028D7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811687-8FB6-B0B7-24A1-3FE5DAE14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51E556-C0AB-9262-3248-628499F78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DE59CA8-781D-9CFA-89E2-91E9DA33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3ECFB8-E1A7-197C-5A9C-30CC6A48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25D2FB-A91D-4F78-6706-08F54507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9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15608-4134-8EC5-FB38-5219288B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7F6070-2732-0C01-5449-C45BDE0C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18DBAE-1320-F20E-834E-C2300164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FE2D21-DD05-BF83-8DF6-1179F81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51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609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1" indent="-190482" algn="l" defTabSz="60951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08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67" indent="-152380" algn="l" defTabSz="60951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indent="-152380" algn="l" defTabSz="60951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191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953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2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482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59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19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288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50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11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73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33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02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62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935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4" r:id="rId24"/>
    <p:sldLayoutId id="2147483815" r:id="rId25"/>
    <p:sldLayoutId id="214748381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8358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3E9864-9854-F405-89E3-57487D0D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1BE6AC-831E-6173-A386-6A926253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1EC2-0620-C08B-5411-91171CEDF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8407-E369-4D88-BFA1-CEEC2C91999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29E0C-DC49-4A92-C842-ECC6629BF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E4F714-7D4E-FBEF-D003-849A271FD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05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3064E-EA50-87B9-9E5B-A9788A6A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D82FA2-EDFE-0D75-E457-DFA702516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C8D446-666D-17F6-DB1A-51C43D3B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2"/>
            <a:ext cx="12192000" cy="68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371600" y="1188478"/>
            <a:ext cx="9785355" cy="5169754"/>
          </a:xfrm>
          <a:prstGeom prst="horizontalScroll">
            <a:avLst/>
          </a:prstGeom>
          <a:solidFill>
            <a:srgbClr val="FDEADA"/>
          </a:solidFill>
          <a:ln w="2857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6" tIns="45718" rIns="9142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chắc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chắn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chuyến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du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thú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thăm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phố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trực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tiếp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kê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thích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4572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213974" y="183123"/>
            <a:ext cx="10520825" cy="57887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 hai chấm trong câu sau đây được dùng để làm gì?</a:t>
            </a:r>
            <a:endParaRPr lang="en-US" sz="28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6678221-662C-39B9-69B1-3D318FB76937}"/>
              </a:ext>
            </a:extLst>
          </p:cNvPr>
          <p:cNvCxnSpPr>
            <a:cxnSpLocks/>
          </p:cNvCxnSpPr>
          <p:nvPr/>
        </p:nvCxnSpPr>
        <p:spPr>
          <a:xfrm>
            <a:off x="1828800" y="685800"/>
            <a:ext cx="2362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5FEFD09-4CF7-0941-78EA-7D43B958AC4A}"/>
              </a:ext>
            </a:extLst>
          </p:cNvPr>
          <p:cNvCxnSpPr>
            <a:cxnSpLocks/>
          </p:cNvCxnSpPr>
          <p:nvPr/>
        </p:nvCxnSpPr>
        <p:spPr>
          <a:xfrm>
            <a:off x="8610600" y="685800"/>
            <a:ext cx="2743200" cy="1530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499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914409" y="76201"/>
            <a:ext cx="9824745" cy="578883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800" b="1" dirty="0">
              <a:solidFill>
                <a:srgbClr val="008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Google Shape;653;p34"/>
          <p:cNvSpPr/>
          <p:nvPr/>
        </p:nvSpPr>
        <p:spPr>
          <a:xfrm>
            <a:off x="728448" y="1887658"/>
            <a:ext cx="10984751" cy="3429000"/>
          </a:xfrm>
          <a:prstGeom prst="flowChartAlternateProcess">
            <a:avLst/>
          </a:prstGeom>
          <a:solidFill>
            <a:srgbClr val="F8F8F8"/>
          </a:solidFill>
          <a:ln w="9525" cap="flat" cmpd="sng">
            <a:solidFill>
              <a:srgbClr val="3F27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12" tIns="91412" rIns="91412" bIns="91412" anchor="ctr" anchorCtr="0">
            <a:noAutofit/>
          </a:bodyPr>
          <a:lstStyle/>
          <a:p>
            <a:pPr defTabSz="914264"/>
            <a:endParaRPr sz="1900" kern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018401" y="2439057"/>
            <a:ext cx="10210800" cy="1455359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a. Mùa hè có rất nhiều loài hoa</a:t>
            </a:r>
            <a:r>
              <a:rPr lang="en-US" sz="28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hoa </a:t>
            </a:r>
            <a:r>
              <a:rPr lang="vi-VN" sz="28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hồng, hoa phượng, hoa mười giờ,… Hoa nào cũng đẹp, cũng rực rỡ sắc màu</a:t>
            </a:r>
            <a:r>
              <a:rPr lang="en-US" sz="28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>
                <a:solidFill>
                  <a:srgbClr val="F92D67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066800" y="3649273"/>
            <a:ext cx="10210800" cy="1444008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thú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hè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tắm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7949D5-C5F7-4179-EA97-E7B2601C7BB6}"/>
              </a:ext>
            </a:extLst>
          </p:cNvPr>
          <p:cNvSpPr/>
          <p:nvPr/>
        </p:nvSpPr>
        <p:spPr>
          <a:xfrm>
            <a:off x="6123801" y="2773733"/>
            <a:ext cx="274474" cy="2821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4" name="Google Shape;728;p37"/>
          <p:cNvGrpSpPr/>
          <p:nvPr/>
        </p:nvGrpSpPr>
        <p:grpSpPr>
          <a:xfrm rot="1917852" flipH="1">
            <a:off x="9499977" y="5057767"/>
            <a:ext cx="2333464" cy="1707224"/>
            <a:chOff x="2237958" y="2476483"/>
            <a:chExt cx="1575503" cy="1445707"/>
          </a:xfrm>
        </p:grpSpPr>
        <p:sp>
          <p:nvSpPr>
            <p:cNvPr id="15" name="Google Shape;729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" name="Google Shape;730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17" name="Google Shape;731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Google Shape;732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Google Shape;733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Google Shape;734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rgbClr val="FFB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Google Shape;735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5" name="Google Shape;743;p37"/>
          <p:cNvGrpSpPr/>
          <p:nvPr/>
        </p:nvGrpSpPr>
        <p:grpSpPr>
          <a:xfrm>
            <a:off x="162048" y="1051127"/>
            <a:ext cx="1672805" cy="1707232"/>
            <a:chOff x="838400" y="1185544"/>
            <a:chExt cx="1416551" cy="1445704"/>
          </a:xfrm>
        </p:grpSpPr>
        <p:sp>
          <p:nvSpPr>
            <p:cNvPr id="26" name="Google Shape;744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745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746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747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748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749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oogle Shape;877;p45"/>
          <p:cNvGrpSpPr/>
          <p:nvPr/>
        </p:nvGrpSpPr>
        <p:grpSpPr>
          <a:xfrm>
            <a:off x="10870179" y="76209"/>
            <a:ext cx="913716" cy="1341415"/>
            <a:chOff x="-1283042" y="3874655"/>
            <a:chExt cx="1081577" cy="1587849"/>
          </a:xfrm>
        </p:grpSpPr>
        <p:sp>
          <p:nvSpPr>
            <p:cNvPr id="33" name="Google Shape;878;p45"/>
            <p:cNvSpPr/>
            <p:nvPr/>
          </p:nvSpPr>
          <p:spPr>
            <a:xfrm>
              <a:off x="-1283042" y="3882093"/>
              <a:ext cx="379234" cy="616084"/>
            </a:xfrm>
            <a:custGeom>
              <a:avLst/>
              <a:gdLst/>
              <a:ahLst/>
              <a:cxnLst/>
              <a:rect l="l" t="t" r="r" b="b"/>
              <a:pathLst>
                <a:path w="8872" h="14413" extrusionOk="0">
                  <a:moveTo>
                    <a:pt x="3479" y="1"/>
                  </a:moveTo>
                  <a:cubicBezTo>
                    <a:pt x="3094" y="1"/>
                    <a:pt x="2696" y="181"/>
                    <a:pt x="2289" y="581"/>
                  </a:cubicBezTo>
                  <a:cubicBezTo>
                    <a:pt x="0" y="2811"/>
                    <a:pt x="6880" y="14413"/>
                    <a:pt x="6880" y="14413"/>
                  </a:cubicBezTo>
                  <a:lnTo>
                    <a:pt x="8848" y="14413"/>
                  </a:lnTo>
                  <a:cubicBezTo>
                    <a:pt x="8848" y="14413"/>
                    <a:pt x="8871" y="11981"/>
                    <a:pt x="7715" y="7497"/>
                  </a:cubicBezTo>
                  <a:cubicBezTo>
                    <a:pt x="6755" y="3805"/>
                    <a:pt x="5248" y="1"/>
                    <a:pt x="3479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879;p45"/>
            <p:cNvSpPr/>
            <p:nvPr/>
          </p:nvSpPr>
          <p:spPr>
            <a:xfrm>
              <a:off x="-1153610" y="4058972"/>
              <a:ext cx="236551" cy="436170"/>
            </a:xfrm>
            <a:custGeom>
              <a:avLst/>
              <a:gdLst/>
              <a:ahLst/>
              <a:cxnLst/>
              <a:rect l="l" t="t" r="r" b="b"/>
              <a:pathLst>
                <a:path w="5534" h="10204" extrusionOk="0">
                  <a:moveTo>
                    <a:pt x="1872" y="0"/>
                  </a:moveTo>
                  <a:cubicBezTo>
                    <a:pt x="1643" y="0"/>
                    <a:pt x="1416" y="143"/>
                    <a:pt x="1193" y="462"/>
                  </a:cubicBezTo>
                  <a:cubicBezTo>
                    <a:pt x="1" y="2155"/>
                    <a:pt x="4425" y="10203"/>
                    <a:pt x="4425" y="10203"/>
                  </a:cubicBezTo>
                  <a:lnTo>
                    <a:pt x="5533" y="10144"/>
                  </a:lnTo>
                  <a:cubicBezTo>
                    <a:pt x="5533" y="10144"/>
                    <a:pt x="5438" y="8391"/>
                    <a:pt x="4568" y="5219"/>
                  </a:cubicBezTo>
                  <a:cubicBezTo>
                    <a:pt x="3861" y="2645"/>
                    <a:pt x="2856" y="0"/>
                    <a:pt x="187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880;p45"/>
            <p:cNvSpPr/>
            <p:nvPr/>
          </p:nvSpPr>
          <p:spPr>
            <a:xfrm>
              <a:off x="-617929" y="3874655"/>
              <a:ext cx="259590" cy="657675"/>
            </a:xfrm>
            <a:custGeom>
              <a:avLst/>
              <a:gdLst/>
              <a:ahLst/>
              <a:cxnLst/>
              <a:rect l="l" t="t" r="r" b="b"/>
              <a:pathLst>
                <a:path w="6073" h="15386" extrusionOk="0">
                  <a:moveTo>
                    <a:pt x="3724" y="1"/>
                  </a:moveTo>
                  <a:cubicBezTo>
                    <a:pt x="3529" y="1"/>
                    <a:pt x="3313" y="33"/>
                    <a:pt x="3077" y="99"/>
                  </a:cubicBezTo>
                  <a:cubicBezTo>
                    <a:pt x="1" y="970"/>
                    <a:pt x="490" y="14444"/>
                    <a:pt x="490" y="14444"/>
                  </a:cubicBezTo>
                  <a:lnTo>
                    <a:pt x="2219" y="15386"/>
                  </a:lnTo>
                  <a:cubicBezTo>
                    <a:pt x="2219" y="15386"/>
                    <a:pt x="3399" y="13263"/>
                    <a:pt x="4520" y="8768"/>
                  </a:cubicBezTo>
                  <a:cubicBezTo>
                    <a:pt x="5566" y="4618"/>
                    <a:pt x="6073" y="1"/>
                    <a:pt x="3724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881;p45"/>
            <p:cNvSpPr/>
            <p:nvPr/>
          </p:nvSpPr>
          <p:spPr>
            <a:xfrm>
              <a:off x="-575611" y="4063161"/>
              <a:ext cx="154138" cy="457970"/>
            </a:xfrm>
            <a:custGeom>
              <a:avLst/>
              <a:gdLst/>
              <a:ahLst/>
              <a:cxnLst/>
              <a:rect l="l" t="t" r="r" b="b"/>
              <a:pathLst>
                <a:path w="3606" h="10714" extrusionOk="0">
                  <a:moveTo>
                    <a:pt x="2381" y="0"/>
                  </a:moveTo>
                  <a:cubicBezTo>
                    <a:pt x="2229" y="0"/>
                    <a:pt x="2052" y="48"/>
                    <a:pt x="1849" y="149"/>
                  </a:cubicBezTo>
                  <a:cubicBezTo>
                    <a:pt x="0" y="1067"/>
                    <a:pt x="36" y="10249"/>
                    <a:pt x="36" y="10249"/>
                  </a:cubicBezTo>
                  <a:lnTo>
                    <a:pt x="1038" y="10714"/>
                  </a:lnTo>
                  <a:cubicBezTo>
                    <a:pt x="1038" y="10714"/>
                    <a:pt x="1789" y="9140"/>
                    <a:pt x="2540" y="5944"/>
                  </a:cubicBezTo>
                  <a:cubicBezTo>
                    <a:pt x="3219" y="3090"/>
                    <a:pt x="3606" y="0"/>
                    <a:pt x="2381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882;p45"/>
            <p:cNvSpPr/>
            <p:nvPr/>
          </p:nvSpPr>
          <p:spPr>
            <a:xfrm>
              <a:off x="-1019561" y="4299370"/>
              <a:ext cx="818097" cy="1163134"/>
            </a:xfrm>
            <a:custGeom>
              <a:avLst/>
              <a:gdLst/>
              <a:ahLst/>
              <a:cxnLst/>
              <a:rect l="l" t="t" r="r" b="b"/>
              <a:pathLst>
                <a:path w="19139" h="27211" extrusionOk="0">
                  <a:moveTo>
                    <a:pt x="7596" y="1"/>
                  </a:moveTo>
                  <a:cubicBezTo>
                    <a:pt x="6142" y="25"/>
                    <a:pt x="4687" y="191"/>
                    <a:pt x="3268" y="501"/>
                  </a:cubicBezTo>
                  <a:cubicBezTo>
                    <a:pt x="1694" y="835"/>
                    <a:pt x="597" y="1241"/>
                    <a:pt x="1" y="1730"/>
                  </a:cubicBezTo>
                  <a:lnTo>
                    <a:pt x="239" y="25720"/>
                  </a:lnTo>
                  <a:lnTo>
                    <a:pt x="7095" y="25720"/>
                  </a:lnTo>
                  <a:lnTo>
                    <a:pt x="7060" y="19317"/>
                  </a:lnTo>
                  <a:lnTo>
                    <a:pt x="7060" y="19317"/>
                  </a:lnTo>
                  <a:lnTo>
                    <a:pt x="7560" y="19389"/>
                  </a:lnTo>
                  <a:cubicBezTo>
                    <a:pt x="7918" y="20712"/>
                    <a:pt x="8634" y="21988"/>
                    <a:pt x="9719" y="23205"/>
                  </a:cubicBezTo>
                  <a:cubicBezTo>
                    <a:pt x="10792" y="24409"/>
                    <a:pt x="12092" y="25399"/>
                    <a:pt x="13534" y="26114"/>
                  </a:cubicBezTo>
                  <a:cubicBezTo>
                    <a:pt x="15001" y="26853"/>
                    <a:pt x="16444" y="27211"/>
                    <a:pt x="17863" y="27211"/>
                  </a:cubicBezTo>
                  <a:cubicBezTo>
                    <a:pt x="18232" y="27211"/>
                    <a:pt x="18614" y="27175"/>
                    <a:pt x="18984" y="27116"/>
                  </a:cubicBezTo>
                  <a:lnTo>
                    <a:pt x="18984" y="20176"/>
                  </a:lnTo>
                  <a:cubicBezTo>
                    <a:pt x="18137" y="20104"/>
                    <a:pt x="17302" y="19878"/>
                    <a:pt x="16551" y="19484"/>
                  </a:cubicBezTo>
                  <a:cubicBezTo>
                    <a:pt x="15788" y="19115"/>
                    <a:pt x="15180" y="18507"/>
                    <a:pt x="14798" y="17755"/>
                  </a:cubicBezTo>
                  <a:cubicBezTo>
                    <a:pt x="16146" y="16897"/>
                    <a:pt x="17255" y="15681"/>
                    <a:pt x="17982" y="14262"/>
                  </a:cubicBezTo>
                  <a:cubicBezTo>
                    <a:pt x="18745" y="12783"/>
                    <a:pt x="19127" y="11149"/>
                    <a:pt x="19115" y="9492"/>
                  </a:cubicBezTo>
                  <a:cubicBezTo>
                    <a:pt x="19139" y="7799"/>
                    <a:pt x="18697" y="6130"/>
                    <a:pt x="17839" y="4663"/>
                  </a:cubicBezTo>
                  <a:cubicBezTo>
                    <a:pt x="16980" y="3232"/>
                    <a:pt x="15693" y="2099"/>
                    <a:pt x="13964" y="1265"/>
                  </a:cubicBezTo>
                  <a:cubicBezTo>
                    <a:pt x="12247" y="418"/>
                    <a:pt x="10112" y="1"/>
                    <a:pt x="7596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883;p45"/>
            <p:cNvSpPr/>
            <p:nvPr/>
          </p:nvSpPr>
          <p:spPr>
            <a:xfrm>
              <a:off x="-669907" y="4647956"/>
              <a:ext cx="93312" cy="53089"/>
            </a:xfrm>
            <a:custGeom>
              <a:avLst/>
              <a:gdLst/>
              <a:ahLst/>
              <a:cxnLst/>
              <a:rect l="l" t="t" r="r" b="b"/>
              <a:pathLst>
                <a:path w="2183" h="1242" extrusionOk="0">
                  <a:moveTo>
                    <a:pt x="1125" y="0"/>
                  </a:moveTo>
                  <a:cubicBezTo>
                    <a:pt x="883" y="0"/>
                    <a:pt x="628" y="74"/>
                    <a:pt x="442" y="276"/>
                  </a:cubicBezTo>
                  <a:cubicBezTo>
                    <a:pt x="1" y="741"/>
                    <a:pt x="1169" y="1242"/>
                    <a:pt x="1169" y="1242"/>
                  </a:cubicBezTo>
                  <a:cubicBezTo>
                    <a:pt x="1169" y="1242"/>
                    <a:pt x="2183" y="884"/>
                    <a:pt x="1837" y="276"/>
                  </a:cubicBezTo>
                  <a:cubicBezTo>
                    <a:pt x="1761" y="138"/>
                    <a:pt x="1455" y="0"/>
                    <a:pt x="1125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884;p45"/>
            <p:cNvSpPr/>
            <p:nvPr/>
          </p:nvSpPr>
          <p:spPr>
            <a:xfrm>
              <a:off x="-620451" y="4699464"/>
              <a:ext cx="3078" cy="39325"/>
            </a:xfrm>
            <a:custGeom>
              <a:avLst/>
              <a:gdLst/>
              <a:ahLst/>
              <a:cxnLst/>
              <a:rect l="l" t="t" r="r" b="b"/>
              <a:pathLst>
                <a:path w="72" h="920" extrusionOk="0">
                  <a:moveTo>
                    <a:pt x="36" y="1"/>
                  </a:moveTo>
                  <a:cubicBezTo>
                    <a:pt x="12" y="1"/>
                    <a:pt x="0" y="25"/>
                    <a:pt x="0" y="37"/>
                  </a:cubicBezTo>
                  <a:lnTo>
                    <a:pt x="0" y="883"/>
                  </a:lnTo>
                  <a:cubicBezTo>
                    <a:pt x="0" y="907"/>
                    <a:pt x="12" y="919"/>
                    <a:pt x="36" y="919"/>
                  </a:cubicBezTo>
                  <a:cubicBezTo>
                    <a:pt x="60" y="919"/>
                    <a:pt x="72" y="907"/>
                    <a:pt x="72" y="883"/>
                  </a:cubicBezTo>
                  <a:lnTo>
                    <a:pt x="72" y="37"/>
                  </a:lnTo>
                  <a:cubicBezTo>
                    <a:pt x="72" y="25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885;p45"/>
            <p:cNvSpPr/>
            <p:nvPr/>
          </p:nvSpPr>
          <p:spPr>
            <a:xfrm>
              <a:off x="-678584" y="4691470"/>
              <a:ext cx="119301" cy="47319"/>
            </a:xfrm>
            <a:custGeom>
              <a:avLst/>
              <a:gdLst/>
              <a:ahLst/>
              <a:cxnLst/>
              <a:rect l="l" t="t" r="r" b="b"/>
              <a:pathLst>
                <a:path w="2791" h="1107" extrusionOk="0">
                  <a:moveTo>
                    <a:pt x="2755" y="0"/>
                  </a:moveTo>
                  <a:cubicBezTo>
                    <a:pt x="2737" y="0"/>
                    <a:pt x="2719" y="15"/>
                    <a:pt x="2719" y="45"/>
                  </a:cubicBezTo>
                  <a:cubicBezTo>
                    <a:pt x="2719" y="581"/>
                    <a:pt x="2123" y="1035"/>
                    <a:pt x="1396" y="1035"/>
                  </a:cubicBezTo>
                  <a:cubicBezTo>
                    <a:pt x="669" y="1035"/>
                    <a:pt x="72" y="593"/>
                    <a:pt x="72" y="45"/>
                  </a:cubicBezTo>
                  <a:cubicBezTo>
                    <a:pt x="72" y="21"/>
                    <a:pt x="60" y="9"/>
                    <a:pt x="37" y="9"/>
                  </a:cubicBezTo>
                  <a:cubicBezTo>
                    <a:pt x="13" y="9"/>
                    <a:pt x="1" y="21"/>
                    <a:pt x="1" y="45"/>
                  </a:cubicBezTo>
                  <a:cubicBezTo>
                    <a:pt x="1" y="629"/>
                    <a:pt x="633" y="1106"/>
                    <a:pt x="1396" y="1106"/>
                  </a:cubicBezTo>
                  <a:cubicBezTo>
                    <a:pt x="2171" y="1106"/>
                    <a:pt x="2791" y="629"/>
                    <a:pt x="2791" y="45"/>
                  </a:cubicBezTo>
                  <a:cubicBezTo>
                    <a:pt x="2791" y="15"/>
                    <a:pt x="2773" y="0"/>
                    <a:pt x="2755" y="0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886;p45"/>
            <p:cNvSpPr/>
            <p:nvPr/>
          </p:nvSpPr>
          <p:spPr>
            <a:xfrm>
              <a:off x="-785105" y="4628122"/>
              <a:ext cx="45908" cy="65272"/>
            </a:xfrm>
            <a:custGeom>
              <a:avLst/>
              <a:gdLst/>
              <a:ahLst/>
              <a:cxnLst/>
              <a:rect l="l" t="t" r="r" b="b"/>
              <a:pathLst>
                <a:path w="1074" h="1527" extrusionOk="0">
                  <a:moveTo>
                    <a:pt x="537" y="1"/>
                  </a:moveTo>
                  <a:cubicBezTo>
                    <a:pt x="251" y="1"/>
                    <a:pt x="1" y="346"/>
                    <a:pt x="1" y="764"/>
                  </a:cubicBezTo>
                  <a:cubicBezTo>
                    <a:pt x="1" y="1181"/>
                    <a:pt x="251" y="1527"/>
                    <a:pt x="537" y="1527"/>
                  </a:cubicBezTo>
                  <a:cubicBezTo>
                    <a:pt x="835" y="1527"/>
                    <a:pt x="1074" y="1181"/>
                    <a:pt x="1074" y="764"/>
                  </a:cubicBezTo>
                  <a:cubicBezTo>
                    <a:pt x="1074" y="346"/>
                    <a:pt x="835" y="1"/>
                    <a:pt x="53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887;p45"/>
            <p:cNvSpPr/>
            <p:nvPr/>
          </p:nvSpPr>
          <p:spPr>
            <a:xfrm>
              <a:off x="-515469" y="4628122"/>
              <a:ext cx="45395" cy="65272"/>
            </a:xfrm>
            <a:custGeom>
              <a:avLst/>
              <a:gdLst/>
              <a:ahLst/>
              <a:cxnLst/>
              <a:rect l="l" t="t" r="r" b="b"/>
              <a:pathLst>
                <a:path w="1062" h="1527" extrusionOk="0">
                  <a:moveTo>
                    <a:pt x="525" y="1"/>
                  </a:moveTo>
                  <a:cubicBezTo>
                    <a:pt x="239" y="1"/>
                    <a:pt x="0" y="346"/>
                    <a:pt x="0" y="764"/>
                  </a:cubicBezTo>
                  <a:cubicBezTo>
                    <a:pt x="0" y="1181"/>
                    <a:pt x="239" y="1527"/>
                    <a:pt x="525" y="1527"/>
                  </a:cubicBezTo>
                  <a:cubicBezTo>
                    <a:pt x="823" y="1527"/>
                    <a:pt x="1062" y="1181"/>
                    <a:pt x="1062" y="764"/>
                  </a:cubicBezTo>
                  <a:cubicBezTo>
                    <a:pt x="1062" y="346"/>
                    <a:pt x="823" y="1"/>
                    <a:pt x="525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888;p45"/>
            <p:cNvSpPr/>
            <p:nvPr/>
          </p:nvSpPr>
          <p:spPr>
            <a:xfrm>
              <a:off x="-496619" y="4704721"/>
              <a:ext cx="246211" cy="40693"/>
            </a:xfrm>
            <a:custGeom>
              <a:avLst/>
              <a:gdLst/>
              <a:ahLst/>
              <a:cxnLst/>
              <a:rect l="l" t="t" r="r" b="b"/>
              <a:pathLst>
                <a:path w="5760" h="952" extrusionOk="0">
                  <a:moveTo>
                    <a:pt x="5242" y="0"/>
                  </a:moveTo>
                  <a:cubicBezTo>
                    <a:pt x="3225" y="0"/>
                    <a:pt x="69" y="880"/>
                    <a:pt x="36" y="880"/>
                  </a:cubicBezTo>
                  <a:cubicBezTo>
                    <a:pt x="13" y="891"/>
                    <a:pt x="1" y="903"/>
                    <a:pt x="13" y="927"/>
                  </a:cubicBezTo>
                  <a:cubicBezTo>
                    <a:pt x="13" y="939"/>
                    <a:pt x="13" y="939"/>
                    <a:pt x="24" y="951"/>
                  </a:cubicBezTo>
                  <a:lnTo>
                    <a:pt x="48" y="951"/>
                  </a:lnTo>
                  <a:cubicBezTo>
                    <a:pt x="81" y="940"/>
                    <a:pt x="3221" y="72"/>
                    <a:pt x="5228" y="72"/>
                  </a:cubicBezTo>
                  <a:cubicBezTo>
                    <a:pt x="5403" y="72"/>
                    <a:pt x="5569" y="78"/>
                    <a:pt x="5724" y="93"/>
                  </a:cubicBezTo>
                  <a:cubicBezTo>
                    <a:pt x="5748" y="93"/>
                    <a:pt x="5760" y="81"/>
                    <a:pt x="5760" y="57"/>
                  </a:cubicBezTo>
                  <a:cubicBezTo>
                    <a:pt x="5760" y="45"/>
                    <a:pt x="5748" y="21"/>
                    <a:pt x="5736" y="21"/>
                  </a:cubicBezTo>
                  <a:cubicBezTo>
                    <a:pt x="5582" y="7"/>
                    <a:pt x="5416" y="0"/>
                    <a:pt x="524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889;p45"/>
            <p:cNvSpPr/>
            <p:nvPr/>
          </p:nvSpPr>
          <p:spPr>
            <a:xfrm>
              <a:off x="-487428" y="4779483"/>
              <a:ext cx="247237" cy="34410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6" y="1"/>
                  </a:moveTo>
                  <a:cubicBezTo>
                    <a:pt x="24" y="1"/>
                    <a:pt x="0" y="13"/>
                    <a:pt x="0" y="25"/>
                  </a:cubicBezTo>
                  <a:cubicBezTo>
                    <a:pt x="0" y="49"/>
                    <a:pt x="12" y="61"/>
                    <a:pt x="24" y="61"/>
                  </a:cubicBezTo>
                  <a:lnTo>
                    <a:pt x="36" y="61"/>
                  </a:lnTo>
                  <a:cubicBezTo>
                    <a:pt x="72" y="61"/>
                    <a:pt x="3923" y="96"/>
                    <a:pt x="5736" y="800"/>
                  </a:cubicBezTo>
                  <a:cubicBezTo>
                    <a:pt x="5739" y="803"/>
                    <a:pt x="5744" y="805"/>
                    <a:pt x="5748" y="805"/>
                  </a:cubicBezTo>
                  <a:cubicBezTo>
                    <a:pt x="5759" y="805"/>
                    <a:pt x="5771" y="796"/>
                    <a:pt x="5771" y="788"/>
                  </a:cubicBezTo>
                  <a:cubicBezTo>
                    <a:pt x="5783" y="764"/>
                    <a:pt x="5771" y="752"/>
                    <a:pt x="5759" y="740"/>
                  </a:cubicBezTo>
                  <a:cubicBezTo>
                    <a:pt x="3935" y="37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890;p45"/>
            <p:cNvSpPr/>
            <p:nvPr/>
          </p:nvSpPr>
          <p:spPr>
            <a:xfrm>
              <a:off x="-481829" y="4751784"/>
              <a:ext cx="203423" cy="11969"/>
            </a:xfrm>
            <a:custGeom>
              <a:avLst/>
              <a:gdLst/>
              <a:ahLst/>
              <a:cxnLst/>
              <a:rect l="l" t="t" r="r" b="b"/>
              <a:pathLst>
                <a:path w="4759" h="280" extrusionOk="0">
                  <a:moveTo>
                    <a:pt x="3419" y="0"/>
                  </a:moveTo>
                  <a:cubicBezTo>
                    <a:pt x="1750" y="0"/>
                    <a:pt x="52" y="208"/>
                    <a:pt x="24" y="208"/>
                  </a:cubicBezTo>
                  <a:cubicBezTo>
                    <a:pt x="12" y="220"/>
                    <a:pt x="0" y="232"/>
                    <a:pt x="0" y="244"/>
                  </a:cubicBezTo>
                  <a:cubicBezTo>
                    <a:pt x="0" y="255"/>
                    <a:pt x="12" y="267"/>
                    <a:pt x="24" y="279"/>
                  </a:cubicBezTo>
                  <a:cubicBezTo>
                    <a:pt x="24" y="279"/>
                    <a:pt x="36" y="267"/>
                    <a:pt x="36" y="267"/>
                  </a:cubicBezTo>
                  <a:cubicBezTo>
                    <a:pt x="55" y="267"/>
                    <a:pt x="1724" y="70"/>
                    <a:pt x="3375" y="70"/>
                  </a:cubicBezTo>
                  <a:cubicBezTo>
                    <a:pt x="3833" y="70"/>
                    <a:pt x="4290" y="85"/>
                    <a:pt x="4710" y="124"/>
                  </a:cubicBezTo>
                  <a:cubicBezTo>
                    <a:pt x="4734" y="124"/>
                    <a:pt x="4746" y="112"/>
                    <a:pt x="4746" y="89"/>
                  </a:cubicBezTo>
                  <a:cubicBezTo>
                    <a:pt x="4758" y="77"/>
                    <a:pt x="4734" y="53"/>
                    <a:pt x="4722" y="53"/>
                  </a:cubicBezTo>
                  <a:cubicBezTo>
                    <a:pt x="4312" y="15"/>
                    <a:pt x="3866" y="0"/>
                    <a:pt x="3419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891;p45"/>
            <p:cNvSpPr/>
            <p:nvPr/>
          </p:nvSpPr>
          <p:spPr>
            <a:xfrm>
              <a:off x="-1003233" y="4741610"/>
              <a:ext cx="248776" cy="15217"/>
            </a:xfrm>
            <a:custGeom>
              <a:avLst/>
              <a:gdLst/>
              <a:ahLst/>
              <a:cxnLst/>
              <a:rect l="l" t="t" r="r" b="b"/>
              <a:pathLst>
                <a:path w="5820" h="356" extrusionOk="0">
                  <a:moveTo>
                    <a:pt x="3093" y="0"/>
                  </a:moveTo>
                  <a:cubicBezTo>
                    <a:pt x="2013" y="0"/>
                    <a:pt x="837" y="64"/>
                    <a:pt x="24" y="291"/>
                  </a:cubicBezTo>
                  <a:cubicBezTo>
                    <a:pt x="12" y="291"/>
                    <a:pt x="0" y="315"/>
                    <a:pt x="0" y="327"/>
                  </a:cubicBezTo>
                  <a:cubicBezTo>
                    <a:pt x="0" y="338"/>
                    <a:pt x="12" y="350"/>
                    <a:pt x="24" y="350"/>
                  </a:cubicBezTo>
                  <a:cubicBezTo>
                    <a:pt x="32" y="350"/>
                    <a:pt x="35" y="356"/>
                    <a:pt x="39" y="356"/>
                  </a:cubicBezTo>
                  <a:cubicBezTo>
                    <a:pt x="41" y="356"/>
                    <a:pt x="44" y="354"/>
                    <a:pt x="48" y="350"/>
                  </a:cubicBezTo>
                  <a:cubicBezTo>
                    <a:pt x="856" y="124"/>
                    <a:pt x="2027" y="60"/>
                    <a:pt x="3102" y="60"/>
                  </a:cubicBezTo>
                  <a:cubicBezTo>
                    <a:pt x="4519" y="60"/>
                    <a:pt x="5768" y="172"/>
                    <a:pt x="5795" y="172"/>
                  </a:cubicBezTo>
                  <a:cubicBezTo>
                    <a:pt x="5819" y="172"/>
                    <a:pt x="5819" y="124"/>
                    <a:pt x="5795" y="112"/>
                  </a:cubicBezTo>
                  <a:cubicBezTo>
                    <a:pt x="5768" y="112"/>
                    <a:pt x="4515" y="0"/>
                    <a:pt x="3093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892;p45"/>
            <p:cNvSpPr/>
            <p:nvPr/>
          </p:nvSpPr>
          <p:spPr>
            <a:xfrm>
              <a:off x="-994085" y="4784099"/>
              <a:ext cx="237577" cy="78010"/>
            </a:xfrm>
            <a:custGeom>
              <a:avLst/>
              <a:gdLst/>
              <a:ahLst/>
              <a:cxnLst/>
              <a:rect l="l" t="t" r="r" b="b"/>
              <a:pathLst>
                <a:path w="5558" h="1825" extrusionOk="0">
                  <a:moveTo>
                    <a:pt x="5510" y="0"/>
                  </a:moveTo>
                  <a:cubicBezTo>
                    <a:pt x="5474" y="0"/>
                    <a:pt x="1682" y="740"/>
                    <a:pt x="25" y="1765"/>
                  </a:cubicBezTo>
                  <a:cubicBezTo>
                    <a:pt x="13" y="1765"/>
                    <a:pt x="1" y="1789"/>
                    <a:pt x="13" y="1801"/>
                  </a:cubicBezTo>
                  <a:cubicBezTo>
                    <a:pt x="13" y="1813"/>
                    <a:pt x="25" y="1813"/>
                    <a:pt x="37" y="1825"/>
                  </a:cubicBezTo>
                  <a:cubicBezTo>
                    <a:pt x="37" y="1825"/>
                    <a:pt x="49" y="1825"/>
                    <a:pt x="61" y="1813"/>
                  </a:cubicBezTo>
                  <a:cubicBezTo>
                    <a:pt x="1706" y="799"/>
                    <a:pt x="5486" y="60"/>
                    <a:pt x="5534" y="60"/>
                  </a:cubicBezTo>
                  <a:cubicBezTo>
                    <a:pt x="5546" y="60"/>
                    <a:pt x="5557" y="36"/>
                    <a:pt x="5557" y="24"/>
                  </a:cubicBezTo>
                  <a:cubicBezTo>
                    <a:pt x="5546" y="12"/>
                    <a:pt x="5534" y="0"/>
                    <a:pt x="5510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893;p45"/>
            <p:cNvSpPr/>
            <p:nvPr/>
          </p:nvSpPr>
          <p:spPr>
            <a:xfrm>
              <a:off x="-966558" y="4766232"/>
              <a:ext cx="201372" cy="32700"/>
            </a:xfrm>
            <a:custGeom>
              <a:avLst/>
              <a:gdLst/>
              <a:ahLst/>
              <a:cxnLst/>
              <a:rect l="l" t="t" r="r" b="b"/>
              <a:pathLst>
                <a:path w="4711" h="765" extrusionOk="0">
                  <a:moveTo>
                    <a:pt x="4675" y="1"/>
                  </a:moveTo>
                  <a:cubicBezTo>
                    <a:pt x="4651" y="1"/>
                    <a:pt x="1897" y="168"/>
                    <a:pt x="25" y="693"/>
                  </a:cubicBezTo>
                  <a:cubicBezTo>
                    <a:pt x="13" y="704"/>
                    <a:pt x="1" y="716"/>
                    <a:pt x="1" y="740"/>
                  </a:cubicBezTo>
                  <a:cubicBezTo>
                    <a:pt x="1" y="740"/>
                    <a:pt x="13" y="752"/>
                    <a:pt x="25" y="764"/>
                  </a:cubicBezTo>
                  <a:lnTo>
                    <a:pt x="37" y="764"/>
                  </a:lnTo>
                  <a:cubicBezTo>
                    <a:pt x="1909" y="239"/>
                    <a:pt x="4651" y="72"/>
                    <a:pt x="4675" y="72"/>
                  </a:cubicBezTo>
                  <a:cubicBezTo>
                    <a:pt x="4687" y="72"/>
                    <a:pt x="4711" y="49"/>
                    <a:pt x="4711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875AF47F-C173-F71A-3613-47BAF7E58E6E}"/>
              </a:ext>
            </a:extLst>
          </p:cNvPr>
          <p:cNvCxnSpPr>
            <a:cxnSpLocks/>
          </p:cNvCxnSpPr>
          <p:nvPr/>
        </p:nvCxnSpPr>
        <p:spPr>
          <a:xfrm>
            <a:off x="2438400" y="533400"/>
            <a:ext cx="16764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50B8367-A73E-F4F9-F205-150D3F39B39F}"/>
              </a:ext>
            </a:extLst>
          </p:cNvPr>
          <p:cNvCxnSpPr>
            <a:cxnSpLocks/>
          </p:cNvCxnSpPr>
          <p:nvPr/>
        </p:nvCxnSpPr>
        <p:spPr>
          <a:xfrm>
            <a:off x="5108492" y="533400"/>
            <a:ext cx="22829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87949D5-C5F7-4179-EA97-E7B2601C7BB6}"/>
              </a:ext>
            </a:extLst>
          </p:cNvPr>
          <p:cNvSpPr/>
          <p:nvPr/>
        </p:nvSpPr>
        <p:spPr>
          <a:xfrm>
            <a:off x="10524883" y="3992078"/>
            <a:ext cx="274474" cy="2821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87949D5-C5F7-4179-EA97-E7B2601C7BB6}"/>
              </a:ext>
            </a:extLst>
          </p:cNvPr>
          <p:cNvSpPr/>
          <p:nvPr/>
        </p:nvSpPr>
        <p:spPr>
          <a:xfrm>
            <a:off x="9659777" y="3367169"/>
            <a:ext cx="274474" cy="2821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837E1-637F-0698-8791-CC54BD7F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055EED-B882-75A4-E386-2B500038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25A128-D4E5-767C-D76D-29F138D9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7"/>
          <p:cNvSpPr/>
          <p:nvPr/>
        </p:nvSpPr>
        <p:spPr>
          <a:xfrm>
            <a:off x="3230800" y="3481067"/>
            <a:ext cx="1701800" cy="2159000"/>
          </a:xfrm>
          <a:custGeom>
            <a:avLst/>
            <a:gdLst/>
            <a:ahLst/>
            <a:cxnLst/>
            <a:rect l="l" t="t" r="r" b="b"/>
            <a:pathLst>
              <a:path w="51054" h="64770" extrusionOk="0">
                <a:moveTo>
                  <a:pt x="51054" y="16002"/>
                </a:moveTo>
                <a:lnTo>
                  <a:pt x="7239" y="0"/>
                </a:lnTo>
                <a:lnTo>
                  <a:pt x="3429" y="14097"/>
                </a:lnTo>
                <a:lnTo>
                  <a:pt x="18202" y="19965"/>
                </a:lnTo>
                <a:lnTo>
                  <a:pt x="0" y="59817"/>
                </a:lnTo>
                <a:lnTo>
                  <a:pt x="13716" y="64770"/>
                </a:lnTo>
                <a:lnTo>
                  <a:pt x="31623" y="25527"/>
                </a:lnTo>
                <a:lnTo>
                  <a:pt x="46101" y="29337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21" name="Google Shape;721;p37"/>
          <p:cNvSpPr/>
          <p:nvPr/>
        </p:nvSpPr>
        <p:spPr>
          <a:xfrm rot="-836237">
            <a:off x="1610191" y="2276768"/>
            <a:ext cx="1483455" cy="1849381"/>
          </a:xfrm>
          <a:custGeom>
            <a:avLst/>
            <a:gdLst/>
            <a:ahLst/>
            <a:cxnLst/>
            <a:rect l="l" t="t" r="r" b="b"/>
            <a:pathLst>
              <a:path w="21559" h="26877" extrusionOk="0">
                <a:moveTo>
                  <a:pt x="15740" y="0"/>
                </a:moveTo>
                <a:lnTo>
                  <a:pt x="7048" y="8657"/>
                </a:lnTo>
                <a:lnTo>
                  <a:pt x="7012" y="561"/>
                </a:lnTo>
                <a:lnTo>
                  <a:pt x="1" y="561"/>
                </a:lnTo>
                <a:lnTo>
                  <a:pt x="132" y="25589"/>
                </a:lnTo>
                <a:lnTo>
                  <a:pt x="7071" y="25756"/>
                </a:lnTo>
                <a:lnTo>
                  <a:pt x="7036" y="18387"/>
                </a:lnTo>
                <a:lnTo>
                  <a:pt x="8467" y="16956"/>
                </a:lnTo>
                <a:lnTo>
                  <a:pt x="15740" y="26877"/>
                </a:lnTo>
                <a:lnTo>
                  <a:pt x="21559" y="22632"/>
                </a:lnTo>
                <a:lnTo>
                  <a:pt x="13486" y="11876"/>
                </a:lnTo>
                <a:lnTo>
                  <a:pt x="20653" y="4615"/>
                </a:lnTo>
                <a:lnTo>
                  <a:pt x="1574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endParaRPr/>
          </a:p>
        </p:txBody>
      </p:sp>
      <p:grpSp>
        <p:nvGrpSpPr>
          <p:cNvPr id="728" name="Google Shape;728;p37"/>
          <p:cNvGrpSpPr/>
          <p:nvPr/>
        </p:nvGrpSpPr>
        <p:grpSpPr>
          <a:xfrm rot="527824">
            <a:off x="3195860" y="3422425"/>
            <a:ext cx="2480664" cy="2276299"/>
            <a:chOff x="2237958" y="2476483"/>
            <a:chExt cx="1575503" cy="1445707"/>
          </a:xfrm>
        </p:grpSpPr>
        <p:sp>
          <p:nvSpPr>
            <p:cNvPr id="729" name="Google Shape;729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30" name="Google Shape;730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731" name="Google Shape;731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2" name="Google Shape;732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3" name="Google Shape;733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4" name="Google Shape;734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5" name="Google Shape;735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43" name="Google Shape;743;p37"/>
          <p:cNvGrpSpPr/>
          <p:nvPr/>
        </p:nvGrpSpPr>
        <p:grpSpPr>
          <a:xfrm>
            <a:off x="1064130" y="1178232"/>
            <a:ext cx="2230407" cy="2276309"/>
            <a:chOff x="838400" y="1185544"/>
            <a:chExt cx="1416551" cy="1445704"/>
          </a:xfrm>
        </p:grpSpPr>
        <p:sp>
          <p:nvSpPr>
            <p:cNvPr id="744" name="Google Shape;744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10200" y="1562103"/>
            <a:ext cx="6400800" cy="3564433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1072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9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9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38600" y="259081"/>
            <a:ext cx="4191000" cy="76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19600" y="378471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HÈ LẤP LÁNH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905000"/>
            <a:ext cx="556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76800" y="49530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29400" y="49530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43600" y="5334000"/>
            <a:ext cx="121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82855" y="5791200"/>
            <a:ext cx="13512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89121" y="2743200"/>
            <a:ext cx="121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0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-24385" y="-7620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5AD6204-549C-4578-A226-F46326912C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0" t="24425" r="3382" b="60079"/>
          <a:stretch/>
        </p:blipFill>
        <p:spPr>
          <a:xfrm>
            <a:off x="10795000" y="1568449"/>
            <a:ext cx="685800" cy="1123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439D86-1E59-4787-B41F-75EB93844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216105"/>
            <a:ext cx="3475021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7D62B7-E797-4E3E-AB09-2AD5818FA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1810" y="3082511"/>
            <a:ext cx="8059611" cy="215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134B6A-224A-4C09-8F2A-4967F057D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2009522"/>
            <a:ext cx="8059611" cy="14814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CDF0078-C912-BA6D-444A-D0017979BF70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8"/>
          <p:cNvSpPr txBox="1">
            <a:spLocks noGrp="1"/>
          </p:cNvSpPr>
          <p:nvPr>
            <p:ph type="ctrTitle"/>
          </p:nvPr>
        </p:nvSpPr>
        <p:spPr>
          <a:xfrm>
            <a:off x="2209800" y="862840"/>
            <a:ext cx="8263363" cy="10740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sz="72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3" name="Google Shape;763;p38"/>
          <p:cNvSpPr/>
          <p:nvPr/>
        </p:nvSpPr>
        <p:spPr>
          <a:xfrm rot="-5400000">
            <a:off x="-1473582" y="3834644"/>
            <a:ext cx="4496940" cy="154977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38"/>
          <p:cNvSpPr/>
          <p:nvPr/>
        </p:nvSpPr>
        <p:spPr>
          <a:xfrm rot="-5400000">
            <a:off x="1229805" y="5202725"/>
            <a:ext cx="877491" cy="243305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38"/>
          <p:cNvSpPr/>
          <p:nvPr/>
        </p:nvSpPr>
        <p:spPr>
          <a:xfrm rot="-5400000">
            <a:off x="395697" y="62164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38"/>
          <p:cNvSpPr/>
          <p:nvPr/>
        </p:nvSpPr>
        <p:spPr>
          <a:xfrm rot="-5400000">
            <a:off x="89736" y="6014721"/>
            <a:ext cx="162013" cy="161336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38"/>
          <p:cNvSpPr/>
          <p:nvPr/>
        </p:nvSpPr>
        <p:spPr>
          <a:xfrm rot="-5400000">
            <a:off x="1735008" y="65403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38"/>
          <p:cNvSpPr/>
          <p:nvPr/>
        </p:nvSpPr>
        <p:spPr>
          <a:xfrm rot="10800000">
            <a:off x="10473164" y="2071033"/>
            <a:ext cx="1718837" cy="478697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38"/>
          <p:cNvSpPr/>
          <p:nvPr/>
        </p:nvSpPr>
        <p:spPr>
          <a:xfrm rot="10800000">
            <a:off x="11126288" y="1399840"/>
            <a:ext cx="348781" cy="361493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38"/>
          <p:cNvSpPr/>
          <p:nvPr/>
        </p:nvSpPr>
        <p:spPr>
          <a:xfrm rot="10800000">
            <a:off x="9412860" y="5543178"/>
            <a:ext cx="2206952" cy="1314833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38"/>
          <p:cNvSpPr/>
          <p:nvPr/>
        </p:nvSpPr>
        <p:spPr>
          <a:xfrm>
            <a:off x="11301803" y="133101"/>
            <a:ext cx="897328" cy="50616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38"/>
          <p:cNvSpPr/>
          <p:nvPr/>
        </p:nvSpPr>
        <p:spPr>
          <a:xfrm>
            <a:off x="10" y="1211333"/>
            <a:ext cx="1065817" cy="3214643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38"/>
          <p:cNvSpPr/>
          <p:nvPr/>
        </p:nvSpPr>
        <p:spPr>
          <a:xfrm rot="-5400000">
            <a:off x="1138108" y="1050005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38"/>
          <p:cNvSpPr/>
          <p:nvPr/>
        </p:nvSpPr>
        <p:spPr>
          <a:xfrm rot="-5400000">
            <a:off x="738913" y="683399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38"/>
          <p:cNvSpPr/>
          <p:nvPr/>
        </p:nvSpPr>
        <p:spPr>
          <a:xfrm rot="10800000">
            <a:off x="1138093" y="322339"/>
            <a:ext cx="490251" cy="508132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38"/>
          <p:cNvSpPr/>
          <p:nvPr/>
        </p:nvSpPr>
        <p:spPr>
          <a:xfrm rot="-5400000">
            <a:off x="10964975" y="24376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38"/>
          <p:cNvSpPr/>
          <p:nvPr/>
        </p:nvSpPr>
        <p:spPr>
          <a:xfrm rot="-5400000">
            <a:off x="10565781" y="20710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E75075A2-846E-4EB5-DFFC-185DE54A7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458184"/>
              </p:ext>
            </p:extLst>
          </p:nvPr>
        </p:nvGraphicFramePr>
        <p:xfrm>
          <a:off x="990600" y="2523271"/>
          <a:ext cx="10663955" cy="222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8E7FACE0-F284-3F2D-BFFC-6809F4251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84123"/>
              </p:ext>
            </p:extLst>
          </p:nvPr>
        </p:nvGraphicFramePr>
        <p:xfrm>
          <a:off x="495300" y="1607700"/>
          <a:ext cx="1165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xmlns="" val="2274691430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216827467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250042225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332826653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2384931506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ăn thức uống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dùng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Trang phục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Hoạt động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17928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870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495300" y="2547523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M: nóng nực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6DC0E4-F704-E1AF-E96C-B1065EB7689F}"/>
              </a:ext>
            </a:extLst>
          </p:cNvPr>
          <p:cNvSpPr txBox="1"/>
          <p:nvPr/>
        </p:nvSpPr>
        <p:spPr>
          <a:xfrm>
            <a:off x="3429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Kem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3CCEDB-BA5A-F868-FADA-94C28FCF740F}"/>
              </a:ext>
            </a:extLst>
          </p:cNvPr>
          <p:cNvSpPr txBox="1"/>
          <p:nvPr/>
        </p:nvSpPr>
        <p:spPr>
          <a:xfrm>
            <a:off x="5715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Quạt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516C6DB-A1EB-F138-BEE1-1BF95F5D6A4B}"/>
              </a:ext>
            </a:extLst>
          </p:cNvPr>
          <p:cNvSpPr txBox="1"/>
          <p:nvPr/>
        </p:nvSpPr>
        <p:spPr>
          <a:xfrm>
            <a:off x="7772400" y="2547523"/>
            <a:ext cx="19050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Áo phông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6CBF608-0253-82E5-5DE0-19C2C7AB35E9}"/>
              </a:ext>
            </a:extLst>
          </p:cNvPr>
          <p:cNvSpPr txBox="1"/>
          <p:nvPr/>
        </p:nvSpPr>
        <p:spPr>
          <a:xfrm>
            <a:off x="10668000" y="2547523"/>
            <a:ext cx="10668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bơi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990601" y="350469"/>
            <a:ext cx="10744199" cy="62995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31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31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 các từ ngữ nói về mùa hè theo gợi ý dưới đây:</a:t>
            </a:r>
            <a:endParaRPr lang="en-US" sz="3100" b="1" dirty="0">
              <a:solidFill>
                <a:srgbClr val="008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33C5042-E611-DC98-7BB0-9F69CE120E43}"/>
              </a:ext>
            </a:extLst>
          </p:cNvPr>
          <p:cNvCxnSpPr>
            <a:cxnSpLocks/>
          </p:cNvCxnSpPr>
          <p:nvPr/>
        </p:nvCxnSpPr>
        <p:spPr>
          <a:xfrm>
            <a:off x="1600200" y="838200"/>
            <a:ext cx="2743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FFDE3E9-3229-62EC-2D44-044DBB0179BF}"/>
              </a:ext>
            </a:extLst>
          </p:cNvPr>
          <p:cNvCxnSpPr>
            <a:cxnSpLocks/>
          </p:cNvCxnSpPr>
          <p:nvPr/>
        </p:nvCxnSpPr>
        <p:spPr>
          <a:xfrm>
            <a:off x="5715000" y="847873"/>
            <a:ext cx="1447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4705927" y="4024418"/>
            <a:ext cx="3733800" cy="1981200"/>
            <a:chOff x="4705927" y="4024418"/>
            <a:chExt cx="3733800" cy="1981200"/>
          </a:xfrm>
        </p:grpSpPr>
        <p:sp>
          <p:nvSpPr>
            <p:cNvPr id="4" name="Cloud Callout 3"/>
            <p:cNvSpPr/>
            <p:nvPr/>
          </p:nvSpPr>
          <p:spPr>
            <a:xfrm>
              <a:off x="4705927" y="4024418"/>
              <a:ext cx="3733800" cy="1981200"/>
            </a:xfrm>
            <a:prstGeom prst="cloudCallout">
              <a:avLst/>
            </a:prstGeom>
            <a:solidFill>
              <a:srgbClr val="FDEA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345DBF7-6E28-4795-ACCB-871870BCFF18}"/>
                </a:ext>
              </a:extLst>
            </p:cNvPr>
            <p:cNvSpPr txBox="1"/>
            <p:nvPr/>
          </p:nvSpPr>
          <p:spPr>
            <a:xfrm>
              <a:off x="5315527" y="4537964"/>
              <a:ext cx="2514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2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C7CB6E6-14DA-4A21-8679-B2896CF167B0}"/>
              </a:ext>
            </a:extLst>
          </p:cNvPr>
          <p:cNvSpPr txBox="1"/>
          <p:nvPr/>
        </p:nvSpPr>
        <p:spPr>
          <a:xfrm>
            <a:off x="4457400" y="921092"/>
            <a:ext cx="3970296" cy="1446550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-150" normalizeH="0" baseline="0" noProof="0" dirty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8800" b="0" i="0" u="none" strike="noStrike" kern="1200" cap="none" spc="-150" normalizeH="0" baseline="0" noProof="0" dirty="0" err="1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kumimoji="0" lang="en-US" sz="88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xmlns="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18" y="2423160"/>
            <a:ext cx="2852310" cy="3657600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66600" y="2319921"/>
            <a:ext cx="2923618" cy="374904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2828F9C0-4847-415E-AA71-7E0A72B6A042}"/>
              </a:ext>
            </a:extLst>
          </p:cNvPr>
          <p:cNvGrpSpPr/>
          <p:nvPr/>
        </p:nvGrpSpPr>
        <p:grpSpPr>
          <a:xfrm>
            <a:off x="449660" y="1005840"/>
            <a:ext cx="3609269" cy="2194560"/>
            <a:chOff x="449660" y="1005840"/>
            <a:chExt cx="3609269" cy="2194560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98B2443-E6D5-4E39-878E-48DA151261FE}"/>
                </a:ext>
              </a:extLst>
            </p:cNvPr>
            <p:cNvSpPr txBox="1"/>
            <p:nvPr/>
          </p:nvSpPr>
          <p:spPr>
            <a:xfrm>
              <a:off x="867936" y="1874468"/>
              <a:ext cx="28459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504AA47-68E2-47C4-AF28-01E49D2C29DB}"/>
              </a:ext>
            </a:extLst>
          </p:cNvPr>
          <p:cNvGrpSpPr/>
          <p:nvPr/>
        </p:nvGrpSpPr>
        <p:grpSpPr>
          <a:xfrm>
            <a:off x="8133073" y="822960"/>
            <a:ext cx="3190991" cy="2560320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CC08AC53-B9FF-44B3-9EF0-B85B476003B2}"/>
                </a:ext>
              </a:extLst>
            </p:cNvPr>
            <p:cNvSpPr txBox="1"/>
            <p:nvPr/>
          </p:nvSpPr>
          <p:spPr>
            <a:xfrm>
              <a:off x="8722319" y="1718399"/>
              <a:ext cx="26017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xmlns="" id="{81F46DB2-5BEF-415D-A3EA-83622101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F6CA6D-2764-92D4-9CF2-77492BCB38A4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9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8E7FACE0-F284-3F2D-BFFC-6809F4251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99635"/>
              </p:ext>
            </p:extLst>
          </p:nvPr>
        </p:nvGraphicFramePr>
        <p:xfrm>
          <a:off x="457200" y="1615390"/>
          <a:ext cx="11582400" cy="376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27469143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16827467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500422255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332826653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384931506"/>
                    </a:ext>
                  </a:extLst>
                </a:gridCol>
              </a:tblGrid>
              <a:tr h="975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179287"/>
                  </a:ext>
                </a:extLst>
              </a:tr>
              <a:tr h="278775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870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493776" y="2667000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nực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6DC0E4-F704-E1AF-E96C-B1065EB7689F}"/>
              </a:ext>
            </a:extLst>
          </p:cNvPr>
          <p:cNvSpPr txBox="1"/>
          <p:nvPr/>
        </p:nvSpPr>
        <p:spPr>
          <a:xfrm>
            <a:off x="3505200" y="2697188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3CCEDB-BA5A-F868-FADA-94C28FCF740F}"/>
              </a:ext>
            </a:extLst>
          </p:cNvPr>
          <p:cNvSpPr txBox="1"/>
          <p:nvPr/>
        </p:nvSpPr>
        <p:spPr>
          <a:xfrm>
            <a:off x="5693664" y="2727668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516C6DB-A1EB-F138-BEE1-1BF95F5D6A4B}"/>
              </a:ext>
            </a:extLst>
          </p:cNvPr>
          <p:cNvSpPr txBox="1"/>
          <p:nvPr/>
        </p:nvSpPr>
        <p:spPr>
          <a:xfrm>
            <a:off x="7609332" y="2727668"/>
            <a:ext cx="19050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6CBF608-0253-82E5-5DE0-19C2C7AB35E9}"/>
              </a:ext>
            </a:extLst>
          </p:cNvPr>
          <p:cNvSpPr txBox="1"/>
          <p:nvPr/>
        </p:nvSpPr>
        <p:spPr>
          <a:xfrm>
            <a:off x="10515600" y="2727668"/>
            <a:ext cx="10668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990601" y="350469"/>
            <a:ext cx="10744199" cy="62995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r>
              <a:rPr lang="en-US" sz="31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31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 các từ ngữ nói về mùa hè theo gợi ý dưới đây:</a:t>
            </a:r>
            <a:endParaRPr lang="en-US" sz="3100" b="1" dirty="0">
              <a:solidFill>
                <a:srgbClr val="008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33C5042-E611-DC98-7BB0-9F69CE120E43}"/>
              </a:ext>
            </a:extLst>
          </p:cNvPr>
          <p:cNvCxnSpPr>
            <a:cxnSpLocks/>
          </p:cNvCxnSpPr>
          <p:nvPr/>
        </p:nvCxnSpPr>
        <p:spPr>
          <a:xfrm>
            <a:off x="1600200" y="838200"/>
            <a:ext cx="2743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FFDE3E9-3229-62EC-2D44-044DBB0179BF}"/>
              </a:ext>
            </a:extLst>
          </p:cNvPr>
          <p:cNvCxnSpPr>
            <a:cxnSpLocks/>
          </p:cNvCxnSpPr>
          <p:nvPr/>
        </p:nvCxnSpPr>
        <p:spPr>
          <a:xfrm>
            <a:off x="5715000" y="847873"/>
            <a:ext cx="1447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793725" y="3253511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10120123" y="3220408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ắm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3013712" y="3235364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7507987" y="3220408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uần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sooc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5414775" y="3227940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990601" y="3806776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3124200" y="3787453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7507987" y="3713440"/>
            <a:ext cx="2107691" cy="95410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10134601" y="3740234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895327" y="4297709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3050241" y="4345195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7940528" y="4559396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cộc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3BBB064-CBEE-1A5F-C3CF-E214A58A3A31}"/>
              </a:ext>
            </a:extLst>
          </p:cNvPr>
          <p:cNvSpPr txBox="1"/>
          <p:nvPr/>
        </p:nvSpPr>
        <p:spPr>
          <a:xfrm>
            <a:off x="10280356" y="4252437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568445" y="1203785"/>
            <a:ext cx="9785355" cy="5169754"/>
          </a:xfrm>
          <a:prstGeom prst="horizontalScroll">
            <a:avLst/>
          </a:prstGeom>
          <a:solidFill>
            <a:srgbClr val="FDEADA"/>
          </a:solidFill>
          <a:ln w="2857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6" tIns="45718" rIns="9142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</a:t>
            </a:r>
            <a:r>
              <a:rPr lang="en-US" sz="2800" i="1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bạn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chắc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chắn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sẽ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kể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về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những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chuyến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du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lịch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kì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thú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mình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ra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biển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lên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núi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đến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thăm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những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thành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phố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lớn</a:t>
            </a:r>
            <a:r>
              <a:rPr lang="en-US" sz="2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a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trực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tiếp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b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kê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c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thích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CD22EC-874E-9810-7272-0254E6F7D431}"/>
              </a:ext>
            </a:extLst>
          </p:cNvPr>
          <p:cNvSpPr txBox="1"/>
          <p:nvPr/>
        </p:nvSpPr>
        <p:spPr>
          <a:xfrm>
            <a:off x="1213974" y="183123"/>
            <a:ext cx="10520825" cy="57887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 hai chấm trong câu sau đây được dùng để làm gì?</a:t>
            </a:r>
            <a:endParaRPr lang="en-US" sz="28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6678221-662C-39B9-69B1-3D318FB76937}"/>
              </a:ext>
            </a:extLst>
          </p:cNvPr>
          <p:cNvCxnSpPr>
            <a:cxnSpLocks/>
          </p:cNvCxnSpPr>
          <p:nvPr/>
        </p:nvCxnSpPr>
        <p:spPr>
          <a:xfrm>
            <a:off x="1828800" y="685800"/>
            <a:ext cx="2362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5FEFD09-4CF7-0941-78EA-7D43B958AC4A}"/>
              </a:ext>
            </a:extLst>
          </p:cNvPr>
          <p:cNvCxnSpPr>
            <a:cxnSpLocks/>
          </p:cNvCxnSpPr>
          <p:nvPr/>
        </p:nvCxnSpPr>
        <p:spPr>
          <a:xfrm>
            <a:off x="8610600" y="685800"/>
            <a:ext cx="2743200" cy="1530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194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433</Words>
  <Application>Microsoft Office PowerPoint</Application>
  <PresentationFormat>Widescreen</PresentationFormat>
  <Paragraphs>74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Comfortaa</vt:lpstr>
      <vt:lpstr>Raleway</vt:lpstr>
      <vt:lpstr>Tahoma</vt:lpstr>
      <vt:lpstr>Calibri</vt:lpstr>
      <vt:lpstr>Ribeye</vt:lpstr>
      <vt:lpstr>Arial-Rounded</vt:lpstr>
      <vt:lpstr>微软雅黑</vt:lpstr>
      <vt:lpstr>Roboto Condensed Light</vt:lpstr>
      <vt:lpstr>Delius Unicase</vt:lpstr>
      <vt:lpstr>Livvic</vt:lpstr>
      <vt:lpstr>Times New Roman</vt:lpstr>
      <vt:lpstr>Nunito Black</vt:lpstr>
      <vt:lpstr>Chewy</vt:lpstr>
      <vt:lpstr>Calibri Light</vt:lpstr>
      <vt:lpstr>Arial</vt:lpstr>
      <vt:lpstr>Open Sans</vt:lpstr>
      <vt:lpstr>Work Sans</vt:lpstr>
      <vt:lpstr>Office Theme</vt:lpstr>
      <vt:lpstr>1_Response to Intervention: The Alphabet by Slidesgo</vt:lpstr>
      <vt:lpstr>2_Response to Intervention: The Alphabet by Slidesgo</vt:lpstr>
      <vt:lpstr>3_Response to Intervention: The Alphabet by Slidesgo</vt:lpstr>
      <vt:lpstr>1_Office Theme</vt:lpstr>
      <vt:lpstr>Office 主题</vt:lpstr>
      <vt:lpstr>PowerPoint Presentation</vt:lpstr>
      <vt:lpstr>KHỞI ĐỘNG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Windows User</cp:lastModifiedBy>
  <cp:revision>78</cp:revision>
  <dcterms:created xsi:type="dcterms:W3CDTF">2006-08-16T00:00:00Z</dcterms:created>
  <dcterms:modified xsi:type="dcterms:W3CDTF">2022-09-24T17:29:22Z</dcterms:modified>
  <dc:identifier>DAFDiO2oNAs</dc:identifier>
</cp:coreProperties>
</file>