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8" y="2718524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xmlns="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xmlns="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xmlns="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xmlns="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xmlns="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xmlns="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xmlns="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494</Words>
  <Application>Microsoft Office PowerPoint</Application>
  <PresentationFormat>Custom</PresentationFormat>
  <Paragraphs>192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2022-07-01T06:48:54Z</dcterms:created>
  <dcterms:modified xsi:type="dcterms:W3CDTF">2023-06-07T06:10:38Z</dcterms:modified>
</cp:coreProperties>
</file>