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91" r:id="rId4"/>
  </p:sldMasterIdLst>
  <p:notesMasterIdLst>
    <p:notesMasterId r:id="rId34"/>
  </p:notesMasterIdLst>
  <p:sldIdLst>
    <p:sldId id="258" r:id="rId5"/>
    <p:sldId id="583" r:id="rId6"/>
    <p:sldId id="869" r:id="rId7"/>
    <p:sldId id="308" r:id="rId8"/>
    <p:sldId id="443" r:id="rId9"/>
    <p:sldId id="257" r:id="rId10"/>
    <p:sldId id="2643" r:id="rId11"/>
    <p:sldId id="259" r:id="rId12"/>
    <p:sldId id="260" r:id="rId13"/>
    <p:sldId id="2647" r:id="rId14"/>
    <p:sldId id="2644" r:id="rId15"/>
    <p:sldId id="2645" r:id="rId16"/>
    <p:sldId id="2646" r:id="rId17"/>
    <p:sldId id="2648" r:id="rId18"/>
    <p:sldId id="262" r:id="rId19"/>
    <p:sldId id="2649" r:id="rId20"/>
    <p:sldId id="870" r:id="rId21"/>
    <p:sldId id="309" r:id="rId22"/>
    <p:sldId id="311" r:id="rId23"/>
    <p:sldId id="312" r:id="rId24"/>
    <p:sldId id="313" r:id="rId25"/>
    <p:sldId id="263" r:id="rId26"/>
    <p:sldId id="319" r:id="rId27"/>
    <p:sldId id="2650" r:id="rId28"/>
    <p:sldId id="2640" r:id="rId29"/>
    <p:sldId id="2642" r:id="rId30"/>
    <p:sldId id="574" r:id="rId31"/>
    <p:sldId id="576" r:id="rId32"/>
    <p:sldId id="5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3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xmlns="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xmlns="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xmlns="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xmlns="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0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0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0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79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11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017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852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648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6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0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2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25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171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4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95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15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4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9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67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366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631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72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58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42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169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56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6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72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86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7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7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272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76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33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21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81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59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319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63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68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95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5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5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29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297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613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69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64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84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2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2023/6/7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xmlns="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C0C82-0F92-4155-B83A-3364CB374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07/06/2023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396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49.gi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8.gif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34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BEE2397-BFA1-4884-B088-9C04E8E8C4C2}"/>
                </a:ext>
              </a:extLst>
            </p:cNvPr>
            <p:cNvSpPr txBox="1"/>
            <p:nvPr/>
          </p:nvSpPr>
          <p:spPr>
            <a:xfrm>
              <a:off x="8184995" y="1505936"/>
              <a:ext cx="3159903" cy="84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6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96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111E1F4-CB09-448A-93E0-23C54E95678A}"/>
              </a:ext>
            </a:extLst>
          </p:cNvPr>
          <p:cNvGrpSpPr/>
          <p:nvPr/>
        </p:nvGrpSpPr>
        <p:grpSpPr>
          <a:xfrm>
            <a:off x="375315" y="1406665"/>
            <a:ext cx="4498437" cy="2234438"/>
            <a:chOff x="375315" y="1406665"/>
            <a:chExt cx="4498437" cy="2234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56BE34-9E18-445C-A976-561F2A89BD73}"/>
                </a:ext>
              </a:extLst>
            </p:cNvPr>
            <p:cNvSpPr txBox="1"/>
            <p:nvPr/>
          </p:nvSpPr>
          <p:spPr>
            <a:xfrm>
              <a:off x="727075" y="1579000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443B8C22-F8B6-4A27-8A96-4C0D449FCA32}"/>
              </a:ext>
            </a:extLst>
          </p:cNvPr>
          <p:cNvSpPr txBox="1"/>
          <p:nvPr/>
        </p:nvSpPr>
        <p:spPr>
          <a:xfrm>
            <a:off x="5781981" y="1753375"/>
            <a:ext cx="6185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3                1 x 4</a:t>
            </a:r>
          </a:p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6                1 x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3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-Hoc-Phep-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4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1 x 5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7EAC4C0-1A73-49A1-BA2B-3DAD42034BEE}"/>
              </a:ext>
            </a:extLst>
          </p:cNvPr>
          <p:cNvSpPr/>
          <p:nvPr/>
        </p:nvSpPr>
        <p:spPr>
          <a:xfrm>
            <a:off x="3712464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3C193316-0B73-4037-A9AF-688B306C4435}"/>
              </a:ext>
            </a:extLst>
          </p:cNvPr>
          <p:cNvSpPr/>
          <p:nvPr/>
        </p:nvSpPr>
        <p:spPr>
          <a:xfrm>
            <a:off x="5166360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xmlns="" id="{882D4BCB-68B0-4A78-9B53-D42C2B242015}"/>
              </a:ext>
            </a:extLst>
          </p:cNvPr>
          <p:cNvSpPr/>
          <p:nvPr/>
        </p:nvSpPr>
        <p:spPr>
          <a:xfrm>
            <a:off x="6841520" y="2148840"/>
            <a:ext cx="848583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xmlns="" id="{89EF9691-6100-405A-B83E-856D6AFE5E2E}"/>
              </a:ext>
            </a:extLst>
          </p:cNvPr>
          <p:cNvSpPr/>
          <p:nvPr/>
        </p:nvSpPr>
        <p:spPr>
          <a:xfrm>
            <a:off x="8130825" y="2679192"/>
            <a:ext cx="565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xmlns="" id="{EBDDB8D9-7EB8-4BB6-9B7B-079D90B4E384}"/>
              </a:ext>
            </a:extLst>
          </p:cNvPr>
          <p:cNvSpPr/>
          <p:nvPr/>
        </p:nvSpPr>
        <p:spPr>
          <a:xfrm>
            <a:off x="6177624" y="3872012"/>
            <a:ext cx="69313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xmlns="" id="{1B22448A-8714-43E3-9259-9BD515BD608C}"/>
              </a:ext>
            </a:extLst>
          </p:cNvPr>
          <p:cNvSpPr/>
          <p:nvPr/>
        </p:nvSpPr>
        <p:spPr>
          <a:xfrm>
            <a:off x="3099816" y="4226968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03CF598C-1031-4FD8-85D6-514EC649B3F0}"/>
              </a:ext>
            </a:extLst>
          </p:cNvPr>
          <p:cNvSpPr/>
          <p:nvPr/>
        </p:nvSpPr>
        <p:spPr>
          <a:xfrm>
            <a:off x="2587752" y="474326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xmlns="" id="{87A7B3FE-2084-4F0D-A553-605D6C2F66E5}"/>
              </a:ext>
            </a:extLst>
          </p:cNvPr>
          <p:cNvSpPr/>
          <p:nvPr/>
        </p:nvSpPr>
        <p:spPr>
          <a:xfrm>
            <a:off x="3712464" y="520046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32D94E4B-B7FF-4C0E-812D-135C26653906}"/>
              </a:ext>
            </a:extLst>
          </p:cNvPr>
          <p:cNvSpPr/>
          <p:nvPr/>
        </p:nvSpPr>
        <p:spPr>
          <a:xfrm>
            <a:off x="5409528" y="5086366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61D10079-EF3F-490B-AE4B-6C2DFEE45853}"/>
              </a:ext>
            </a:extLst>
          </p:cNvPr>
          <p:cNvSpPr/>
          <p:nvPr/>
        </p:nvSpPr>
        <p:spPr>
          <a:xfrm>
            <a:off x="7159416" y="4928442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xmlns="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xmlns="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xmlns="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xmlns="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xmlns="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xmlns="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2858D834-4459-475D-BDD4-B32EDF4BE1ED}"/>
              </a:ext>
            </a:extLst>
          </p:cNvPr>
          <p:cNvGrpSpPr/>
          <p:nvPr/>
        </p:nvGrpSpPr>
        <p:grpSpPr>
          <a:xfrm>
            <a:off x="4086831" y="4509944"/>
            <a:ext cx="2487374" cy="2111639"/>
            <a:chOff x="6445336" y="2080796"/>
            <a:chExt cx="1587862" cy="1412760"/>
          </a:xfrm>
        </p:grpSpPr>
        <p:pic>
          <p:nvPicPr>
            <p:cNvPr id="254" name="图片 2" descr="2">
              <a:extLst>
                <a:ext uri="{FF2B5EF4-FFF2-40B4-BE49-F238E27FC236}">
                  <a16:creationId xmlns:a16="http://schemas.microsoft.com/office/drawing/2014/main" xmlns="" id="{EFD30281-A6B8-4B6C-BE0D-AA1CD0FC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255" name="Rounded Rectangle 35">
              <a:extLst>
                <a:ext uri="{FF2B5EF4-FFF2-40B4-BE49-F238E27FC236}">
                  <a16:creationId xmlns:a16="http://schemas.microsoft.com/office/drawing/2014/main" xmlns="" id="{2568A832-1F18-45E6-B8B4-2AF7E953B8A9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xmlns="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xmlns="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xmlns="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xmlns="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xmlns="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xmlns="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xmlns="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xmlns="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xmlns="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xmlns="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xmlns="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xmlns="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xmlns="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xmlns="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xmlns="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xmlns="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xmlns="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charset="0"/>
                <a:ea typeface="+mn-ea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xmlns="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xmlns="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sp>
        <p:nvSpPr>
          <p:cNvPr id="4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xmlns="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8: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/>
      <p:bldP spid="18" grpId="1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1ECFDC-AD4F-4FB1-9890-A58D545C51F3}"/>
              </a:ext>
            </a:extLst>
          </p:cNvPr>
          <p:cNvSpPr/>
          <p:nvPr/>
        </p:nvSpPr>
        <p:spPr>
          <a:xfrm>
            <a:off x="778510" y="1440956"/>
            <a:ext cx="10683388" cy="4810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7FCD1F-B020-42A0-8ABD-6081D6383164}"/>
              </a:ext>
            </a:extLst>
          </p:cNvPr>
          <p:cNvGrpSpPr/>
          <p:nvPr/>
        </p:nvGrpSpPr>
        <p:grpSpPr>
          <a:xfrm>
            <a:off x="4666967" y="3260329"/>
            <a:ext cx="3038758" cy="2518674"/>
            <a:chOff x="6445336" y="2080796"/>
            <a:chExt cx="1587862" cy="1412760"/>
          </a:xfrm>
        </p:grpSpPr>
        <p:pic>
          <p:nvPicPr>
            <p:cNvPr id="15" name="图片 2" descr="2">
              <a:extLst>
                <a:ext uri="{FF2B5EF4-FFF2-40B4-BE49-F238E27FC236}">
                  <a16:creationId xmlns:a16="http://schemas.microsoft.com/office/drawing/2014/main" xmlns="" id="{6A8B09E8-4302-43C3-BD79-3DA0560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xmlns="" id="{7ACA9BC5-9F71-4632-84DE-4AB058EB2F5D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-1419225" y="288290"/>
            <a:ext cx="1219200" cy="123571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xmlns="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xmlns="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xmlns="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xmlns="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xmlns="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xmlns="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xmlns="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429</Words>
  <Application>Microsoft Office PowerPoint</Application>
  <PresentationFormat>Custom</PresentationFormat>
  <Paragraphs>145</Paragraphs>
  <Slides>29</Slides>
  <Notes>13</Notes>
  <HiddenSlides>0</HiddenSlides>
  <MMClips>14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2022-06-24T03:14:59Z</dcterms:created>
  <dcterms:modified xsi:type="dcterms:W3CDTF">2023-06-07T05:55:39Z</dcterms:modified>
</cp:coreProperties>
</file>