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5"/>
  </p:notesMasterIdLst>
  <p:sldIdLst>
    <p:sldId id="256" r:id="rId2"/>
    <p:sldId id="257" r:id="rId3"/>
    <p:sldId id="300" r:id="rId4"/>
    <p:sldId id="313" r:id="rId5"/>
    <p:sldId id="317" r:id="rId6"/>
    <p:sldId id="318" r:id="rId7"/>
    <p:sldId id="319" r:id="rId8"/>
    <p:sldId id="314" r:id="rId9"/>
    <p:sldId id="260" r:id="rId10"/>
    <p:sldId id="305" r:id="rId11"/>
    <p:sldId id="269" r:id="rId12"/>
    <p:sldId id="301" r:id="rId13"/>
    <p:sldId id="304" r:id="rId14"/>
  </p:sldIdLst>
  <p:sldSz cx="9144000" cy="5143500" type="screen16x9"/>
  <p:notesSz cx="6858000" cy="9144000"/>
  <p:embeddedFontLst>
    <p:embeddedFont>
      <p:font typeface="Arial Black" pitchFamily="34" charset="0"/>
      <p:bold r:id="rId16"/>
    </p:embeddedFont>
    <p:embeddedFont>
      <p:font typeface="Staatliches" charset="0"/>
      <p:regular r:id="rId17"/>
    </p:embeddedFont>
    <p:embeddedFont>
      <p:font typeface="Bahnschrift SemiBold Condensed" pitchFamily="34" charset="0"/>
      <p:bold r:id="rId18"/>
    </p:embeddedFont>
    <p:embeddedFont>
      <p:font typeface="Calibri" pitchFamily="34" charset="0"/>
      <p:regular r:id="rId19"/>
      <p:bold r:id="rId20"/>
      <p:italic r:id="rId21"/>
      <p:boldItalic r:id="rId22"/>
    </p:embeddedFont>
    <p:embeddedFont>
      <p:font typeface="Barrio" charset="0"/>
      <p:regular r:id="rId23"/>
    </p:embeddedFont>
    <p:embeddedFont>
      <p:font typeface="Didact Gothic" charset="0"/>
      <p:regular r:id="rId24"/>
    </p:embeddedFont>
    <p:embeddedFont>
      <p:font typeface="微软雅黑" pitchFamily="34" charset="-122"/>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2880">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AD43498-ABAD-4D17-9270-BC1161A75FCA}">
  <a:tblStyle styleId="{BAD43498-ABAD-4D17-9270-BC1161A75F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5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52633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7079c982a6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7079c982a6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71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380388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bf8a2b190_0_3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bf8a2b190_0_3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6bf8a2b190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6bf8a2b190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857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6bf8a2b190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6bf8a2b190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43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7079c982a6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7079c982a6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06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6bf8a2b190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6bf8a2b190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20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bbdd4ca84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bbdd4ca84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bf8a2b190_0_33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6bf8a2b190_0_33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12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bf8a2b190_0_31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bf8a2b190_0_31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9552" y="1379971"/>
            <a:ext cx="63249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409550" y="3581171"/>
            <a:ext cx="6324900" cy="557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1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49"/>
        <p:cNvGrpSpPr/>
        <p:nvPr/>
      </p:nvGrpSpPr>
      <p:grpSpPr>
        <a:xfrm>
          <a:off x="0" y="0"/>
          <a:ext cx="0" cy="0"/>
          <a:chOff x="0" y="0"/>
          <a:chExt cx="0" cy="0"/>
        </a:xfrm>
      </p:grpSpPr>
      <p:grpSp>
        <p:nvGrpSpPr>
          <p:cNvPr id="50" name="Google Shape;50;p5"/>
          <p:cNvGrpSpPr/>
          <p:nvPr/>
        </p:nvGrpSpPr>
        <p:grpSpPr>
          <a:xfrm>
            <a:off x="-13175" y="-29224"/>
            <a:ext cx="9207000" cy="5211993"/>
            <a:chOff x="-13175" y="-68739"/>
            <a:chExt cx="9207000" cy="5211993"/>
          </a:xfrm>
        </p:grpSpPr>
        <p:sp>
          <p:nvSpPr>
            <p:cNvPr id="51" name="Google Shape;51;p5"/>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a:off x="1246613" y="540178"/>
            <a:ext cx="7429692" cy="4199282"/>
            <a:chOff x="1246613" y="540178"/>
            <a:chExt cx="7429692" cy="4199282"/>
          </a:xfrm>
        </p:grpSpPr>
        <p:sp>
          <p:nvSpPr>
            <p:cNvPr id="56" name="Google Shape;56;p5"/>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ctrTitle"/>
          </p:nvPr>
        </p:nvSpPr>
        <p:spPr>
          <a:xfrm>
            <a:off x="1347175" y="2581638"/>
            <a:ext cx="2225700" cy="71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41294A"/>
              </a:buClr>
              <a:buSzPts val="2400"/>
              <a:buNone/>
              <a:defRPr sz="24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61" name="Google Shape;61;p5"/>
          <p:cNvSpPr txBox="1">
            <a:spLocks noGrp="1"/>
          </p:cNvSpPr>
          <p:nvPr>
            <p:ph type="subTitle" idx="1"/>
          </p:nvPr>
        </p:nvSpPr>
        <p:spPr>
          <a:xfrm>
            <a:off x="760975" y="3177425"/>
            <a:ext cx="3398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2" name="Google Shape;62;p5"/>
          <p:cNvSpPr txBox="1">
            <a:spLocks noGrp="1"/>
          </p:cNvSpPr>
          <p:nvPr>
            <p:ph type="ctrTitle" idx="2"/>
          </p:nvPr>
        </p:nvSpPr>
        <p:spPr>
          <a:xfrm>
            <a:off x="5571150" y="2581633"/>
            <a:ext cx="2225700" cy="71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41294A"/>
              </a:buClr>
              <a:buSzPts val="2400"/>
              <a:buNone/>
              <a:defRPr sz="24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63" name="Google Shape;63;p5"/>
          <p:cNvSpPr txBox="1">
            <a:spLocks noGrp="1"/>
          </p:cNvSpPr>
          <p:nvPr>
            <p:ph type="subTitle" idx="3"/>
          </p:nvPr>
        </p:nvSpPr>
        <p:spPr>
          <a:xfrm>
            <a:off x="4984950" y="3177425"/>
            <a:ext cx="3398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5"/>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extLst>
      <p:ext uri="{BB962C8B-B14F-4D97-AF65-F5344CB8AC3E}">
        <p14:creationId xmlns:p14="http://schemas.microsoft.com/office/powerpoint/2010/main" val="199788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017950" y="1680400"/>
            <a:ext cx="6327300" cy="11760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050850" y="846450"/>
            <a:ext cx="5294400" cy="819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14" name="Google Shape;14;p3"/>
          <p:cNvSpPr txBox="1">
            <a:spLocks noGrp="1"/>
          </p:cNvSpPr>
          <p:nvPr>
            <p:ph type="subTitle" idx="1"/>
          </p:nvPr>
        </p:nvSpPr>
        <p:spPr>
          <a:xfrm>
            <a:off x="5401050" y="2658900"/>
            <a:ext cx="29445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1388100" y="2498675"/>
            <a:ext cx="6367800" cy="216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757125" y="3083625"/>
            <a:ext cx="2963400" cy="1542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10"/>
          <p:cNvSpPr/>
          <p:nvPr/>
        </p:nvSpPr>
        <p:spPr>
          <a:xfrm>
            <a:off x="6438900" y="4514850"/>
            <a:ext cx="1085700" cy="108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0"/>
          <p:cNvSpPr/>
          <p:nvPr/>
        </p:nvSpPr>
        <p:spPr>
          <a:xfrm>
            <a:off x="6819900" y="-457200"/>
            <a:ext cx="1085700" cy="1085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0"/>
          <p:cNvSpPr/>
          <p:nvPr/>
        </p:nvSpPr>
        <p:spPr>
          <a:xfrm>
            <a:off x="-438150" y="95250"/>
            <a:ext cx="1085700" cy="1085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1">
  <p:cSld name="SECTION_HEADER_1">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p:cSld name="TITLE_AND_BODY_1_1">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4270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6"/>
          <p:cNvSpPr txBox="1">
            <a:spLocks noGrp="1"/>
          </p:cNvSpPr>
          <p:nvPr>
            <p:ph type="title" idx="2"/>
          </p:nvPr>
        </p:nvSpPr>
        <p:spPr>
          <a:xfrm>
            <a:off x="842700" y="2533675"/>
            <a:ext cx="2583300" cy="78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 name="Google Shape;73;p16"/>
          <p:cNvSpPr txBox="1">
            <a:spLocks noGrp="1"/>
          </p:cNvSpPr>
          <p:nvPr>
            <p:ph type="subTitle" idx="1"/>
          </p:nvPr>
        </p:nvSpPr>
        <p:spPr>
          <a:xfrm>
            <a:off x="842700" y="3320875"/>
            <a:ext cx="30558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ullet Points">
  <p:cSld name="TITLE_AND_BODY_2">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842700" y="445025"/>
            <a:ext cx="6789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21"/>
          <p:cNvSpPr txBox="1">
            <a:spLocks noGrp="1"/>
          </p:cNvSpPr>
          <p:nvPr>
            <p:ph type="body" idx="1"/>
          </p:nvPr>
        </p:nvSpPr>
        <p:spPr>
          <a:xfrm>
            <a:off x="842700" y="1314525"/>
            <a:ext cx="6789300" cy="29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F0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 id="2147483658" r:id="rId6"/>
    <p:sldLayoutId id="2147483661" r:id="rId7"/>
    <p:sldLayoutId id="2147483662" r:id="rId8"/>
    <p:sldLayoutId id="2147483667" r:id="rId9"/>
    <p:sldLayoutId id="2147483668"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ctrTitle"/>
          </p:nvPr>
        </p:nvSpPr>
        <p:spPr>
          <a:xfrm>
            <a:off x="1379184" y="950406"/>
            <a:ext cx="6324900" cy="3612179"/>
          </a:xfrm>
          <a:prstGeom prst="rect">
            <a:avLst/>
          </a:prstGeom>
        </p:spPr>
        <p:txBody>
          <a:bodyPr spcFirstLastPara="1" wrap="square" lIns="91425" tIns="91425" rIns="91425" bIns="91425" anchor="b" anchorCtr="0">
            <a:noAutofit/>
          </a:bodyPr>
          <a:lstStyle/>
          <a:p>
            <a:r>
              <a:rPr lang="vi-VN" sz="5400" b="1" dirty="0">
                <a:solidFill>
                  <a:schemeClr val="accent5">
                    <a:lumMod val="75000"/>
                  </a:schemeClr>
                </a:solidFill>
              </a:rPr>
              <a:t>ĐẠO ĐỨC</a:t>
            </a:r>
            <a:br>
              <a:rPr lang="vi-VN" sz="5400" b="1" dirty="0">
                <a:solidFill>
                  <a:schemeClr val="accent5">
                    <a:lumMod val="75000"/>
                  </a:schemeClr>
                </a:solidFill>
              </a:rPr>
            </a:br>
            <a:r>
              <a:rPr lang="nl-NL" sz="2000" b="1" dirty="0">
                <a:solidFill>
                  <a:schemeClr val="accent5">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THỰC HÀNH KĨ NĂNG CUỐI HK2 </a:t>
            </a:r>
            <a:r>
              <a:rPr lang="vi-VN" sz="20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vi-VN" sz="20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nl-NL" sz="2000" b="1" dirty="0">
                <a:solidFill>
                  <a:schemeClr val="accent5">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Tiết số: </a:t>
            </a:r>
            <a:r>
              <a:rPr lang="nl-NL" sz="2000" b="1" dirty="0">
                <a:solidFill>
                  <a:schemeClr val="accent5">
                    <a:lumMod val="75000"/>
                  </a:schemeClr>
                </a:solidFill>
                <a:latin typeface="Arial Black" panose="020B0A04020102020204" pitchFamily="34" charset="0"/>
                <a:ea typeface="Calibri" panose="020F0502020204030204" pitchFamily="34" charset="0"/>
                <a:cs typeface="Times New Roman" panose="02020603050405020304" pitchFamily="18" charset="0"/>
              </a:rPr>
              <a:t>35</a:t>
            </a:r>
            <a:r>
              <a:rPr lang="nl-NL" sz="2000" b="1" dirty="0">
                <a:solidFill>
                  <a:schemeClr val="accent5">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 35</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121" name="Google Shape;121;p25"/>
          <p:cNvSpPr/>
          <p:nvPr/>
        </p:nvSpPr>
        <p:spPr>
          <a:xfrm>
            <a:off x="-477300" y="197275"/>
            <a:ext cx="2633400" cy="26334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5"/>
          <p:cNvSpPr/>
          <p:nvPr/>
        </p:nvSpPr>
        <p:spPr>
          <a:xfrm>
            <a:off x="7085700" y="2336975"/>
            <a:ext cx="2633400" cy="26334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5"/>
          <p:cNvGrpSpPr/>
          <p:nvPr/>
        </p:nvGrpSpPr>
        <p:grpSpPr>
          <a:xfrm rot="1905542">
            <a:off x="-1059634" y="1315978"/>
            <a:ext cx="2814050" cy="3995009"/>
            <a:chOff x="2445026" y="1084052"/>
            <a:chExt cx="1101814" cy="1564260"/>
          </a:xfrm>
        </p:grpSpPr>
        <p:sp>
          <p:nvSpPr>
            <p:cNvPr id="125" name="Google Shape;125;p25"/>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5"/>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5"/>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5"/>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5"/>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5"/>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5"/>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5"/>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5"/>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5"/>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5"/>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5"/>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5"/>
          <p:cNvGrpSpPr/>
          <p:nvPr/>
        </p:nvGrpSpPr>
        <p:grpSpPr>
          <a:xfrm rot="-1108094">
            <a:off x="6742060" y="-68980"/>
            <a:ext cx="3610684" cy="4483562"/>
            <a:chOff x="4120428" y="1214381"/>
            <a:chExt cx="1205891" cy="1497446"/>
          </a:xfrm>
        </p:grpSpPr>
        <p:sp>
          <p:nvSpPr>
            <p:cNvPr id="156" name="Google Shape;156;p25"/>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5" name="Google Shape;165;p25"/>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5"/>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1374375" y="4211925"/>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5234050" y="-38680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p:nvPr/>
        </p:nvSpPr>
        <p:spPr>
          <a:xfrm>
            <a:off x="3225150" y="1224900"/>
            <a:ext cx="2693700" cy="26937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8"/>
          <p:cNvSpPr/>
          <p:nvPr/>
        </p:nvSpPr>
        <p:spPr>
          <a:xfrm>
            <a:off x="3976375" y="2838601"/>
            <a:ext cx="1290900" cy="1788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8"/>
          <p:cNvSpPr txBox="1">
            <a:spLocks noGrp="1"/>
          </p:cNvSpPr>
          <p:nvPr>
            <p:ph type="title"/>
          </p:nvPr>
        </p:nvSpPr>
        <p:spPr>
          <a:xfrm>
            <a:off x="1536373" y="2483402"/>
            <a:ext cx="6367800" cy="2169600"/>
          </a:xfrm>
          <a:prstGeom prst="rect">
            <a:avLst/>
          </a:prstGeom>
        </p:spPr>
        <p:txBody>
          <a:bodyPr spcFirstLastPara="1" wrap="square" lIns="91425" tIns="91425" rIns="91425" bIns="91425" anchor="ctr" anchorCtr="0">
            <a:noAutofit/>
          </a:bodyPr>
          <a:lstStyle/>
          <a:p>
            <a:pPr marL="285750" indent="-285750">
              <a:lnSpc>
                <a:spcPct val="150000"/>
              </a:lnSpc>
              <a:spcAft>
                <a:spcPts val="800"/>
              </a:spcAft>
            </a:pPr>
            <a:r>
              <a:rPr lang="en-US" sz="2000" b="1" i="0" dirty="0">
                <a:solidFill>
                  <a:schemeClr val="tx1"/>
                </a:solidFill>
                <a:effectLst/>
                <a:latin typeface="Times New Roman" panose="02020603050405020304" pitchFamily="18" charset="0"/>
                <a:cs typeface="Times New Roman" panose="02020603050405020304" pitchFamily="18" charset="0"/>
              </a:rPr>
              <a:t>GV </a:t>
            </a:r>
            <a:r>
              <a:rPr lang="en-US" sz="2000" b="1" i="0" dirty="0" err="1">
                <a:solidFill>
                  <a:schemeClr val="tx1"/>
                </a:solidFill>
                <a:effectLst/>
                <a:latin typeface="Times New Roman" panose="02020603050405020304" pitchFamily="18" charset="0"/>
                <a:cs typeface="Times New Roman" panose="02020603050405020304" pitchFamily="18" charset="0"/>
              </a:rPr>
              <a:t>chốt</a:t>
            </a:r>
            <a:r>
              <a:rPr lang="en-US" sz="2000" b="1" i="0" dirty="0">
                <a:solidFill>
                  <a:schemeClr val="tx1"/>
                </a:solidFill>
                <a:effectLst/>
                <a:latin typeface="Times New Roman" panose="02020603050405020304" pitchFamily="18" charset="0"/>
                <a:cs typeface="Times New Roman" panose="02020603050405020304" pitchFamily="18" charset="0"/>
              </a:rPr>
              <a:t> </a:t>
            </a:r>
            <a:r>
              <a:rPr lang="en-US" sz="2000" b="1" i="0" dirty="0" err="1">
                <a:solidFill>
                  <a:schemeClr val="tx1"/>
                </a:solidFill>
                <a:effectLst/>
                <a:latin typeface="Times New Roman" panose="02020603050405020304" pitchFamily="18" charset="0"/>
                <a:cs typeface="Times New Roman" panose="02020603050405020304" pitchFamily="18" charset="0"/>
              </a:rPr>
              <a:t>các</a:t>
            </a:r>
            <a:r>
              <a:rPr lang="en-US" sz="2000" b="1" i="0" dirty="0">
                <a:solidFill>
                  <a:schemeClr val="tx1"/>
                </a:solidFill>
                <a:effectLst/>
                <a:latin typeface="Times New Roman" panose="02020603050405020304" pitchFamily="18" charset="0"/>
                <a:cs typeface="Times New Roman" panose="02020603050405020304" pitchFamily="18" charset="0"/>
              </a:rPr>
              <a:t> </a:t>
            </a:r>
            <a:r>
              <a:rPr lang="en-US" sz="2000" b="1" i="0" dirty="0" err="1">
                <a:solidFill>
                  <a:schemeClr val="tx1"/>
                </a:solidFill>
                <a:effectLst/>
                <a:latin typeface="Times New Roman" panose="02020603050405020304" pitchFamily="18" charset="0"/>
                <a:cs typeface="Times New Roman" panose="02020603050405020304" pitchFamily="18" charset="0"/>
              </a:rPr>
              <a:t>hoạt</a:t>
            </a:r>
            <a:r>
              <a:rPr lang="en-US" sz="2000" b="1" i="0" dirty="0">
                <a:solidFill>
                  <a:schemeClr val="tx1"/>
                </a:solidFill>
                <a:effectLst/>
                <a:latin typeface="Times New Roman" panose="02020603050405020304" pitchFamily="18" charset="0"/>
                <a:cs typeface="Times New Roman" panose="02020603050405020304" pitchFamily="18" charset="0"/>
              </a:rPr>
              <a:t> </a:t>
            </a:r>
            <a:r>
              <a:rPr lang="en-US" sz="2000" b="1" i="0" dirty="0" err="1">
                <a:solidFill>
                  <a:schemeClr val="tx1"/>
                </a:solidFill>
                <a:effectLst/>
                <a:latin typeface="Times New Roman" panose="02020603050405020304" pitchFamily="18" charset="0"/>
                <a:cs typeface="Times New Roman" panose="02020603050405020304" pitchFamily="18" charset="0"/>
              </a:rPr>
              <a:t>động</a:t>
            </a:r>
            <a:r>
              <a:rPr lang="en-US" sz="2000" b="1" i="0" dirty="0">
                <a:solidFill>
                  <a:schemeClr val="tx1"/>
                </a:solidFill>
                <a:effectLst/>
                <a:latin typeface="Times New Roman" panose="02020603050405020304" pitchFamily="18" charset="0"/>
                <a:cs typeface="Times New Roman" panose="02020603050405020304" pitchFamily="18" charset="0"/>
              </a:rPr>
              <a:t>  </a:t>
            </a:r>
            <a:br>
              <a:rPr lang="en-US" sz="2000" b="1" i="0" dirty="0">
                <a:solidFill>
                  <a:schemeClr val="tx1"/>
                </a:solidFill>
                <a:effectLst/>
                <a:latin typeface="Times New Roman" panose="02020603050405020304" pitchFamily="18" charset="0"/>
                <a:cs typeface="Times New Roman" panose="02020603050405020304" pitchFamily="18" charset="0"/>
              </a:rPr>
            </a:br>
            <a:r>
              <a:rPr lang="en-US" sz="2000" i="0" dirty="0">
                <a:solidFill>
                  <a:schemeClr val="tx1"/>
                </a:solidFill>
                <a:effectLst/>
                <a:latin typeface="Times New Roman" panose="02020603050405020304" pitchFamily="18" charset="0"/>
                <a:cs typeface="Times New Roman" panose="02020603050405020304" pitchFamily="18" charset="0"/>
              </a:rPr>
              <a:t>Qua HĐ 1và HĐ2</a:t>
            </a:r>
            <a:endParaRPr dirty="0"/>
          </a:p>
        </p:txBody>
      </p:sp>
      <p:sp>
        <p:nvSpPr>
          <p:cNvPr id="305" name="Google Shape;305;p28"/>
          <p:cNvSpPr/>
          <p:nvPr/>
        </p:nvSpPr>
        <p:spPr>
          <a:xfrm rot="-1107974">
            <a:off x="4303134" y="1607199"/>
            <a:ext cx="84507" cy="76287"/>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rot="-1107974">
            <a:off x="4712709" y="1607199"/>
            <a:ext cx="84507" cy="76287"/>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4483539" y="1799795"/>
            <a:ext cx="122028" cy="67785"/>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51;p34">
            <a:extLst>
              <a:ext uri="{FF2B5EF4-FFF2-40B4-BE49-F238E27FC236}">
                <a16:creationId xmlns:a16="http://schemas.microsoft.com/office/drawing/2014/main" xmlns="" id="{C6B2CBCE-AF38-C337-F2C5-C8EC07E1F0A1}"/>
              </a:ext>
            </a:extLst>
          </p:cNvPr>
          <p:cNvGrpSpPr/>
          <p:nvPr/>
        </p:nvGrpSpPr>
        <p:grpSpPr>
          <a:xfrm>
            <a:off x="3225150" y="228557"/>
            <a:ext cx="2700572" cy="2169600"/>
            <a:chOff x="3449350" y="1879700"/>
            <a:chExt cx="2245310" cy="2788900"/>
          </a:xfrm>
        </p:grpSpPr>
        <p:sp>
          <p:nvSpPr>
            <p:cNvPr id="38" name="Google Shape;952;p34">
              <a:extLst>
                <a:ext uri="{FF2B5EF4-FFF2-40B4-BE49-F238E27FC236}">
                  <a16:creationId xmlns:a16="http://schemas.microsoft.com/office/drawing/2014/main" xmlns="" id="{93E514CF-D4E1-6879-5465-B5F2FB25DC48}"/>
                </a:ext>
              </a:extLst>
            </p:cNvPr>
            <p:cNvSpPr/>
            <p:nvPr/>
          </p:nvSpPr>
          <p:spPr>
            <a:xfrm>
              <a:off x="35610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953;p34">
              <a:extLst>
                <a:ext uri="{FF2B5EF4-FFF2-40B4-BE49-F238E27FC236}">
                  <a16:creationId xmlns:a16="http://schemas.microsoft.com/office/drawing/2014/main" xmlns="" id="{3D8C1CCB-8690-2B88-7FCB-8A7E11D02463}"/>
                </a:ext>
              </a:extLst>
            </p:cNvPr>
            <p:cNvGrpSpPr/>
            <p:nvPr/>
          </p:nvGrpSpPr>
          <p:grpSpPr>
            <a:xfrm>
              <a:off x="3449350" y="1879700"/>
              <a:ext cx="2245310" cy="2729801"/>
              <a:chOff x="316900" y="2352200"/>
              <a:chExt cx="2245310" cy="2729801"/>
            </a:xfrm>
          </p:grpSpPr>
          <p:sp>
            <p:nvSpPr>
              <p:cNvPr id="40" name="Google Shape;954;p34">
                <a:extLst>
                  <a:ext uri="{FF2B5EF4-FFF2-40B4-BE49-F238E27FC236}">
                    <a16:creationId xmlns:a16="http://schemas.microsoft.com/office/drawing/2014/main" xmlns="" id="{B634B975-B2E6-6C22-B934-3448E05037AD}"/>
                  </a:ext>
                </a:extLst>
              </p:cNvPr>
              <p:cNvSpPr/>
              <p:nvPr/>
            </p:nvSpPr>
            <p:spPr>
              <a:xfrm>
                <a:off x="761592" y="3181977"/>
                <a:ext cx="1380728" cy="1899970"/>
              </a:xfrm>
              <a:custGeom>
                <a:avLst/>
                <a:gdLst/>
                <a:ahLst/>
                <a:cxnLst/>
                <a:rect l="l" t="t" r="r" b="b"/>
                <a:pathLst>
                  <a:path w="18207" h="25054" extrusionOk="0">
                    <a:moveTo>
                      <a:pt x="11679" y="1"/>
                    </a:moveTo>
                    <a:lnTo>
                      <a:pt x="6002" y="1016"/>
                    </a:lnTo>
                    <a:cubicBezTo>
                      <a:pt x="6002" y="1016"/>
                      <a:pt x="610" y="4034"/>
                      <a:pt x="97" y="8315"/>
                    </a:cubicBezTo>
                    <a:cubicBezTo>
                      <a:pt x="1" y="9114"/>
                      <a:pt x="11" y="10082"/>
                      <a:pt x="114" y="11143"/>
                    </a:cubicBezTo>
                    <a:cubicBezTo>
                      <a:pt x="231" y="12358"/>
                      <a:pt x="463" y="13699"/>
                      <a:pt x="790" y="15061"/>
                    </a:cubicBezTo>
                    <a:cubicBezTo>
                      <a:pt x="1709" y="18871"/>
                      <a:pt x="3356" y="22845"/>
                      <a:pt x="5203" y="24682"/>
                    </a:cubicBezTo>
                    <a:cubicBezTo>
                      <a:pt x="5203" y="24682"/>
                      <a:pt x="5256" y="24719"/>
                      <a:pt x="5363" y="24766"/>
                    </a:cubicBezTo>
                    <a:lnTo>
                      <a:pt x="5366" y="24769"/>
                    </a:lnTo>
                    <a:cubicBezTo>
                      <a:pt x="5529" y="24842"/>
                      <a:pt x="5805" y="24942"/>
                      <a:pt x="6198" y="25002"/>
                    </a:cubicBezTo>
                    <a:cubicBezTo>
                      <a:pt x="6314" y="25019"/>
                      <a:pt x="6437" y="25035"/>
                      <a:pt x="6574" y="25042"/>
                    </a:cubicBezTo>
                    <a:cubicBezTo>
                      <a:pt x="6670" y="25050"/>
                      <a:pt x="6770" y="25053"/>
                      <a:pt x="6876" y="25053"/>
                    </a:cubicBezTo>
                    <a:cubicBezTo>
                      <a:pt x="7042" y="25053"/>
                      <a:pt x="7221" y="25044"/>
                      <a:pt x="7412" y="25026"/>
                    </a:cubicBezTo>
                    <a:cubicBezTo>
                      <a:pt x="7583" y="25009"/>
                      <a:pt x="7762" y="24986"/>
                      <a:pt x="7952" y="24949"/>
                    </a:cubicBezTo>
                    <a:cubicBezTo>
                      <a:pt x="8178" y="24906"/>
                      <a:pt x="8418" y="24853"/>
                      <a:pt x="8671" y="24776"/>
                    </a:cubicBezTo>
                    <a:cubicBezTo>
                      <a:pt x="8770" y="24746"/>
                      <a:pt x="8873" y="24716"/>
                      <a:pt x="8973" y="24682"/>
                    </a:cubicBezTo>
                    <a:cubicBezTo>
                      <a:pt x="8957" y="23055"/>
                      <a:pt x="8957" y="21521"/>
                      <a:pt x="8957" y="21521"/>
                    </a:cubicBezTo>
                    <a:lnTo>
                      <a:pt x="8957" y="21521"/>
                    </a:lnTo>
                    <a:cubicBezTo>
                      <a:pt x="8957" y="21521"/>
                      <a:pt x="9355" y="21759"/>
                      <a:pt x="10418" y="21759"/>
                    </a:cubicBezTo>
                    <a:cubicBezTo>
                      <a:pt x="10684" y="21759"/>
                      <a:pt x="10992" y="21744"/>
                      <a:pt x="11346" y="21707"/>
                    </a:cubicBezTo>
                    <a:lnTo>
                      <a:pt x="11346" y="21707"/>
                    </a:lnTo>
                    <a:cubicBezTo>
                      <a:pt x="11346" y="23797"/>
                      <a:pt x="11024" y="24682"/>
                      <a:pt x="11024" y="24682"/>
                    </a:cubicBezTo>
                    <a:cubicBezTo>
                      <a:pt x="11024" y="24682"/>
                      <a:pt x="11240" y="24799"/>
                      <a:pt x="11629" y="24882"/>
                    </a:cubicBezTo>
                    <a:cubicBezTo>
                      <a:pt x="11822" y="24926"/>
                      <a:pt x="12052" y="24962"/>
                      <a:pt x="12318" y="24969"/>
                    </a:cubicBezTo>
                    <a:cubicBezTo>
                      <a:pt x="12377" y="24973"/>
                      <a:pt x="12437" y="24975"/>
                      <a:pt x="12499" y="24975"/>
                    </a:cubicBezTo>
                    <a:cubicBezTo>
                      <a:pt x="12596" y="24975"/>
                      <a:pt x="12697" y="24970"/>
                      <a:pt x="12801" y="24962"/>
                    </a:cubicBezTo>
                    <a:cubicBezTo>
                      <a:pt x="12974" y="24949"/>
                      <a:pt x="13160" y="24926"/>
                      <a:pt x="13354" y="24889"/>
                    </a:cubicBezTo>
                    <a:cubicBezTo>
                      <a:pt x="13530" y="24853"/>
                      <a:pt x="13716" y="24806"/>
                      <a:pt x="13906" y="24746"/>
                    </a:cubicBezTo>
                    <a:cubicBezTo>
                      <a:pt x="14085" y="24693"/>
                      <a:pt x="14269" y="24622"/>
                      <a:pt x="14458" y="24543"/>
                    </a:cubicBezTo>
                    <a:cubicBezTo>
                      <a:pt x="14498" y="24523"/>
                      <a:pt x="14541" y="24503"/>
                      <a:pt x="14581" y="24476"/>
                    </a:cubicBezTo>
                    <a:cubicBezTo>
                      <a:pt x="16086" y="23558"/>
                      <a:pt x="17863" y="17637"/>
                      <a:pt x="18159" y="12481"/>
                    </a:cubicBezTo>
                    <a:cubicBezTo>
                      <a:pt x="18193" y="11922"/>
                      <a:pt x="18206" y="11373"/>
                      <a:pt x="18203" y="10841"/>
                    </a:cubicBezTo>
                    <a:cubicBezTo>
                      <a:pt x="18193" y="9659"/>
                      <a:pt x="18083" y="8558"/>
                      <a:pt x="17856" y="7619"/>
                    </a:cubicBezTo>
                    <a:cubicBezTo>
                      <a:pt x="16555" y="2224"/>
                      <a:pt x="11679" y="1"/>
                      <a:pt x="1167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5;p34">
                <a:extLst>
                  <a:ext uri="{FF2B5EF4-FFF2-40B4-BE49-F238E27FC236}">
                    <a16:creationId xmlns:a16="http://schemas.microsoft.com/office/drawing/2014/main" xmlns="" id="{BBB359D2-5BAA-27F4-AD24-33F42D91D02B}"/>
                  </a:ext>
                </a:extLst>
              </p:cNvPr>
              <p:cNvSpPr/>
              <p:nvPr/>
            </p:nvSpPr>
            <p:spPr>
              <a:xfrm>
                <a:off x="376278" y="3188726"/>
                <a:ext cx="1290560" cy="943387"/>
              </a:xfrm>
              <a:custGeom>
                <a:avLst/>
                <a:gdLst/>
                <a:ahLst/>
                <a:cxnLst/>
                <a:rect l="l" t="t" r="r" b="b"/>
                <a:pathLst>
                  <a:path w="17018" h="12440" extrusionOk="0">
                    <a:moveTo>
                      <a:pt x="12913" y="1"/>
                    </a:moveTo>
                    <a:cubicBezTo>
                      <a:pt x="12237" y="1"/>
                      <a:pt x="11245" y="290"/>
                      <a:pt x="9851" y="964"/>
                    </a:cubicBezTo>
                    <a:cubicBezTo>
                      <a:pt x="0" y="5730"/>
                      <a:pt x="5654" y="12439"/>
                      <a:pt x="5654" y="12439"/>
                    </a:cubicBezTo>
                    <a:lnTo>
                      <a:pt x="9492" y="10652"/>
                    </a:lnTo>
                    <a:cubicBezTo>
                      <a:pt x="9492" y="10652"/>
                      <a:pt x="17018" y="1"/>
                      <a:pt x="1291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6;p34">
                <a:extLst>
                  <a:ext uri="{FF2B5EF4-FFF2-40B4-BE49-F238E27FC236}">
                    <a16:creationId xmlns:a16="http://schemas.microsoft.com/office/drawing/2014/main" xmlns="" id="{074FD711-C765-B2DF-F37C-0341FF99F57B}"/>
                  </a:ext>
                </a:extLst>
              </p:cNvPr>
              <p:cNvSpPr/>
              <p:nvPr/>
            </p:nvSpPr>
            <p:spPr>
              <a:xfrm>
                <a:off x="972335" y="3498736"/>
                <a:ext cx="999809" cy="1114926"/>
              </a:xfrm>
              <a:custGeom>
                <a:avLst/>
                <a:gdLst/>
                <a:ahLst/>
                <a:cxnLst/>
                <a:rect l="l" t="t" r="r" b="b"/>
                <a:pathLst>
                  <a:path w="13184" h="14702" extrusionOk="0">
                    <a:moveTo>
                      <a:pt x="6923" y="1"/>
                    </a:moveTo>
                    <a:cubicBezTo>
                      <a:pt x="4412" y="1"/>
                      <a:pt x="1805" y="983"/>
                      <a:pt x="986" y="3339"/>
                    </a:cubicBezTo>
                    <a:cubicBezTo>
                      <a:pt x="1" y="6164"/>
                      <a:pt x="517" y="9067"/>
                      <a:pt x="1988" y="11616"/>
                    </a:cubicBezTo>
                    <a:cubicBezTo>
                      <a:pt x="3064" y="13481"/>
                      <a:pt x="5170" y="14701"/>
                      <a:pt x="7224" y="14701"/>
                    </a:cubicBezTo>
                    <a:cubicBezTo>
                      <a:pt x="8489" y="14701"/>
                      <a:pt x="9734" y="14239"/>
                      <a:pt x="10707" y="13181"/>
                    </a:cubicBezTo>
                    <a:cubicBezTo>
                      <a:pt x="12891" y="10804"/>
                      <a:pt x="13183" y="7376"/>
                      <a:pt x="12848" y="4318"/>
                    </a:cubicBezTo>
                    <a:cubicBezTo>
                      <a:pt x="12658" y="2597"/>
                      <a:pt x="12059" y="1475"/>
                      <a:pt x="10448" y="720"/>
                    </a:cubicBezTo>
                    <a:cubicBezTo>
                      <a:pt x="9466" y="258"/>
                      <a:pt x="8207" y="1"/>
                      <a:pt x="692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57;p34">
                <a:extLst>
                  <a:ext uri="{FF2B5EF4-FFF2-40B4-BE49-F238E27FC236}">
                    <a16:creationId xmlns:a16="http://schemas.microsoft.com/office/drawing/2014/main" xmlns="" id="{D7DA3AE3-39CB-3ECF-6A97-8F42387A3A46}"/>
                  </a:ext>
                </a:extLst>
              </p:cNvPr>
              <p:cNvSpPr/>
              <p:nvPr/>
            </p:nvSpPr>
            <p:spPr>
              <a:xfrm>
                <a:off x="1676607" y="3218529"/>
                <a:ext cx="608045" cy="867628"/>
              </a:xfrm>
              <a:custGeom>
                <a:avLst/>
                <a:gdLst/>
                <a:ahLst/>
                <a:cxnLst/>
                <a:rect l="l" t="t" r="r" b="b"/>
                <a:pathLst>
                  <a:path w="8018" h="11441" extrusionOk="0">
                    <a:moveTo>
                      <a:pt x="1029" y="1"/>
                    </a:moveTo>
                    <a:cubicBezTo>
                      <a:pt x="700" y="1"/>
                      <a:pt x="502" y="38"/>
                      <a:pt x="502" y="38"/>
                    </a:cubicBezTo>
                    <a:cubicBezTo>
                      <a:pt x="0" y="2168"/>
                      <a:pt x="3228" y="11441"/>
                      <a:pt x="5273" y="11441"/>
                    </a:cubicBezTo>
                    <a:cubicBezTo>
                      <a:pt x="5426" y="11441"/>
                      <a:pt x="5572" y="11388"/>
                      <a:pt x="5710" y="11277"/>
                    </a:cubicBezTo>
                    <a:cubicBezTo>
                      <a:pt x="7687" y="9680"/>
                      <a:pt x="8017" y="7490"/>
                      <a:pt x="5957" y="3423"/>
                    </a:cubicBezTo>
                    <a:cubicBezTo>
                      <a:pt x="4406" y="369"/>
                      <a:pt x="2067" y="1"/>
                      <a:pt x="102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58;p34">
                <a:extLst>
                  <a:ext uri="{FF2B5EF4-FFF2-40B4-BE49-F238E27FC236}">
                    <a16:creationId xmlns:a16="http://schemas.microsoft.com/office/drawing/2014/main" xmlns="" id="{092DCF21-9F1A-29C3-F705-CC7C48476FD9}"/>
                  </a:ext>
                </a:extLst>
              </p:cNvPr>
              <p:cNvSpPr/>
              <p:nvPr/>
            </p:nvSpPr>
            <p:spPr>
              <a:xfrm>
                <a:off x="858735" y="2419920"/>
                <a:ext cx="1135250" cy="918665"/>
              </a:xfrm>
              <a:custGeom>
                <a:avLst/>
                <a:gdLst/>
                <a:ahLst/>
                <a:cxnLst/>
                <a:rect l="l" t="t" r="r" b="b"/>
                <a:pathLst>
                  <a:path w="14970" h="12114" extrusionOk="0">
                    <a:moveTo>
                      <a:pt x="8140" y="0"/>
                    </a:moveTo>
                    <a:cubicBezTo>
                      <a:pt x="8102" y="0"/>
                      <a:pt x="8064" y="1"/>
                      <a:pt x="8025" y="2"/>
                    </a:cubicBezTo>
                    <a:cubicBezTo>
                      <a:pt x="3755" y="122"/>
                      <a:pt x="1" y="5564"/>
                      <a:pt x="2607" y="9937"/>
                    </a:cubicBezTo>
                    <a:cubicBezTo>
                      <a:pt x="3393" y="11258"/>
                      <a:pt x="4830" y="12060"/>
                      <a:pt x="6368" y="12103"/>
                    </a:cubicBezTo>
                    <a:cubicBezTo>
                      <a:pt x="6593" y="12110"/>
                      <a:pt x="6830" y="12114"/>
                      <a:pt x="7077" y="12114"/>
                    </a:cubicBezTo>
                    <a:cubicBezTo>
                      <a:pt x="8928" y="12114"/>
                      <a:pt x="11293" y="11889"/>
                      <a:pt x="12609" y="10882"/>
                    </a:cubicBezTo>
                    <a:cubicBezTo>
                      <a:pt x="14970" y="9079"/>
                      <a:pt x="13025" y="0"/>
                      <a:pt x="81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9;p34">
                <a:extLst>
                  <a:ext uri="{FF2B5EF4-FFF2-40B4-BE49-F238E27FC236}">
                    <a16:creationId xmlns:a16="http://schemas.microsoft.com/office/drawing/2014/main" xmlns="" id="{DDF6003D-A9D8-DB8A-A3C7-3ADEFCA71ABD}"/>
                  </a:ext>
                </a:extLst>
              </p:cNvPr>
              <p:cNvSpPr/>
              <p:nvPr/>
            </p:nvSpPr>
            <p:spPr>
              <a:xfrm>
                <a:off x="1531688" y="2352200"/>
                <a:ext cx="192090" cy="138854"/>
              </a:xfrm>
              <a:custGeom>
                <a:avLst/>
                <a:gdLst/>
                <a:ahLst/>
                <a:cxnLst/>
                <a:rect l="l" t="t" r="r" b="b"/>
                <a:pathLst>
                  <a:path w="2533" h="1831" extrusionOk="0">
                    <a:moveTo>
                      <a:pt x="1514" y="0"/>
                    </a:moveTo>
                    <a:cubicBezTo>
                      <a:pt x="949" y="0"/>
                      <a:pt x="0" y="1584"/>
                      <a:pt x="0" y="1584"/>
                    </a:cubicBezTo>
                    <a:lnTo>
                      <a:pt x="615" y="1830"/>
                    </a:lnTo>
                    <a:cubicBezTo>
                      <a:pt x="615" y="1830"/>
                      <a:pt x="2532" y="905"/>
                      <a:pt x="2377" y="595"/>
                    </a:cubicBezTo>
                    <a:cubicBezTo>
                      <a:pt x="2354" y="551"/>
                      <a:pt x="2305" y="531"/>
                      <a:pt x="2236" y="531"/>
                    </a:cubicBezTo>
                    <a:cubicBezTo>
                      <a:pt x="1830" y="531"/>
                      <a:pt x="759" y="1198"/>
                      <a:pt x="759" y="1198"/>
                    </a:cubicBezTo>
                    <a:cubicBezTo>
                      <a:pt x="759" y="1198"/>
                      <a:pt x="2130" y="130"/>
                      <a:pt x="1574" y="7"/>
                    </a:cubicBezTo>
                    <a:cubicBezTo>
                      <a:pt x="1555" y="2"/>
                      <a:pt x="1535" y="0"/>
                      <a:pt x="1514"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60;p34">
                <a:extLst>
                  <a:ext uri="{FF2B5EF4-FFF2-40B4-BE49-F238E27FC236}">
                    <a16:creationId xmlns:a16="http://schemas.microsoft.com/office/drawing/2014/main" xmlns="" id="{4410DE10-32EE-159E-4C23-E8D25515230F}"/>
                  </a:ext>
                </a:extLst>
              </p:cNvPr>
              <p:cNvSpPr/>
              <p:nvPr/>
            </p:nvSpPr>
            <p:spPr>
              <a:xfrm>
                <a:off x="316900" y="2503337"/>
                <a:ext cx="859211" cy="692298"/>
              </a:xfrm>
              <a:custGeom>
                <a:avLst/>
                <a:gdLst/>
                <a:ahLst/>
                <a:cxnLst/>
                <a:rect l="l" t="t" r="r" b="b"/>
                <a:pathLst>
                  <a:path w="11330" h="9129" extrusionOk="0">
                    <a:moveTo>
                      <a:pt x="7037" y="0"/>
                    </a:moveTo>
                    <a:cubicBezTo>
                      <a:pt x="6213" y="0"/>
                      <a:pt x="5275" y="175"/>
                      <a:pt x="4238" y="639"/>
                    </a:cubicBezTo>
                    <a:cubicBezTo>
                      <a:pt x="0" y="2530"/>
                      <a:pt x="1315" y="7699"/>
                      <a:pt x="2696" y="8275"/>
                    </a:cubicBezTo>
                    <a:cubicBezTo>
                      <a:pt x="2915" y="8366"/>
                      <a:pt x="3123" y="8405"/>
                      <a:pt x="3320" y="8405"/>
                    </a:cubicBezTo>
                    <a:cubicBezTo>
                      <a:pt x="4367" y="8405"/>
                      <a:pt x="5072" y="7312"/>
                      <a:pt x="5072" y="7312"/>
                    </a:cubicBezTo>
                    <a:lnTo>
                      <a:pt x="5072" y="7312"/>
                    </a:lnTo>
                    <a:cubicBezTo>
                      <a:pt x="5072" y="7312"/>
                      <a:pt x="4880" y="8917"/>
                      <a:pt x="5711" y="9109"/>
                    </a:cubicBezTo>
                    <a:cubicBezTo>
                      <a:pt x="5767" y="9122"/>
                      <a:pt x="5822" y="9128"/>
                      <a:pt x="5876" y="9128"/>
                    </a:cubicBezTo>
                    <a:cubicBezTo>
                      <a:pt x="6630" y="9128"/>
                      <a:pt x="7189" y="7955"/>
                      <a:pt x="7189" y="7955"/>
                    </a:cubicBezTo>
                    <a:cubicBezTo>
                      <a:pt x="7189" y="7955"/>
                      <a:pt x="7823" y="9091"/>
                      <a:pt x="8662" y="9091"/>
                    </a:cubicBezTo>
                    <a:cubicBezTo>
                      <a:pt x="9060" y="9091"/>
                      <a:pt x="9504" y="8835"/>
                      <a:pt x="9949" y="8081"/>
                    </a:cubicBezTo>
                    <a:cubicBezTo>
                      <a:pt x="11330" y="5742"/>
                      <a:pt x="11040" y="1665"/>
                      <a:pt x="11040" y="1665"/>
                    </a:cubicBezTo>
                    <a:cubicBezTo>
                      <a:pt x="11040" y="1665"/>
                      <a:pt x="9577" y="0"/>
                      <a:pt x="7037"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1;p34">
                <a:extLst>
                  <a:ext uri="{FF2B5EF4-FFF2-40B4-BE49-F238E27FC236}">
                    <a16:creationId xmlns:a16="http://schemas.microsoft.com/office/drawing/2014/main" xmlns="" id="{5D65EC00-9795-EC75-8186-1C0AE427F574}"/>
                  </a:ext>
                </a:extLst>
              </p:cNvPr>
              <p:cNvSpPr/>
              <p:nvPr/>
            </p:nvSpPr>
            <p:spPr>
              <a:xfrm>
                <a:off x="1544580" y="2456927"/>
                <a:ext cx="1017630" cy="665452"/>
              </a:xfrm>
              <a:custGeom>
                <a:avLst/>
                <a:gdLst/>
                <a:ahLst/>
                <a:cxnLst/>
                <a:rect l="l" t="t" r="r" b="b"/>
                <a:pathLst>
                  <a:path w="13419" h="8775" extrusionOk="0">
                    <a:moveTo>
                      <a:pt x="6320" y="1"/>
                    </a:moveTo>
                    <a:cubicBezTo>
                      <a:pt x="3445" y="1"/>
                      <a:pt x="981" y="2786"/>
                      <a:pt x="981" y="2786"/>
                    </a:cubicBezTo>
                    <a:cubicBezTo>
                      <a:pt x="0" y="6029"/>
                      <a:pt x="3323" y="8775"/>
                      <a:pt x="4809" y="8775"/>
                    </a:cubicBezTo>
                    <a:cubicBezTo>
                      <a:pt x="4926" y="8775"/>
                      <a:pt x="5031" y="8758"/>
                      <a:pt x="5122" y="8723"/>
                    </a:cubicBezTo>
                    <a:cubicBezTo>
                      <a:pt x="6167" y="8320"/>
                      <a:pt x="6789" y="6926"/>
                      <a:pt x="6789" y="6926"/>
                    </a:cubicBezTo>
                    <a:cubicBezTo>
                      <a:pt x="6789" y="6926"/>
                      <a:pt x="7465" y="8723"/>
                      <a:pt x="8813" y="8723"/>
                    </a:cubicBezTo>
                    <a:cubicBezTo>
                      <a:pt x="10161" y="8723"/>
                      <a:pt x="9582" y="6091"/>
                      <a:pt x="9582" y="6091"/>
                    </a:cubicBezTo>
                    <a:lnTo>
                      <a:pt x="9582" y="6091"/>
                    </a:lnTo>
                    <a:cubicBezTo>
                      <a:pt x="9582" y="6091"/>
                      <a:pt x="10720" y="7140"/>
                      <a:pt x="11549" y="7140"/>
                    </a:cubicBezTo>
                    <a:cubicBezTo>
                      <a:pt x="11629" y="7140"/>
                      <a:pt x="11706" y="7131"/>
                      <a:pt x="11778" y="7109"/>
                    </a:cubicBezTo>
                    <a:cubicBezTo>
                      <a:pt x="12591" y="6870"/>
                      <a:pt x="13419" y="6227"/>
                      <a:pt x="10250" y="2180"/>
                    </a:cubicBezTo>
                    <a:cubicBezTo>
                      <a:pt x="8980" y="560"/>
                      <a:pt x="7609" y="1"/>
                      <a:pt x="632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2;p34">
                <a:extLst>
                  <a:ext uri="{FF2B5EF4-FFF2-40B4-BE49-F238E27FC236}">
                    <a16:creationId xmlns:a16="http://schemas.microsoft.com/office/drawing/2014/main" xmlns="" id="{2B139C8C-6942-2AC6-4152-1C7720A7A6A0}"/>
                  </a:ext>
                </a:extLst>
              </p:cNvPr>
              <p:cNvSpPr/>
              <p:nvPr/>
            </p:nvSpPr>
            <p:spPr>
              <a:xfrm>
                <a:off x="1026405" y="3529524"/>
                <a:ext cx="846849" cy="227505"/>
              </a:xfrm>
              <a:custGeom>
                <a:avLst/>
                <a:gdLst/>
                <a:ahLst/>
                <a:cxnLst/>
                <a:rect l="l" t="t" r="r" b="b"/>
                <a:pathLst>
                  <a:path w="11167" h="3000" extrusionOk="0">
                    <a:moveTo>
                      <a:pt x="10398" y="0"/>
                    </a:moveTo>
                    <a:cubicBezTo>
                      <a:pt x="9160" y="0"/>
                      <a:pt x="6987" y="833"/>
                      <a:pt x="6024" y="1861"/>
                    </a:cubicBezTo>
                    <a:cubicBezTo>
                      <a:pt x="4494" y="363"/>
                      <a:pt x="2630" y="97"/>
                      <a:pt x="1501" y="97"/>
                    </a:cubicBezTo>
                    <a:cubicBezTo>
                      <a:pt x="879" y="97"/>
                      <a:pt x="479" y="177"/>
                      <a:pt x="479" y="177"/>
                    </a:cubicBezTo>
                    <a:lnTo>
                      <a:pt x="0" y="1023"/>
                    </a:lnTo>
                    <a:lnTo>
                      <a:pt x="1777" y="2007"/>
                    </a:lnTo>
                    <a:lnTo>
                      <a:pt x="6570" y="2999"/>
                    </a:lnTo>
                    <a:lnTo>
                      <a:pt x="9146" y="2503"/>
                    </a:lnTo>
                    <a:lnTo>
                      <a:pt x="10108" y="2041"/>
                    </a:lnTo>
                    <a:lnTo>
                      <a:pt x="11066" y="1133"/>
                    </a:lnTo>
                    <a:cubicBezTo>
                      <a:pt x="11120" y="883"/>
                      <a:pt x="11166" y="557"/>
                      <a:pt x="11156" y="197"/>
                    </a:cubicBezTo>
                    <a:cubicBezTo>
                      <a:pt x="11001" y="62"/>
                      <a:pt x="10734" y="0"/>
                      <a:pt x="10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63;p34">
                <a:extLst>
                  <a:ext uri="{FF2B5EF4-FFF2-40B4-BE49-F238E27FC236}">
                    <a16:creationId xmlns:a16="http://schemas.microsoft.com/office/drawing/2014/main" xmlns="" id="{7D7FED37-7E94-4A6B-0308-572DFFC64E14}"/>
                  </a:ext>
                </a:extLst>
              </p:cNvPr>
              <p:cNvSpPr/>
              <p:nvPr/>
            </p:nvSpPr>
            <p:spPr>
              <a:xfrm>
                <a:off x="1131359" y="4963850"/>
                <a:ext cx="100254" cy="114132"/>
              </a:xfrm>
              <a:custGeom>
                <a:avLst/>
                <a:gdLst/>
                <a:ahLst/>
                <a:cxnLst/>
                <a:rect l="l" t="t" r="r" b="b"/>
                <a:pathLst>
                  <a:path w="1322" h="1505" extrusionOk="0">
                    <a:moveTo>
                      <a:pt x="495" y="1"/>
                    </a:moveTo>
                    <a:cubicBezTo>
                      <a:pt x="493" y="1"/>
                      <a:pt x="490" y="1"/>
                      <a:pt x="487" y="1"/>
                    </a:cubicBezTo>
                    <a:cubicBezTo>
                      <a:pt x="0" y="21"/>
                      <a:pt x="487" y="1269"/>
                      <a:pt x="487" y="1269"/>
                    </a:cubicBezTo>
                    <a:lnTo>
                      <a:pt x="490" y="1272"/>
                    </a:lnTo>
                    <a:lnTo>
                      <a:pt x="1322" y="1505"/>
                    </a:lnTo>
                    <a:cubicBezTo>
                      <a:pt x="1256" y="1241"/>
                      <a:pt x="923"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64;p34">
                <a:extLst>
                  <a:ext uri="{FF2B5EF4-FFF2-40B4-BE49-F238E27FC236}">
                    <a16:creationId xmlns:a16="http://schemas.microsoft.com/office/drawing/2014/main" xmlns="" id="{3FBA8969-2F6C-9CA7-961A-F5DDA6674644}"/>
                  </a:ext>
                </a:extLst>
              </p:cNvPr>
              <p:cNvSpPr/>
              <p:nvPr/>
            </p:nvSpPr>
            <p:spPr>
              <a:xfrm>
                <a:off x="1228048" y="4953537"/>
                <a:ext cx="95704" cy="128464"/>
              </a:xfrm>
              <a:custGeom>
                <a:avLst/>
                <a:gdLst/>
                <a:ahLst/>
                <a:cxnLst/>
                <a:rect l="l" t="t" r="r" b="b"/>
                <a:pathLst>
                  <a:path w="1262" h="1694" extrusionOk="0">
                    <a:moveTo>
                      <a:pt x="654" y="0"/>
                    </a:moveTo>
                    <a:cubicBezTo>
                      <a:pt x="640" y="0"/>
                      <a:pt x="627" y="1"/>
                      <a:pt x="613" y="3"/>
                    </a:cubicBezTo>
                    <a:cubicBezTo>
                      <a:pt x="0" y="97"/>
                      <a:pt x="423" y="1681"/>
                      <a:pt x="423" y="1681"/>
                    </a:cubicBezTo>
                    <a:cubicBezTo>
                      <a:pt x="523" y="1689"/>
                      <a:pt x="630" y="1693"/>
                      <a:pt x="741" y="1693"/>
                    </a:cubicBezTo>
                    <a:cubicBezTo>
                      <a:pt x="903" y="1693"/>
                      <a:pt x="1077" y="1684"/>
                      <a:pt x="1261" y="1665"/>
                    </a:cubicBezTo>
                    <a:cubicBezTo>
                      <a:pt x="1223" y="1116"/>
                      <a:pt x="1084" y="0"/>
                      <a:pt x="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65;p34">
                <a:extLst>
                  <a:ext uri="{FF2B5EF4-FFF2-40B4-BE49-F238E27FC236}">
                    <a16:creationId xmlns:a16="http://schemas.microsoft.com/office/drawing/2014/main" xmlns="" id="{B0235FD0-FE2F-43CF-5D8D-73C21D2024F2}"/>
                  </a:ext>
                </a:extLst>
              </p:cNvPr>
              <p:cNvSpPr/>
              <p:nvPr/>
            </p:nvSpPr>
            <p:spPr>
              <a:xfrm>
                <a:off x="1333761" y="4963168"/>
                <a:ext cx="85390" cy="110871"/>
              </a:xfrm>
              <a:custGeom>
                <a:avLst/>
                <a:gdLst/>
                <a:ahLst/>
                <a:cxnLst/>
                <a:rect l="l" t="t" r="r" b="b"/>
                <a:pathLst>
                  <a:path w="1126" h="1462" extrusionOk="0">
                    <a:moveTo>
                      <a:pt x="596" y="1"/>
                    </a:moveTo>
                    <a:cubicBezTo>
                      <a:pt x="576" y="1"/>
                      <a:pt x="555" y="4"/>
                      <a:pt x="534" y="10"/>
                    </a:cubicBezTo>
                    <a:cubicBezTo>
                      <a:pt x="1" y="160"/>
                      <a:pt x="407" y="1461"/>
                      <a:pt x="407" y="1461"/>
                    </a:cubicBezTo>
                    <a:cubicBezTo>
                      <a:pt x="633" y="1418"/>
                      <a:pt x="873" y="1365"/>
                      <a:pt x="1126" y="1288"/>
                    </a:cubicBezTo>
                    <a:cubicBezTo>
                      <a:pt x="1066" y="783"/>
                      <a:pt x="921"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66;p34">
                <a:extLst>
                  <a:ext uri="{FF2B5EF4-FFF2-40B4-BE49-F238E27FC236}">
                    <a16:creationId xmlns:a16="http://schemas.microsoft.com/office/drawing/2014/main" xmlns="" id="{03FCF9A7-BF72-A05D-4AB6-4AD12033C8CA}"/>
                  </a:ext>
                </a:extLst>
              </p:cNvPr>
              <p:cNvSpPr/>
              <p:nvPr/>
            </p:nvSpPr>
            <p:spPr>
              <a:xfrm>
                <a:off x="1643468" y="4975150"/>
                <a:ext cx="70982" cy="100633"/>
              </a:xfrm>
              <a:custGeom>
                <a:avLst/>
                <a:gdLst/>
                <a:ahLst/>
                <a:cxnLst/>
                <a:rect l="l" t="t" r="r" b="b"/>
                <a:pathLst>
                  <a:path w="936" h="1327" extrusionOk="0">
                    <a:moveTo>
                      <a:pt x="485" y="0"/>
                    </a:moveTo>
                    <a:cubicBezTo>
                      <a:pt x="74" y="0"/>
                      <a:pt x="10" y="866"/>
                      <a:pt x="0" y="1240"/>
                    </a:cubicBezTo>
                    <a:cubicBezTo>
                      <a:pt x="190" y="1280"/>
                      <a:pt x="423" y="1316"/>
                      <a:pt x="689" y="1326"/>
                    </a:cubicBezTo>
                    <a:cubicBezTo>
                      <a:pt x="786" y="907"/>
                      <a:pt x="935" y="48"/>
                      <a:pt x="516" y="2"/>
                    </a:cubicBezTo>
                    <a:cubicBezTo>
                      <a:pt x="506" y="1"/>
                      <a:pt x="49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67;p34">
                <a:extLst>
                  <a:ext uri="{FF2B5EF4-FFF2-40B4-BE49-F238E27FC236}">
                    <a16:creationId xmlns:a16="http://schemas.microsoft.com/office/drawing/2014/main" xmlns="" id="{70F13555-EA64-D510-0D7B-071301DC713A}"/>
                  </a:ext>
                </a:extLst>
              </p:cNvPr>
              <p:cNvSpPr/>
              <p:nvPr/>
            </p:nvSpPr>
            <p:spPr>
              <a:xfrm>
                <a:off x="1727795" y="4975225"/>
                <a:ext cx="71512" cy="99723"/>
              </a:xfrm>
              <a:custGeom>
                <a:avLst/>
                <a:gdLst/>
                <a:ahLst/>
                <a:cxnLst/>
                <a:rect l="l" t="t" r="r" b="b"/>
                <a:pathLst>
                  <a:path w="943" h="1315" extrusionOk="0">
                    <a:moveTo>
                      <a:pt x="531" y="0"/>
                    </a:moveTo>
                    <a:cubicBezTo>
                      <a:pt x="524" y="0"/>
                      <a:pt x="517" y="1"/>
                      <a:pt x="510" y="1"/>
                    </a:cubicBezTo>
                    <a:cubicBezTo>
                      <a:pt x="0" y="34"/>
                      <a:pt x="37" y="995"/>
                      <a:pt x="60" y="1315"/>
                    </a:cubicBezTo>
                    <a:cubicBezTo>
                      <a:pt x="233" y="1302"/>
                      <a:pt x="419" y="1279"/>
                      <a:pt x="613" y="1242"/>
                    </a:cubicBezTo>
                    <a:cubicBezTo>
                      <a:pt x="753" y="791"/>
                      <a:pt x="943"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68;p34">
                <a:extLst>
                  <a:ext uri="{FF2B5EF4-FFF2-40B4-BE49-F238E27FC236}">
                    <a16:creationId xmlns:a16="http://schemas.microsoft.com/office/drawing/2014/main" xmlns="" id="{70FDD2A8-C011-689D-FD11-AA8388C6B0F9}"/>
                  </a:ext>
                </a:extLst>
              </p:cNvPr>
              <p:cNvSpPr/>
              <p:nvPr/>
            </p:nvSpPr>
            <p:spPr>
              <a:xfrm>
                <a:off x="1816066" y="4953385"/>
                <a:ext cx="61426" cy="105259"/>
              </a:xfrm>
              <a:custGeom>
                <a:avLst/>
                <a:gdLst/>
                <a:ahLst/>
                <a:cxnLst/>
                <a:rect l="l" t="t" r="r" b="b"/>
                <a:pathLst>
                  <a:path w="810" h="1388" extrusionOk="0">
                    <a:moveTo>
                      <a:pt x="515" y="1"/>
                    </a:moveTo>
                    <a:cubicBezTo>
                      <a:pt x="507" y="1"/>
                      <a:pt x="499" y="1"/>
                      <a:pt x="490" y="2"/>
                    </a:cubicBezTo>
                    <a:cubicBezTo>
                      <a:pt x="104" y="42"/>
                      <a:pt x="17" y="984"/>
                      <a:pt x="1" y="1387"/>
                    </a:cubicBezTo>
                    <a:cubicBezTo>
                      <a:pt x="180" y="1334"/>
                      <a:pt x="364" y="1263"/>
                      <a:pt x="553" y="1184"/>
                    </a:cubicBezTo>
                    <a:cubicBezTo>
                      <a:pt x="593" y="1164"/>
                      <a:pt x="636" y="1144"/>
                      <a:pt x="676" y="1117"/>
                    </a:cubicBezTo>
                    <a:cubicBezTo>
                      <a:pt x="751" y="654"/>
                      <a:pt x="810" y="1"/>
                      <a:pt x="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69;p34">
                <a:extLst>
                  <a:ext uri="{FF2B5EF4-FFF2-40B4-BE49-F238E27FC236}">
                    <a16:creationId xmlns:a16="http://schemas.microsoft.com/office/drawing/2014/main" xmlns="" id="{2D40B857-EF55-0ED8-6097-9A7ED0150114}"/>
                  </a:ext>
                </a:extLst>
              </p:cNvPr>
              <p:cNvSpPr/>
              <p:nvPr/>
            </p:nvSpPr>
            <p:spPr>
              <a:xfrm>
                <a:off x="1216369" y="3183266"/>
                <a:ext cx="53615" cy="53843"/>
              </a:xfrm>
              <a:custGeom>
                <a:avLst/>
                <a:gdLst/>
                <a:ahLst/>
                <a:cxnLst/>
                <a:rect l="l" t="t" r="r" b="b"/>
                <a:pathLst>
                  <a:path w="707" h="710" extrusionOk="0">
                    <a:moveTo>
                      <a:pt x="354" y="0"/>
                    </a:moveTo>
                    <a:cubicBezTo>
                      <a:pt x="157" y="0"/>
                      <a:pt x="1" y="160"/>
                      <a:pt x="1" y="357"/>
                    </a:cubicBezTo>
                    <a:cubicBezTo>
                      <a:pt x="1" y="550"/>
                      <a:pt x="157" y="710"/>
                      <a:pt x="354" y="710"/>
                    </a:cubicBezTo>
                    <a:cubicBezTo>
                      <a:pt x="547" y="710"/>
                      <a:pt x="707" y="550"/>
                      <a:pt x="707" y="357"/>
                    </a:cubicBezTo>
                    <a:cubicBezTo>
                      <a:pt x="707" y="160"/>
                      <a:pt x="547" y="0"/>
                      <a:pt x="354" y="0"/>
                    </a:cubicBezTo>
                    <a:close/>
                  </a:path>
                </a:pathLst>
              </a:custGeom>
              <a:solidFill>
                <a:srgbClr val="202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70;p34">
                <a:extLst>
                  <a:ext uri="{FF2B5EF4-FFF2-40B4-BE49-F238E27FC236}">
                    <a16:creationId xmlns:a16="http://schemas.microsoft.com/office/drawing/2014/main" xmlns="" id="{C41787A9-C156-EA97-FB7C-0AFA2E0FF933}"/>
                  </a:ext>
                </a:extLst>
              </p:cNvPr>
              <p:cNvSpPr/>
              <p:nvPr/>
            </p:nvSpPr>
            <p:spPr>
              <a:xfrm>
                <a:off x="1671981" y="3183266"/>
                <a:ext cx="53615" cy="53843"/>
              </a:xfrm>
              <a:custGeom>
                <a:avLst/>
                <a:gdLst/>
                <a:ahLst/>
                <a:cxnLst/>
                <a:rect l="l" t="t" r="r" b="b"/>
                <a:pathLst>
                  <a:path w="707" h="710" extrusionOk="0">
                    <a:moveTo>
                      <a:pt x="353" y="0"/>
                    </a:moveTo>
                    <a:cubicBezTo>
                      <a:pt x="160" y="0"/>
                      <a:pt x="0" y="160"/>
                      <a:pt x="0" y="357"/>
                    </a:cubicBezTo>
                    <a:cubicBezTo>
                      <a:pt x="0" y="550"/>
                      <a:pt x="160" y="710"/>
                      <a:pt x="353" y="710"/>
                    </a:cubicBezTo>
                    <a:cubicBezTo>
                      <a:pt x="550" y="710"/>
                      <a:pt x="706" y="550"/>
                      <a:pt x="706" y="357"/>
                    </a:cubicBezTo>
                    <a:cubicBezTo>
                      <a:pt x="706" y="160"/>
                      <a:pt x="550" y="0"/>
                      <a:pt x="353" y="0"/>
                    </a:cubicBezTo>
                    <a:close/>
                  </a:path>
                </a:pathLst>
              </a:custGeom>
              <a:solidFill>
                <a:srgbClr val="202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71;p34">
                <a:extLst>
                  <a:ext uri="{FF2B5EF4-FFF2-40B4-BE49-F238E27FC236}">
                    <a16:creationId xmlns:a16="http://schemas.microsoft.com/office/drawing/2014/main" xmlns="" id="{29CE2F1F-D389-9C8F-0018-AA12FDE1B55F}"/>
                  </a:ext>
                </a:extLst>
              </p:cNvPr>
              <p:cNvSpPr/>
              <p:nvPr/>
            </p:nvSpPr>
            <p:spPr>
              <a:xfrm>
                <a:off x="2029388" y="4496940"/>
                <a:ext cx="197171" cy="260569"/>
              </a:xfrm>
              <a:custGeom>
                <a:avLst/>
                <a:gdLst/>
                <a:ahLst/>
                <a:cxnLst/>
                <a:rect l="l" t="t" r="r" b="b"/>
                <a:pathLst>
                  <a:path w="2600" h="3436" extrusionOk="0">
                    <a:moveTo>
                      <a:pt x="7" y="1"/>
                    </a:moveTo>
                    <a:lnTo>
                      <a:pt x="7" y="1"/>
                    </a:lnTo>
                    <a:cubicBezTo>
                      <a:pt x="0" y="407"/>
                      <a:pt x="50" y="813"/>
                      <a:pt x="133" y="1212"/>
                    </a:cubicBezTo>
                    <a:cubicBezTo>
                      <a:pt x="217" y="1611"/>
                      <a:pt x="343" y="2007"/>
                      <a:pt x="539" y="2374"/>
                    </a:cubicBezTo>
                    <a:cubicBezTo>
                      <a:pt x="636" y="2557"/>
                      <a:pt x="752" y="2734"/>
                      <a:pt x="892" y="2889"/>
                    </a:cubicBezTo>
                    <a:cubicBezTo>
                      <a:pt x="1032" y="3046"/>
                      <a:pt x="1198" y="3186"/>
                      <a:pt x="1388" y="3279"/>
                    </a:cubicBezTo>
                    <a:cubicBezTo>
                      <a:pt x="1578" y="3376"/>
                      <a:pt x="1788" y="3428"/>
                      <a:pt x="1997" y="3436"/>
                    </a:cubicBezTo>
                    <a:cubicBezTo>
                      <a:pt x="2207" y="3436"/>
                      <a:pt x="2410" y="3396"/>
                      <a:pt x="2599" y="3325"/>
                    </a:cubicBezTo>
                    <a:lnTo>
                      <a:pt x="2599" y="3325"/>
                    </a:lnTo>
                    <a:cubicBezTo>
                      <a:pt x="2471" y="3343"/>
                      <a:pt x="2342" y="3357"/>
                      <a:pt x="2214" y="3357"/>
                    </a:cubicBezTo>
                    <a:cubicBezTo>
                      <a:pt x="2144" y="3357"/>
                      <a:pt x="2074" y="3353"/>
                      <a:pt x="2004" y="3342"/>
                    </a:cubicBezTo>
                    <a:cubicBezTo>
                      <a:pt x="1811" y="3316"/>
                      <a:pt x="1625" y="3253"/>
                      <a:pt x="1461" y="3149"/>
                    </a:cubicBezTo>
                    <a:cubicBezTo>
                      <a:pt x="1132" y="2949"/>
                      <a:pt x="889" y="2630"/>
                      <a:pt x="709" y="2284"/>
                    </a:cubicBezTo>
                    <a:cubicBezTo>
                      <a:pt x="519" y="1938"/>
                      <a:pt x="393" y="1559"/>
                      <a:pt x="276" y="1176"/>
                    </a:cubicBezTo>
                    <a:cubicBezTo>
                      <a:pt x="220" y="986"/>
                      <a:pt x="170" y="789"/>
                      <a:pt x="127" y="593"/>
                    </a:cubicBezTo>
                    <a:cubicBezTo>
                      <a:pt x="80" y="397"/>
                      <a:pt x="43" y="201"/>
                      <a:pt x="7"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72;p34">
                <a:extLst>
                  <a:ext uri="{FF2B5EF4-FFF2-40B4-BE49-F238E27FC236}">
                    <a16:creationId xmlns:a16="http://schemas.microsoft.com/office/drawing/2014/main" xmlns="" id="{0E70D368-86D0-52FD-4963-73C0C8ACDB18}"/>
                  </a:ext>
                </a:extLst>
              </p:cNvPr>
              <p:cNvSpPr/>
              <p:nvPr/>
            </p:nvSpPr>
            <p:spPr>
              <a:xfrm>
                <a:off x="1083887" y="3538169"/>
                <a:ext cx="18731" cy="1820"/>
              </a:xfrm>
              <a:custGeom>
                <a:avLst/>
                <a:gdLst/>
                <a:ahLst/>
                <a:cxnLst/>
                <a:rect l="l" t="t" r="r" b="b"/>
                <a:pathLst>
                  <a:path w="247" h="24" extrusionOk="0">
                    <a:moveTo>
                      <a:pt x="247" y="0"/>
                    </a:moveTo>
                    <a:lnTo>
                      <a:pt x="247" y="0"/>
                    </a:lnTo>
                    <a:cubicBezTo>
                      <a:pt x="154" y="7"/>
                      <a:pt x="70" y="13"/>
                      <a:pt x="1" y="23"/>
                    </a:cubicBezTo>
                    <a:cubicBezTo>
                      <a:pt x="84" y="13"/>
                      <a:pt x="164" y="7"/>
                      <a:pt x="247" y="0"/>
                    </a:cubicBezTo>
                    <a:close/>
                  </a:path>
                </a:pathLst>
              </a:custGeom>
              <a:solidFill>
                <a:srgbClr val="8DA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73;p34">
                <a:extLst>
                  <a:ext uri="{FF2B5EF4-FFF2-40B4-BE49-F238E27FC236}">
                    <a16:creationId xmlns:a16="http://schemas.microsoft.com/office/drawing/2014/main" xmlns="" id="{509538E7-4C4E-69DB-78B3-69189674BC5A}"/>
                  </a:ext>
                </a:extLst>
              </p:cNvPr>
              <p:cNvSpPr/>
              <p:nvPr/>
            </p:nvSpPr>
            <p:spPr>
              <a:xfrm>
                <a:off x="1042557" y="3537335"/>
                <a:ext cx="830166" cy="118454"/>
              </a:xfrm>
              <a:custGeom>
                <a:avLst/>
                <a:gdLst/>
                <a:ahLst/>
                <a:cxnLst/>
                <a:rect l="l" t="t" r="r" b="b"/>
                <a:pathLst>
                  <a:path w="10947" h="1562" extrusionOk="0">
                    <a:moveTo>
                      <a:pt x="10943" y="94"/>
                    </a:moveTo>
                    <a:cubicBezTo>
                      <a:pt x="10943" y="94"/>
                      <a:pt x="8177" y="474"/>
                      <a:pt x="6706" y="1409"/>
                    </a:cubicBezTo>
                    <a:lnTo>
                      <a:pt x="10933" y="497"/>
                    </a:lnTo>
                    <a:cubicBezTo>
                      <a:pt x="10939" y="400"/>
                      <a:pt x="10943" y="297"/>
                      <a:pt x="10943" y="194"/>
                    </a:cubicBezTo>
                    <a:cubicBezTo>
                      <a:pt x="10947" y="161"/>
                      <a:pt x="10943" y="127"/>
                      <a:pt x="10943" y="94"/>
                    </a:cubicBezTo>
                    <a:close/>
                    <a:moveTo>
                      <a:pt x="1131" y="1"/>
                    </a:moveTo>
                    <a:cubicBezTo>
                      <a:pt x="1019" y="1"/>
                      <a:pt x="905" y="4"/>
                      <a:pt x="792" y="11"/>
                    </a:cubicBezTo>
                    <a:cubicBezTo>
                      <a:pt x="699" y="18"/>
                      <a:pt x="615" y="24"/>
                      <a:pt x="546" y="34"/>
                    </a:cubicBezTo>
                    <a:cubicBezTo>
                      <a:pt x="453" y="44"/>
                      <a:pt x="360" y="58"/>
                      <a:pt x="266" y="74"/>
                    </a:cubicBezTo>
                    <a:lnTo>
                      <a:pt x="0" y="543"/>
                    </a:lnTo>
                    <a:lnTo>
                      <a:pt x="4902" y="1412"/>
                    </a:lnTo>
                    <a:cubicBezTo>
                      <a:pt x="4909" y="1412"/>
                      <a:pt x="4919" y="1419"/>
                      <a:pt x="4936" y="1429"/>
                    </a:cubicBezTo>
                    <a:cubicBezTo>
                      <a:pt x="4477" y="1053"/>
                      <a:pt x="3022" y="1"/>
                      <a:pt x="1131" y="1"/>
                    </a:cubicBezTo>
                    <a:close/>
                    <a:moveTo>
                      <a:pt x="6656" y="1442"/>
                    </a:moveTo>
                    <a:lnTo>
                      <a:pt x="6656" y="1442"/>
                    </a:lnTo>
                    <a:cubicBezTo>
                      <a:pt x="6597" y="1482"/>
                      <a:pt x="6537" y="1522"/>
                      <a:pt x="6483" y="1562"/>
                    </a:cubicBezTo>
                    <a:cubicBezTo>
                      <a:pt x="6540" y="1529"/>
                      <a:pt x="6600" y="1489"/>
                      <a:pt x="6656" y="1442"/>
                    </a:cubicBezTo>
                    <a:close/>
                  </a:path>
                </a:pathLst>
              </a:custGeom>
              <a:solidFill>
                <a:srgbClr val="E4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74;p34">
                <a:extLst>
                  <a:ext uri="{FF2B5EF4-FFF2-40B4-BE49-F238E27FC236}">
                    <a16:creationId xmlns:a16="http://schemas.microsoft.com/office/drawing/2014/main" xmlns="" id="{3F43787D-B351-B440-0167-BFF643922D42}"/>
                  </a:ext>
                </a:extLst>
              </p:cNvPr>
              <p:cNvSpPr/>
              <p:nvPr/>
            </p:nvSpPr>
            <p:spPr>
              <a:xfrm>
                <a:off x="1689423" y="3243554"/>
                <a:ext cx="50279" cy="50582"/>
              </a:xfrm>
              <a:custGeom>
                <a:avLst/>
                <a:gdLst/>
                <a:ahLst/>
                <a:cxnLst/>
                <a:rect l="l" t="t" r="r" b="b"/>
                <a:pathLst>
                  <a:path w="663" h="667" extrusionOk="0">
                    <a:moveTo>
                      <a:pt x="333" y="1"/>
                    </a:moveTo>
                    <a:cubicBezTo>
                      <a:pt x="150" y="1"/>
                      <a:pt x="0" y="151"/>
                      <a:pt x="0" y="334"/>
                    </a:cubicBezTo>
                    <a:cubicBezTo>
                      <a:pt x="0" y="517"/>
                      <a:pt x="150" y="666"/>
                      <a:pt x="333" y="666"/>
                    </a:cubicBezTo>
                    <a:cubicBezTo>
                      <a:pt x="516" y="666"/>
                      <a:pt x="663" y="517"/>
                      <a:pt x="663" y="334"/>
                    </a:cubicBezTo>
                    <a:cubicBezTo>
                      <a:pt x="663" y="151"/>
                      <a:pt x="516" y="1"/>
                      <a:pt x="333" y="1"/>
                    </a:cubicBezTo>
                    <a:close/>
                  </a:path>
                </a:pathLst>
              </a:custGeom>
              <a:solidFill>
                <a:srgbClr val="BB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75;p34">
                <a:extLst>
                  <a:ext uri="{FF2B5EF4-FFF2-40B4-BE49-F238E27FC236}">
                    <a16:creationId xmlns:a16="http://schemas.microsoft.com/office/drawing/2014/main" xmlns="" id="{E4C3C540-8720-18D2-861A-29B713B4E0BD}"/>
                  </a:ext>
                </a:extLst>
              </p:cNvPr>
              <p:cNvSpPr/>
              <p:nvPr/>
            </p:nvSpPr>
            <p:spPr>
              <a:xfrm>
                <a:off x="1226759" y="3243554"/>
                <a:ext cx="50279" cy="50582"/>
              </a:xfrm>
              <a:custGeom>
                <a:avLst/>
                <a:gdLst/>
                <a:ahLst/>
                <a:cxnLst/>
                <a:rect l="l" t="t" r="r" b="b"/>
                <a:pathLst>
                  <a:path w="663" h="667" extrusionOk="0">
                    <a:moveTo>
                      <a:pt x="330" y="1"/>
                    </a:moveTo>
                    <a:cubicBezTo>
                      <a:pt x="147" y="1"/>
                      <a:pt x="0" y="151"/>
                      <a:pt x="0" y="334"/>
                    </a:cubicBezTo>
                    <a:cubicBezTo>
                      <a:pt x="0" y="517"/>
                      <a:pt x="147" y="666"/>
                      <a:pt x="330" y="666"/>
                    </a:cubicBezTo>
                    <a:cubicBezTo>
                      <a:pt x="513" y="666"/>
                      <a:pt x="663" y="517"/>
                      <a:pt x="663" y="334"/>
                    </a:cubicBezTo>
                    <a:cubicBezTo>
                      <a:pt x="663" y="151"/>
                      <a:pt x="513" y="1"/>
                      <a:pt x="330" y="1"/>
                    </a:cubicBezTo>
                    <a:close/>
                  </a:path>
                </a:pathLst>
              </a:custGeom>
              <a:solidFill>
                <a:srgbClr val="BB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76;p34">
                <a:extLst>
                  <a:ext uri="{FF2B5EF4-FFF2-40B4-BE49-F238E27FC236}">
                    <a16:creationId xmlns:a16="http://schemas.microsoft.com/office/drawing/2014/main" xmlns="" id="{2CEDB841-2059-5FA1-80EF-A79533287B26}"/>
                  </a:ext>
                </a:extLst>
              </p:cNvPr>
              <p:cNvSpPr/>
              <p:nvPr/>
            </p:nvSpPr>
            <p:spPr>
              <a:xfrm>
                <a:off x="954438" y="3716076"/>
                <a:ext cx="58165" cy="241838"/>
              </a:xfrm>
              <a:custGeom>
                <a:avLst/>
                <a:gdLst/>
                <a:ahLst/>
                <a:cxnLst/>
                <a:rect l="l" t="t" r="r" b="b"/>
                <a:pathLst>
                  <a:path w="767" h="3189" extrusionOk="0">
                    <a:moveTo>
                      <a:pt x="317" y="0"/>
                    </a:moveTo>
                    <a:cubicBezTo>
                      <a:pt x="0" y="1375"/>
                      <a:pt x="233" y="3189"/>
                      <a:pt x="233" y="3189"/>
                    </a:cubicBezTo>
                    <a:lnTo>
                      <a:pt x="726" y="3019"/>
                    </a:lnTo>
                    <a:cubicBezTo>
                      <a:pt x="736" y="2849"/>
                      <a:pt x="746" y="2683"/>
                      <a:pt x="766" y="2513"/>
                    </a:cubicBezTo>
                    <a:cubicBezTo>
                      <a:pt x="606" y="1655"/>
                      <a:pt x="450" y="762"/>
                      <a:pt x="317" y="0"/>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77;p34">
                <a:extLst>
                  <a:ext uri="{FF2B5EF4-FFF2-40B4-BE49-F238E27FC236}">
                    <a16:creationId xmlns:a16="http://schemas.microsoft.com/office/drawing/2014/main" xmlns="" id="{1CDDF024-1381-65F2-54A9-65E8D2A5DD45}"/>
                  </a:ext>
                </a:extLst>
              </p:cNvPr>
              <p:cNvSpPr/>
              <p:nvPr/>
            </p:nvSpPr>
            <p:spPr>
              <a:xfrm>
                <a:off x="1009494" y="3906647"/>
                <a:ext cx="9404" cy="38373"/>
              </a:xfrm>
              <a:custGeom>
                <a:avLst/>
                <a:gdLst/>
                <a:ahLst/>
                <a:cxnLst/>
                <a:rect l="l" t="t" r="r" b="b"/>
                <a:pathLst>
                  <a:path w="124" h="506" extrusionOk="0">
                    <a:moveTo>
                      <a:pt x="40" y="0"/>
                    </a:moveTo>
                    <a:cubicBezTo>
                      <a:pt x="20" y="170"/>
                      <a:pt x="10" y="336"/>
                      <a:pt x="0" y="506"/>
                    </a:cubicBezTo>
                    <a:lnTo>
                      <a:pt x="123" y="463"/>
                    </a:lnTo>
                    <a:cubicBezTo>
                      <a:pt x="97" y="309"/>
                      <a:pt x="67" y="157"/>
                      <a:pt x="40"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78;p34">
                <a:extLst>
                  <a:ext uri="{FF2B5EF4-FFF2-40B4-BE49-F238E27FC236}">
                    <a16:creationId xmlns:a16="http://schemas.microsoft.com/office/drawing/2014/main" xmlns="" id="{B3922D33-D0F2-9F03-549B-F2ADD7EECBED}"/>
                  </a:ext>
                </a:extLst>
              </p:cNvPr>
              <p:cNvSpPr/>
              <p:nvPr/>
            </p:nvSpPr>
            <p:spPr>
              <a:xfrm>
                <a:off x="801784" y="4234478"/>
                <a:ext cx="19717" cy="89713"/>
              </a:xfrm>
              <a:custGeom>
                <a:avLst/>
                <a:gdLst/>
                <a:ahLst/>
                <a:cxnLst/>
                <a:rect l="l" t="t" r="r" b="b"/>
                <a:pathLst>
                  <a:path w="260" h="1183" extrusionOk="0">
                    <a:moveTo>
                      <a:pt x="0" y="0"/>
                    </a:moveTo>
                    <a:lnTo>
                      <a:pt x="0" y="0"/>
                    </a:lnTo>
                    <a:cubicBezTo>
                      <a:pt x="67" y="336"/>
                      <a:pt x="150" y="719"/>
                      <a:pt x="260" y="1182"/>
                    </a:cubicBezTo>
                    <a:cubicBezTo>
                      <a:pt x="166" y="786"/>
                      <a:pt x="80" y="390"/>
                      <a:pt x="0" y="0"/>
                    </a:cubicBezTo>
                    <a:close/>
                  </a:path>
                </a:pathLst>
              </a:custGeom>
              <a:solidFill>
                <a:srgbClr val="E0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79;p34">
                <a:extLst>
                  <a:ext uri="{FF2B5EF4-FFF2-40B4-BE49-F238E27FC236}">
                    <a16:creationId xmlns:a16="http://schemas.microsoft.com/office/drawing/2014/main" xmlns="" id="{D47139AB-8EDC-CCAB-1D5F-C067DA5BAF98}"/>
                  </a:ext>
                </a:extLst>
              </p:cNvPr>
              <p:cNvSpPr/>
              <p:nvPr/>
            </p:nvSpPr>
            <p:spPr>
              <a:xfrm>
                <a:off x="782294" y="4064837"/>
                <a:ext cx="301672" cy="260342"/>
              </a:xfrm>
              <a:custGeom>
                <a:avLst/>
                <a:gdLst/>
                <a:ahLst/>
                <a:cxnLst/>
                <a:rect l="l" t="t" r="r" b="b"/>
                <a:pathLst>
                  <a:path w="3978" h="3433" extrusionOk="0">
                    <a:moveTo>
                      <a:pt x="3056" y="1"/>
                    </a:moveTo>
                    <a:lnTo>
                      <a:pt x="1052" y="1232"/>
                    </a:lnTo>
                    <a:lnTo>
                      <a:pt x="443" y="819"/>
                    </a:lnTo>
                    <a:lnTo>
                      <a:pt x="300" y="886"/>
                    </a:lnTo>
                    <a:cubicBezTo>
                      <a:pt x="300" y="886"/>
                      <a:pt x="204" y="770"/>
                      <a:pt x="61" y="560"/>
                    </a:cubicBezTo>
                    <a:lnTo>
                      <a:pt x="1" y="524"/>
                    </a:lnTo>
                    <a:lnTo>
                      <a:pt x="1" y="524"/>
                    </a:lnTo>
                    <a:cubicBezTo>
                      <a:pt x="64" y="1099"/>
                      <a:pt x="127" y="1582"/>
                      <a:pt x="257" y="2237"/>
                    </a:cubicBezTo>
                    <a:cubicBezTo>
                      <a:pt x="337" y="2627"/>
                      <a:pt x="423" y="3023"/>
                      <a:pt x="517" y="3419"/>
                    </a:cubicBezTo>
                    <a:cubicBezTo>
                      <a:pt x="733" y="3426"/>
                      <a:pt x="963" y="3432"/>
                      <a:pt x="1199" y="3432"/>
                    </a:cubicBezTo>
                    <a:cubicBezTo>
                      <a:pt x="2071" y="3432"/>
                      <a:pt x="3069" y="3366"/>
                      <a:pt x="3978" y="3156"/>
                    </a:cubicBezTo>
                    <a:cubicBezTo>
                      <a:pt x="3508" y="2141"/>
                      <a:pt x="3189" y="1083"/>
                      <a:pt x="3056" y="1"/>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80;p34">
                <a:extLst>
                  <a:ext uri="{FF2B5EF4-FFF2-40B4-BE49-F238E27FC236}">
                    <a16:creationId xmlns:a16="http://schemas.microsoft.com/office/drawing/2014/main" xmlns="" id="{19B538D8-4057-EACA-A526-28399A4B8CB9}"/>
                  </a:ext>
                </a:extLst>
              </p:cNvPr>
              <p:cNvSpPr/>
              <p:nvPr/>
            </p:nvSpPr>
            <p:spPr>
              <a:xfrm>
                <a:off x="786845" y="4107228"/>
                <a:ext cx="29121" cy="24874"/>
              </a:xfrm>
              <a:custGeom>
                <a:avLst/>
                <a:gdLst/>
                <a:ahLst/>
                <a:cxnLst/>
                <a:rect l="l" t="t" r="r" b="b"/>
                <a:pathLst>
                  <a:path w="384" h="328" extrusionOk="0">
                    <a:moveTo>
                      <a:pt x="1" y="1"/>
                    </a:moveTo>
                    <a:cubicBezTo>
                      <a:pt x="144" y="211"/>
                      <a:pt x="240" y="327"/>
                      <a:pt x="240" y="327"/>
                    </a:cubicBezTo>
                    <a:lnTo>
                      <a:pt x="383" y="260"/>
                    </a:lnTo>
                    <a:lnTo>
                      <a:pt x="1" y="1"/>
                    </a:ln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81;p34">
                <a:extLst>
                  <a:ext uri="{FF2B5EF4-FFF2-40B4-BE49-F238E27FC236}">
                    <a16:creationId xmlns:a16="http://schemas.microsoft.com/office/drawing/2014/main" xmlns="" id="{086AA022-078C-4E79-A6F7-553A739065A1}"/>
                  </a:ext>
                </a:extLst>
              </p:cNvPr>
              <p:cNvSpPr/>
              <p:nvPr/>
            </p:nvSpPr>
            <p:spPr>
              <a:xfrm>
                <a:off x="1014044" y="4049443"/>
                <a:ext cx="246085" cy="254730"/>
              </a:xfrm>
              <a:custGeom>
                <a:avLst/>
                <a:gdLst/>
                <a:ahLst/>
                <a:cxnLst/>
                <a:rect l="l" t="t" r="r" b="b"/>
                <a:pathLst>
                  <a:path w="3245" h="3359" extrusionOk="0">
                    <a:moveTo>
                      <a:pt x="332" y="1"/>
                    </a:moveTo>
                    <a:lnTo>
                      <a:pt x="0" y="204"/>
                    </a:lnTo>
                    <a:cubicBezTo>
                      <a:pt x="133" y="1286"/>
                      <a:pt x="452" y="2344"/>
                      <a:pt x="922" y="3359"/>
                    </a:cubicBezTo>
                    <a:cubicBezTo>
                      <a:pt x="1884" y="3136"/>
                      <a:pt x="2746" y="2744"/>
                      <a:pt x="3245" y="2088"/>
                    </a:cubicBezTo>
                    <a:cubicBezTo>
                      <a:pt x="2010" y="1888"/>
                      <a:pt x="809" y="1695"/>
                      <a:pt x="729" y="1695"/>
                    </a:cubicBezTo>
                    <a:cubicBezTo>
                      <a:pt x="682" y="1695"/>
                      <a:pt x="526" y="993"/>
                      <a:pt x="332"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82;p34">
                <a:extLst>
                  <a:ext uri="{FF2B5EF4-FFF2-40B4-BE49-F238E27FC236}">
                    <a16:creationId xmlns:a16="http://schemas.microsoft.com/office/drawing/2014/main" xmlns="" id="{89A6C5EB-0BDD-4F61-D6FB-AC43C57B5DF5}"/>
                  </a:ext>
                </a:extLst>
              </p:cNvPr>
              <p:cNvSpPr/>
              <p:nvPr/>
            </p:nvSpPr>
            <p:spPr>
              <a:xfrm>
                <a:off x="1140459" y="4718755"/>
                <a:ext cx="199977" cy="175255"/>
              </a:xfrm>
              <a:custGeom>
                <a:avLst/>
                <a:gdLst/>
                <a:ahLst/>
                <a:cxnLst/>
                <a:rect l="l" t="t" r="r" b="b"/>
                <a:pathLst>
                  <a:path w="2637" h="2311" extrusionOk="0">
                    <a:moveTo>
                      <a:pt x="1499" y="0"/>
                    </a:moveTo>
                    <a:cubicBezTo>
                      <a:pt x="1306" y="0"/>
                      <a:pt x="1122" y="33"/>
                      <a:pt x="942" y="81"/>
                    </a:cubicBezTo>
                    <a:cubicBezTo>
                      <a:pt x="746" y="134"/>
                      <a:pt x="556" y="204"/>
                      <a:pt x="373" y="321"/>
                    </a:cubicBezTo>
                    <a:cubicBezTo>
                      <a:pt x="287" y="380"/>
                      <a:pt x="200" y="460"/>
                      <a:pt x="147" y="563"/>
                    </a:cubicBezTo>
                    <a:cubicBezTo>
                      <a:pt x="94" y="670"/>
                      <a:pt x="80" y="797"/>
                      <a:pt x="107" y="907"/>
                    </a:cubicBezTo>
                    <a:cubicBezTo>
                      <a:pt x="154" y="1130"/>
                      <a:pt x="333" y="1306"/>
                      <a:pt x="530" y="1382"/>
                    </a:cubicBezTo>
                    <a:cubicBezTo>
                      <a:pt x="699" y="1450"/>
                      <a:pt x="875" y="1468"/>
                      <a:pt x="1046" y="1468"/>
                    </a:cubicBezTo>
                    <a:cubicBezTo>
                      <a:pt x="1077" y="1468"/>
                      <a:pt x="1108" y="1467"/>
                      <a:pt x="1138" y="1466"/>
                    </a:cubicBezTo>
                    <a:cubicBezTo>
                      <a:pt x="1238" y="1462"/>
                      <a:pt x="1338" y="1452"/>
                      <a:pt x="1438" y="1436"/>
                    </a:cubicBezTo>
                    <a:cubicBezTo>
                      <a:pt x="1535" y="1416"/>
                      <a:pt x="1638" y="1399"/>
                      <a:pt x="1731" y="1346"/>
                    </a:cubicBezTo>
                    <a:cubicBezTo>
                      <a:pt x="1828" y="1296"/>
                      <a:pt x="1911" y="1186"/>
                      <a:pt x="1897" y="1070"/>
                    </a:cubicBezTo>
                    <a:cubicBezTo>
                      <a:pt x="1888" y="956"/>
                      <a:pt x="1821" y="863"/>
                      <a:pt x="1738" y="803"/>
                    </a:cubicBezTo>
                    <a:cubicBezTo>
                      <a:pt x="1645" y="741"/>
                      <a:pt x="1545" y="721"/>
                      <a:pt x="1444" y="721"/>
                    </a:cubicBezTo>
                    <a:cubicBezTo>
                      <a:pt x="1345" y="721"/>
                      <a:pt x="1246" y="740"/>
                      <a:pt x="1152" y="757"/>
                    </a:cubicBezTo>
                    <a:cubicBezTo>
                      <a:pt x="1217" y="751"/>
                      <a:pt x="1284" y="746"/>
                      <a:pt x="1350" y="746"/>
                    </a:cubicBezTo>
                    <a:cubicBezTo>
                      <a:pt x="1481" y="746"/>
                      <a:pt x="1608" y="766"/>
                      <a:pt x="1708" y="843"/>
                    </a:cubicBezTo>
                    <a:cubicBezTo>
                      <a:pt x="1777" y="900"/>
                      <a:pt x="1825" y="990"/>
                      <a:pt x="1825" y="1073"/>
                    </a:cubicBezTo>
                    <a:cubicBezTo>
                      <a:pt x="1828" y="1159"/>
                      <a:pt x="1768" y="1226"/>
                      <a:pt x="1688" y="1262"/>
                    </a:cubicBezTo>
                    <a:cubicBezTo>
                      <a:pt x="1528" y="1333"/>
                      <a:pt x="1321" y="1342"/>
                      <a:pt x="1135" y="1346"/>
                    </a:cubicBezTo>
                    <a:cubicBezTo>
                      <a:pt x="946" y="1342"/>
                      <a:pt x="753" y="1322"/>
                      <a:pt x="590" y="1246"/>
                    </a:cubicBezTo>
                    <a:cubicBezTo>
                      <a:pt x="427" y="1176"/>
                      <a:pt x="303" y="1033"/>
                      <a:pt x="270" y="873"/>
                    </a:cubicBezTo>
                    <a:cubicBezTo>
                      <a:pt x="230" y="710"/>
                      <a:pt x="320" y="560"/>
                      <a:pt x="473" y="464"/>
                    </a:cubicBezTo>
                    <a:cubicBezTo>
                      <a:pt x="768" y="292"/>
                      <a:pt x="1141" y="194"/>
                      <a:pt x="1489" y="194"/>
                    </a:cubicBezTo>
                    <a:cubicBezTo>
                      <a:pt x="1507" y="194"/>
                      <a:pt x="1524" y="194"/>
                      <a:pt x="1541" y="194"/>
                    </a:cubicBezTo>
                    <a:cubicBezTo>
                      <a:pt x="1721" y="201"/>
                      <a:pt x="1874" y="264"/>
                      <a:pt x="1991" y="404"/>
                    </a:cubicBezTo>
                    <a:cubicBezTo>
                      <a:pt x="2104" y="540"/>
                      <a:pt x="2214" y="714"/>
                      <a:pt x="2307" y="873"/>
                    </a:cubicBezTo>
                    <a:cubicBezTo>
                      <a:pt x="2396" y="1036"/>
                      <a:pt x="2464" y="1213"/>
                      <a:pt x="2453" y="1386"/>
                    </a:cubicBezTo>
                    <a:cubicBezTo>
                      <a:pt x="2444" y="1555"/>
                      <a:pt x="2347" y="1712"/>
                      <a:pt x="2207" y="1825"/>
                    </a:cubicBezTo>
                    <a:cubicBezTo>
                      <a:pt x="2064" y="1938"/>
                      <a:pt x="1884" y="2015"/>
                      <a:pt x="1705" y="2075"/>
                    </a:cubicBezTo>
                    <a:cubicBezTo>
                      <a:pt x="1521" y="2131"/>
                      <a:pt x="1332" y="2178"/>
                      <a:pt x="1142" y="2208"/>
                    </a:cubicBezTo>
                    <a:cubicBezTo>
                      <a:pt x="1015" y="2228"/>
                      <a:pt x="886" y="2239"/>
                      <a:pt x="757" y="2239"/>
                    </a:cubicBezTo>
                    <a:cubicBezTo>
                      <a:pt x="499" y="2239"/>
                      <a:pt x="240" y="2195"/>
                      <a:pt x="0" y="2088"/>
                    </a:cubicBezTo>
                    <a:lnTo>
                      <a:pt x="0" y="2088"/>
                    </a:lnTo>
                    <a:cubicBezTo>
                      <a:pt x="277" y="2249"/>
                      <a:pt x="601" y="2311"/>
                      <a:pt x="923" y="2311"/>
                    </a:cubicBezTo>
                    <a:cubicBezTo>
                      <a:pt x="1000" y="2311"/>
                      <a:pt x="1076" y="2307"/>
                      <a:pt x="1152" y="2301"/>
                    </a:cubicBezTo>
                    <a:cubicBezTo>
                      <a:pt x="1352" y="2281"/>
                      <a:pt x="1548" y="2241"/>
                      <a:pt x="1738" y="2191"/>
                    </a:cubicBezTo>
                    <a:cubicBezTo>
                      <a:pt x="1931" y="2138"/>
                      <a:pt x="2124" y="2065"/>
                      <a:pt x="2297" y="1941"/>
                    </a:cubicBezTo>
                    <a:cubicBezTo>
                      <a:pt x="2467" y="1821"/>
                      <a:pt x="2607" y="1622"/>
                      <a:pt x="2619" y="1396"/>
                    </a:cubicBezTo>
                    <a:cubicBezTo>
                      <a:pt x="2636" y="1173"/>
                      <a:pt x="2556" y="970"/>
                      <a:pt x="2460" y="790"/>
                    </a:cubicBezTo>
                    <a:cubicBezTo>
                      <a:pt x="2360" y="610"/>
                      <a:pt x="2264" y="448"/>
                      <a:pt x="2131" y="281"/>
                    </a:cubicBezTo>
                    <a:cubicBezTo>
                      <a:pt x="2060" y="201"/>
                      <a:pt x="1974" y="124"/>
                      <a:pt x="1871" y="78"/>
                    </a:cubicBezTo>
                    <a:cubicBezTo>
                      <a:pt x="1768" y="28"/>
                      <a:pt x="1658" y="8"/>
                      <a:pt x="1551" y="1"/>
                    </a:cubicBezTo>
                    <a:cubicBezTo>
                      <a:pt x="1534" y="1"/>
                      <a:pt x="1517" y="0"/>
                      <a:pt x="14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83;p34">
                <a:extLst>
                  <a:ext uri="{FF2B5EF4-FFF2-40B4-BE49-F238E27FC236}">
                    <a16:creationId xmlns:a16="http://schemas.microsoft.com/office/drawing/2014/main" xmlns="" id="{8D5475E4-6919-849F-F4D9-319AA50EC441}"/>
                  </a:ext>
                </a:extLst>
              </p:cNvPr>
              <p:cNvSpPr/>
              <p:nvPr/>
            </p:nvSpPr>
            <p:spPr>
              <a:xfrm>
                <a:off x="1708533" y="4718755"/>
                <a:ext cx="199977" cy="175255"/>
              </a:xfrm>
              <a:custGeom>
                <a:avLst/>
                <a:gdLst/>
                <a:ahLst/>
                <a:cxnLst/>
                <a:rect l="l" t="t" r="r" b="b"/>
                <a:pathLst>
                  <a:path w="2637" h="2311" extrusionOk="0">
                    <a:moveTo>
                      <a:pt x="1138" y="0"/>
                    </a:moveTo>
                    <a:cubicBezTo>
                      <a:pt x="1121" y="0"/>
                      <a:pt x="1104" y="1"/>
                      <a:pt x="1086" y="1"/>
                    </a:cubicBezTo>
                    <a:cubicBezTo>
                      <a:pt x="979" y="8"/>
                      <a:pt x="870" y="28"/>
                      <a:pt x="767" y="78"/>
                    </a:cubicBezTo>
                    <a:cubicBezTo>
                      <a:pt x="664" y="124"/>
                      <a:pt x="577" y="201"/>
                      <a:pt x="507" y="281"/>
                    </a:cubicBezTo>
                    <a:cubicBezTo>
                      <a:pt x="374" y="448"/>
                      <a:pt x="277" y="610"/>
                      <a:pt x="177" y="790"/>
                    </a:cubicBezTo>
                    <a:cubicBezTo>
                      <a:pt x="81" y="970"/>
                      <a:pt x="1" y="1173"/>
                      <a:pt x="18" y="1396"/>
                    </a:cubicBezTo>
                    <a:cubicBezTo>
                      <a:pt x="31" y="1622"/>
                      <a:pt x="171" y="1821"/>
                      <a:pt x="340" y="1941"/>
                    </a:cubicBezTo>
                    <a:cubicBezTo>
                      <a:pt x="514" y="2065"/>
                      <a:pt x="707" y="2138"/>
                      <a:pt x="899" y="2191"/>
                    </a:cubicBezTo>
                    <a:cubicBezTo>
                      <a:pt x="1090" y="2241"/>
                      <a:pt x="1286" y="2281"/>
                      <a:pt x="1486" y="2301"/>
                    </a:cubicBezTo>
                    <a:cubicBezTo>
                      <a:pt x="1561" y="2307"/>
                      <a:pt x="1638" y="2311"/>
                      <a:pt x="1715" y="2311"/>
                    </a:cubicBezTo>
                    <a:cubicBezTo>
                      <a:pt x="2036" y="2311"/>
                      <a:pt x="2360" y="2249"/>
                      <a:pt x="2637" y="2088"/>
                    </a:cubicBezTo>
                    <a:lnTo>
                      <a:pt x="2637" y="2088"/>
                    </a:lnTo>
                    <a:cubicBezTo>
                      <a:pt x="2397" y="2195"/>
                      <a:pt x="2138" y="2239"/>
                      <a:pt x="1880" y="2239"/>
                    </a:cubicBezTo>
                    <a:cubicBezTo>
                      <a:pt x="1751" y="2239"/>
                      <a:pt x="1622" y="2228"/>
                      <a:pt x="1495" y="2208"/>
                    </a:cubicBezTo>
                    <a:cubicBezTo>
                      <a:pt x="1306" y="2178"/>
                      <a:pt x="1116" y="2131"/>
                      <a:pt x="933" y="2075"/>
                    </a:cubicBezTo>
                    <a:cubicBezTo>
                      <a:pt x="753" y="2015"/>
                      <a:pt x="574" y="1938"/>
                      <a:pt x="431" y="1825"/>
                    </a:cubicBezTo>
                    <a:cubicBezTo>
                      <a:pt x="291" y="1712"/>
                      <a:pt x="194" y="1555"/>
                      <a:pt x="185" y="1386"/>
                    </a:cubicBezTo>
                    <a:cubicBezTo>
                      <a:pt x="174" y="1213"/>
                      <a:pt x="240" y="1036"/>
                      <a:pt x="331" y="873"/>
                    </a:cubicBezTo>
                    <a:cubicBezTo>
                      <a:pt x="424" y="714"/>
                      <a:pt x="534" y="540"/>
                      <a:pt x="647" y="404"/>
                    </a:cubicBezTo>
                    <a:cubicBezTo>
                      <a:pt x="764" y="264"/>
                      <a:pt x="916" y="201"/>
                      <a:pt x="1096" y="194"/>
                    </a:cubicBezTo>
                    <a:cubicBezTo>
                      <a:pt x="1113" y="194"/>
                      <a:pt x="1130" y="194"/>
                      <a:pt x="1148" y="194"/>
                    </a:cubicBezTo>
                    <a:cubicBezTo>
                      <a:pt x="1496" y="194"/>
                      <a:pt x="1869" y="292"/>
                      <a:pt x="2165" y="464"/>
                    </a:cubicBezTo>
                    <a:cubicBezTo>
                      <a:pt x="2317" y="560"/>
                      <a:pt x="2407" y="710"/>
                      <a:pt x="2368" y="873"/>
                    </a:cubicBezTo>
                    <a:cubicBezTo>
                      <a:pt x="2334" y="1033"/>
                      <a:pt x="2211" y="1176"/>
                      <a:pt x="2048" y="1246"/>
                    </a:cubicBezTo>
                    <a:cubicBezTo>
                      <a:pt x="1885" y="1322"/>
                      <a:pt x="1692" y="1342"/>
                      <a:pt x="1502" y="1346"/>
                    </a:cubicBezTo>
                    <a:cubicBezTo>
                      <a:pt x="1316" y="1342"/>
                      <a:pt x="1109" y="1333"/>
                      <a:pt x="950" y="1262"/>
                    </a:cubicBezTo>
                    <a:cubicBezTo>
                      <a:pt x="870" y="1226"/>
                      <a:pt x="810" y="1159"/>
                      <a:pt x="813" y="1073"/>
                    </a:cubicBezTo>
                    <a:cubicBezTo>
                      <a:pt x="813" y="990"/>
                      <a:pt x="859" y="900"/>
                      <a:pt x="930" y="843"/>
                    </a:cubicBezTo>
                    <a:cubicBezTo>
                      <a:pt x="1029" y="766"/>
                      <a:pt x="1156" y="746"/>
                      <a:pt x="1287" y="746"/>
                    </a:cubicBezTo>
                    <a:cubicBezTo>
                      <a:pt x="1353" y="746"/>
                      <a:pt x="1421" y="751"/>
                      <a:pt x="1486" y="757"/>
                    </a:cubicBezTo>
                    <a:cubicBezTo>
                      <a:pt x="1392" y="740"/>
                      <a:pt x="1292" y="721"/>
                      <a:pt x="1193" y="721"/>
                    </a:cubicBezTo>
                    <a:cubicBezTo>
                      <a:pt x="1092" y="721"/>
                      <a:pt x="992" y="741"/>
                      <a:pt x="899" y="803"/>
                    </a:cubicBezTo>
                    <a:cubicBezTo>
                      <a:pt x="816" y="863"/>
                      <a:pt x="750" y="956"/>
                      <a:pt x="740" y="1070"/>
                    </a:cubicBezTo>
                    <a:cubicBezTo>
                      <a:pt x="727" y="1186"/>
                      <a:pt x="810" y="1296"/>
                      <a:pt x="907" y="1346"/>
                    </a:cubicBezTo>
                    <a:cubicBezTo>
                      <a:pt x="999" y="1399"/>
                      <a:pt x="1103" y="1416"/>
                      <a:pt x="1199" y="1436"/>
                    </a:cubicBezTo>
                    <a:cubicBezTo>
                      <a:pt x="1299" y="1452"/>
                      <a:pt x="1399" y="1462"/>
                      <a:pt x="1498" y="1466"/>
                    </a:cubicBezTo>
                    <a:cubicBezTo>
                      <a:pt x="1529" y="1467"/>
                      <a:pt x="1560" y="1468"/>
                      <a:pt x="1591" y="1468"/>
                    </a:cubicBezTo>
                    <a:cubicBezTo>
                      <a:pt x="1762" y="1468"/>
                      <a:pt x="1939" y="1450"/>
                      <a:pt x="2108" y="1382"/>
                    </a:cubicBezTo>
                    <a:cubicBezTo>
                      <a:pt x="2304" y="1306"/>
                      <a:pt x="2484" y="1130"/>
                      <a:pt x="2530" y="907"/>
                    </a:cubicBezTo>
                    <a:cubicBezTo>
                      <a:pt x="2557" y="797"/>
                      <a:pt x="2544" y="670"/>
                      <a:pt x="2491" y="563"/>
                    </a:cubicBezTo>
                    <a:cubicBezTo>
                      <a:pt x="2437" y="460"/>
                      <a:pt x="2351" y="380"/>
                      <a:pt x="2264" y="321"/>
                    </a:cubicBezTo>
                    <a:cubicBezTo>
                      <a:pt x="2082" y="204"/>
                      <a:pt x="1895" y="134"/>
                      <a:pt x="1695" y="81"/>
                    </a:cubicBezTo>
                    <a:cubicBezTo>
                      <a:pt x="1515" y="33"/>
                      <a:pt x="1331" y="0"/>
                      <a:pt x="113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84;p34">
                <a:extLst>
                  <a:ext uri="{FF2B5EF4-FFF2-40B4-BE49-F238E27FC236}">
                    <a16:creationId xmlns:a16="http://schemas.microsoft.com/office/drawing/2014/main" xmlns="" id="{27FB2452-78F3-23E0-1E1F-5EE2CB7D98FA}"/>
                  </a:ext>
                </a:extLst>
              </p:cNvPr>
              <p:cNvSpPr/>
              <p:nvPr/>
            </p:nvSpPr>
            <p:spPr>
              <a:xfrm>
                <a:off x="1086693" y="3036375"/>
                <a:ext cx="760322" cy="291358"/>
              </a:xfrm>
              <a:custGeom>
                <a:avLst/>
                <a:gdLst/>
                <a:ahLst/>
                <a:cxnLst/>
                <a:rect l="l" t="t" r="r" b="b"/>
                <a:pathLst>
                  <a:path w="10026" h="3842" extrusionOk="0">
                    <a:moveTo>
                      <a:pt x="1921" y="194"/>
                    </a:moveTo>
                    <a:cubicBezTo>
                      <a:pt x="2873" y="194"/>
                      <a:pt x="3648" y="969"/>
                      <a:pt x="3648" y="1921"/>
                    </a:cubicBezTo>
                    <a:cubicBezTo>
                      <a:pt x="3648" y="2873"/>
                      <a:pt x="2873" y="3648"/>
                      <a:pt x="1921" y="3648"/>
                    </a:cubicBezTo>
                    <a:cubicBezTo>
                      <a:pt x="966" y="3648"/>
                      <a:pt x="190" y="2873"/>
                      <a:pt x="190" y="1921"/>
                    </a:cubicBezTo>
                    <a:cubicBezTo>
                      <a:pt x="190" y="969"/>
                      <a:pt x="966" y="194"/>
                      <a:pt x="1921" y="194"/>
                    </a:cubicBezTo>
                    <a:close/>
                    <a:moveTo>
                      <a:pt x="8105" y="194"/>
                    </a:moveTo>
                    <a:cubicBezTo>
                      <a:pt x="9059" y="194"/>
                      <a:pt x="9832" y="969"/>
                      <a:pt x="9832" y="1921"/>
                    </a:cubicBezTo>
                    <a:cubicBezTo>
                      <a:pt x="9832" y="2873"/>
                      <a:pt x="9059" y="3648"/>
                      <a:pt x="8105" y="3648"/>
                    </a:cubicBezTo>
                    <a:cubicBezTo>
                      <a:pt x="7153" y="3648"/>
                      <a:pt x="6377" y="2873"/>
                      <a:pt x="6377" y="1921"/>
                    </a:cubicBezTo>
                    <a:cubicBezTo>
                      <a:pt x="6377" y="969"/>
                      <a:pt x="7153" y="194"/>
                      <a:pt x="8105" y="194"/>
                    </a:cubicBezTo>
                    <a:close/>
                    <a:moveTo>
                      <a:pt x="1921" y="0"/>
                    </a:moveTo>
                    <a:cubicBezTo>
                      <a:pt x="859" y="0"/>
                      <a:pt x="1" y="862"/>
                      <a:pt x="1" y="1921"/>
                    </a:cubicBezTo>
                    <a:cubicBezTo>
                      <a:pt x="1" y="2979"/>
                      <a:pt x="859" y="3842"/>
                      <a:pt x="1921" y="3842"/>
                    </a:cubicBezTo>
                    <a:cubicBezTo>
                      <a:pt x="2816" y="3842"/>
                      <a:pt x="3572" y="3223"/>
                      <a:pt x="3781" y="2387"/>
                    </a:cubicBezTo>
                    <a:lnTo>
                      <a:pt x="6244" y="2387"/>
                    </a:lnTo>
                    <a:cubicBezTo>
                      <a:pt x="6454" y="3223"/>
                      <a:pt x="7210" y="3842"/>
                      <a:pt x="8105" y="3842"/>
                    </a:cubicBezTo>
                    <a:cubicBezTo>
                      <a:pt x="9163" y="3842"/>
                      <a:pt x="10025" y="2979"/>
                      <a:pt x="10025" y="1921"/>
                    </a:cubicBezTo>
                    <a:cubicBezTo>
                      <a:pt x="10025" y="862"/>
                      <a:pt x="9163" y="0"/>
                      <a:pt x="8105" y="0"/>
                    </a:cubicBezTo>
                    <a:cubicBezTo>
                      <a:pt x="7047" y="0"/>
                      <a:pt x="6184" y="862"/>
                      <a:pt x="6184" y="1921"/>
                    </a:cubicBezTo>
                    <a:cubicBezTo>
                      <a:pt x="6184" y="2014"/>
                      <a:pt x="6194" y="2108"/>
                      <a:pt x="6208" y="2197"/>
                    </a:cubicBezTo>
                    <a:lnTo>
                      <a:pt x="3818" y="2197"/>
                    </a:lnTo>
                    <a:cubicBezTo>
                      <a:pt x="3832" y="2108"/>
                      <a:pt x="3841" y="2014"/>
                      <a:pt x="3841" y="1921"/>
                    </a:cubicBezTo>
                    <a:cubicBezTo>
                      <a:pt x="3841" y="862"/>
                      <a:pt x="2979" y="0"/>
                      <a:pt x="1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85;p34">
                <a:extLst>
                  <a:ext uri="{FF2B5EF4-FFF2-40B4-BE49-F238E27FC236}">
                    <a16:creationId xmlns:a16="http://schemas.microsoft.com/office/drawing/2014/main" xmlns="" id="{EE7DB96E-2773-B75F-5CB4-7279C6326325}"/>
                  </a:ext>
                </a:extLst>
              </p:cNvPr>
              <p:cNvSpPr/>
              <p:nvPr/>
            </p:nvSpPr>
            <p:spPr>
              <a:xfrm>
                <a:off x="1922386" y="3602704"/>
                <a:ext cx="210594" cy="283016"/>
              </a:xfrm>
              <a:custGeom>
                <a:avLst/>
                <a:gdLst/>
                <a:ahLst/>
                <a:cxnLst/>
                <a:rect l="l" t="t" r="r" b="b"/>
                <a:pathLst>
                  <a:path w="2777" h="3732" extrusionOk="0">
                    <a:moveTo>
                      <a:pt x="1611" y="1"/>
                    </a:moveTo>
                    <a:cubicBezTo>
                      <a:pt x="1764" y="756"/>
                      <a:pt x="1681" y="1582"/>
                      <a:pt x="1145" y="2138"/>
                    </a:cubicBezTo>
                    <a:cubicBezTo>
                      <a:pt x="1092" y="2194"/>
                      <a:pt x="233" y="2864"/>
                      <a:pt x="10" y="2930"/>
                    </a:cubicBezTo>
                    <a:lnTo>
                      <a:pt x="0" y="3283"/>
                    </a:lnTo>
                    <a:lnTo>
                      <a:pt x="1131" y="3732"/>
                    </a:lnTo>
                    <a:cubicBezTo>
                      <a:pt x="1131" y="3732"/>
                      <a:pt x="2776" y="1975"/>
                      <a:pt x="1611" y="1"/>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86;p34">
                <a:extLst>
                  <a:ext uri="{FF2B5EF4-FFF2-40B4-BE49-F238E27FC236}">
                    <a16:creationId xmlns:a16="http://schemas.microsoft.com/office/drawing/2014/main" xmlns="" id="{6EDB4E43-6619-FD63-711F-BEE1279A4C41}"/>
                  </a:ext>
                </a:extLst>
              </p:cNvPr>
              <p:cNvSpPr/>
              <p:nvPr/>
            </p:nvSpPr>
            <p:spPr>
              <a:xfrm>
                <a:off x="1344908" y="3225885"/>
                <a:ext cx="719143" cy="599248"/>
              </a:xfrm>
              <a:custGeom>
                <a:avLst/>
                <a:gdLst/>
                <a:ahLst/>
                <a:cxnLst/>
                <a:rect l="l" t="t" r="r" b="b"/>
                <a:pathLst>
                  <a:path w="9483" h="7902" extrusionOk="0">
                    <a:moveTo>
                      <a:pt x="2863" y="1"/>
                    </a:moveTo>
                    <a:lnTo>
                      <a:pt x="499" y="919"/>
                    </a:lnTo>
                    <a:cubicBezTo>
                      <a:pt x="499" y="919"/>
                      <a:pt x="0" y="3306"/>
                      <a:pt x="2310" y="3386"/>
                    </a:cubicBezTo>
                    <a:cubicBezTo>
                      <a:pt x="4620" y="3466"/>
                      <a:pt x="7771" y="3256"/>
                      <a:pt x="8008" y="5013"/>
                    </a:cubicBezTo>
                    <a:cubicBezTo>
                      <a:pt x="8244" y="6770"/>
                      <a:pt x="7429" y="6904"/>
                      <a:pt x="7429" y="6904"/>
                    </a:cubicBezTo>
                    <a:lnTo>
                      <a:pt x="7572" y="7885"/>
                    </a:lnTo>
                    <a:cubicBezTo>
                      <a:pt x="7573" y="7896"/>
                      <a:pt x="7582" y="7901"/>
                      <a:pt x="7595" y="7901"/>
                    </a:cubicBezTo>
                    <a:cubicBezTo>
                      <a:pt x="7759" y="7901"/>
                      <a:pt x="8705" y="7165"/>
                      <a:pt x="8760" y="7107"/>
                    </a:cubicBezTo>
                    <a:cubicBezTo>
                      <a:pt x="9482" y="6358"/>
                      <a:pt x="9382" y="5113"/>
                      <a:pt x="8989" y="4228"/>
                    </a:cubicBezTo>
                    <a:cubicBezTo>
                      <a:pt x="8357" y="2793"/>
                      <a:pt x="6996" y="2197"/>
                      <a:pt x="5508" y="2128"/>
                    </a:cubicBezTo>
                    <a:cubicBezTo>
                      <a:pt x="4693" y="2088"/>
                      <a:pt x="3515" y="2125"/>
                      <a:pt x="3066" y="1303"/>
                    </a:cubicBezTo>
                    <a:cubicBezTo>
                      <a:pt x="2859" y="923"/>
                      <a:pt x="2793" y="427"/>
                      <a:pt x="286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87;p34">
                <a:extLst>
                  <a:ext uri="{FF2B5EF4-FFF2-40B4-BE49-F238E27FC236}">
                    <a16:creationId xmlns:a16="http://schemas.microsoft.com/office/drawing/2014/main" xmlns="" id="{9925386B-FBE5-A519-BF85-A99DBD1F99B6}"/>
                  </a:ext>
                </a:extLst>
              </p:cNvPr>
              <p:cNvSpPr/>
              <p:nvPr/>
            </p:nvSpPr>
            <p:spPr>
              <a:xfrm>
                <a:off x="1449332" y="3344868"/>
                <a:ext cx="135138" cy="54298"/>
              </a:xfrm>
              <a:custGeom>
                <a:avLst/>
                <a:gdLst/>
                <a:ahLst/>
                <a:cxnLst/>
                <a:rect l="l" t="t" r="r" b="b"/>
                <a:pathLst>
                  <a:path w="1782" h="716" extrusionOk="0">
                    <a:moveTo>
                      <a:pt x="1412" y="0"/>
                    </a:moveTo>
                    <a:cubicBezTo>
                      <a:pt x="1027" y="0"/>
                      <a:pt x="422" y="110"/>
                      <a:pt x="1" y="715"/>
                    </a:cubicBezTo>
                    <a:lnTo>
                      <a:pt x="1781" y="36"/>
                    </a:lnTo>
                    <a:cubicBezTo>
                      <a:pt x="1781" y="36"/>
                      <a:pt x="1633" y="0"/>
                      <a:pt x="141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88;p34">
                <a:extLst>
                  <a:ext uri="{FF2B5EF4-FFF2-40B4-BE49-F238E27FC236}">
                    <a16:creationId xmlns:a16="http://schemas.microsoft.com/office/drawing/2014/main" xmlns="" id="{473AA649-41F1-53E4-8933-DD1E8940D55D}"/>
                  </a:ext>
                </a:extLst>
              </p:cNvPr>
              <p:cNvSpPr/>
              <p:nvPr/>
            </p:nvSpPr>
            <p:spPr>
              <a:xfrm>
                <a:off x="1584393" y="3399090"/>
                <a:ext cx="101012" cy="61578"/>
              </a:xfrm>
              <a:custGeom>
                <a:avLst/>
                <a:gdLst/>
                <a:ahLst/>
                <a:cxnLst/>
                <a:rect l="l" t="t" r="r" b="b"/>
                <a:pathLst>
                  <a:path w="1332" h="812" extrusionOk="0">
                    <a:moveTo>
                      <a:pt x="1332" y="0"/>
                    </a:moveTo>
                    <a:cubicBezTo>
                      <a:pt x="1332" y="0"/>
                      <a:pt x="433" y="283"/>
                      <a:pt x="0" y="812"/>
                    </a:cubicBezTo>
                    <a:lnTo>
                      <a:pt x="1332"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89;p34">
                <a:extLst>
                  <a:ext uri="{FF2B5EF4-FFF2-40B4-BE49-F238E27FC236}">
                    <a16:creationId xmlns:a16="http://schemas.microsoft.com/office/drawing/2014/main" xmlns="" id="{0C389DAE-E0A0-220A-374F-B7C88BDB6630}"/>
                  </a:ext>
                </a:extLst>
              </p:cNvPr>
              <p:cNvSpPr/>
              <p:nvPr/>
            </p:nvSpPr>
            <p:spPr>
              <a:xfrm>
                <a:off x="1773447" y="3429878"/>
                <a:ext cx="77503" cy="43226"/>
              </a:xfrm>
              <a:custGeom>
                <a:avLst/>
                <a:gdLst/>
                <a:ahLst/>
                <a:cxnLst/>
                <a:rect l="l" t="t" r="r" b="b"/>
                <a:pathLst>
                  <a:path w="1022" h="570" extrusionOk="0">
                    <a:moveTo>
                      <a:pt x="1022" y="0"/>
                    </a:moveTo>
                    <a:lnTo>
                      <a:pt x="1022" y="0"/>
                    </a:lnTo>
                    <a:cubicBezTo>
                      <a:pt x="559" y="60"/>
                      <a:pt x="0" y="570"/>
                      <a:pt x="0" y="570"/>
                    </a:cubicBezTo>
                    <a:lnTo>
                      <a:pt x="1022"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90;p34">
                <a:extLst>
                  <a:ext uri="{FF2B5EF4-FFF2-40B4-BE49-F238E27FC236}">
                    <a16:creationId xmlns:a16="http://schemas.microsoft.com/office/drawing/2014/main" xmlns="" id="{24674122-10FE-4C21-DA8D-D83F5C37D1DE}"/>
                  </a:ext>
                </a:extLst>
              </p:cNvPr>
              <p:cNvSpPr/>
              <p:nvPr/>
            </p:nvSpPr>
            <p:spPr>
              <a:xfrm>
                <a:off x="1927163" y="3983391"/>
                <a:ext cx="214537" cy="245099"/>
              </a:xfrm>
              <a:custGeom>
                <a:avLst/>
                <a:gdLst/>
                <a:ahLst/>
                <a:cxnLst/>
                <a:rect l="l" t="t" r="r" b="b"/>
                <a:pathLst>
                  <a:path w="2829" h="3232" extrusionOk="0">
                    <a:moveTo>
                      <a:pt x="373" y="0"/>
                    </a:moveTo>
                    <a:cubicBezTo>
                      <a:pt x="370" y="1075"/>
                      <a:pt x="263" y="2157"/>
                      <a:pt x="1" y="3188"/>
                    </a:cubicBezTo>
                    <a:cubicBezTo>
                      <a:pt x="183" y="3218"/>
                      <a:pt x="357" y="3231"/>
                      <a:pt x="523" y="3231"/>
                    </a:cubicBezTo>
                    <a:cubicBezTo>
                      <a:pt x="1707" y="3231"/>
                      <a:pt x="2406" y="2526"/>
                      <a:pt x="2789" y="1913"/>
                    </a:cubicBezTo>
                    <a:cubicBezTo>
                      <a:pt x="2813" y="1544"/>
                      <a:pt x="2826" y="1174"/>
                      <a:pt x="2829" y="812"/>
                    </a:cubicBezTo>
                    <a:lnTo>
                      <a:pt x="2829" y="812"/>
                    </a:lnTo>
                    <a:cubicBezTo>
                      <a:pt x="2700" y="942"/>
                      <a:pt x="2557" y="1068"/>
                      <a:pt x="2406" y="1191"/>
                    </a:cubicBezTo>
                    <a:cubicBezTo>
                      <a:pt x="2267" y="1301"/>
                      <a:pt x="2120" y="1354"/>
                      <a:pt x="1967" y="1354"/>
                    </a:cubicBezTo>
                    <a:cubicBezTo>
                      <a:pt x="1481" y="1354"/>
                      <a:pt x="926" y="829"/>
                      <a:pt x="373" y="0"/>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91;p34">
                <a:extLst>
                  <a:ext uri="{FF2B5EF4-FFF2-40B4-BE49-F238E27FC236}">
                    <a16:creationId xmlns:a16="http://schemas.microsoft.com/office/drawing/2014/main" xmlns="" id="{582872CE-C259-4643-C8C0-73A0F32027CD}"/>
                  </a:ext>
                </a:extLst>
              </p:cNvPr>
              <p:cNvSpPr/>
              <p:nvPr/>
            </p:nvSpPr>
            <p:spPr>
              <a:xfrm>
                <a:off x="1789600" y="3976794"/>
                <a:ext cx="165851" cy="248435"/>
              </a:xfrm>
              <a:custGeom>
                <a:avLst/>
                <a:gdLst/>
                <a:ahLst/>
                <a:cxnLst/>
                <a:rect l="l" t="t" r="r" b="b"/>
                <a:pathLst>
                  <a:path w="2187" h="3276" extrusionOk="0">
                    <a:moveTo>
                      <a:pt x="2131" y="0"/>
                    </a:moveTo>
                    <a:cubicBezTo>
                      <a:pt x="2001" y="7"/>
                      <a:pt x="1858" y="14"/>
                      <a:pt x="1704" y="23"/>
                    </a:cubicBezTo>
                    <a:lnTo>
                      <a:pt x="1658" y="1774"/>
                    </a:lnTo>
                    <a:cubicBezTo>
                      <a:pt x="1652" y="2051"/>
                      <a:pt x="1452" y="2290"/>
                      <a:pt x="1179" y="2347"/>
                    </a:cubicBezTo>
                    <a:lnTo>
                      <a:pt x="1" y="2599"/>
                    </a:lnTo>
                    <a:cubicBezTo>
                      <a:pt x="693" y="2983"/>
                      <a:pt x="1292" y="3192"/>
                      <a:pt x="1815" y="3275"/>
                    </a:cubicBezTo>
                    <a:cubicBezTo>
                      <a:pt x="2077" y="2244"/>
                      <a:pt x="2184" y="1162"/>
                      <a:pt x="2187" y="87"/>
                    </a:cubicBezTo>
                    <a:cubicBezTo>
                      <a:pt x="2167" y="57"/>
                      <a:pt x="2151" y="31"/>
                      <a:pt x="2131"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92;p34">
                <a:extLst>
                  <a:ext uri="{FF2B5EF4-FFF2-40B4-BE49-F238E27FC236}">
                    <a16:creationId xmlns:a16="http://schemas.microsoft.com/office/drawing/2014/main" xmlns="" id="{D31BF79C-E688-C5E6-856D-7D21836131D3}"/>
                  </a:ext>
                </a:extLst>
              </p:cNvPr>
              <p:cNvSpPr/>
              <p:nvPr/>
            </p:nvSpPr>
            <p:spPr>
              <a:xfrm>
                <a:off x="1951127" y="3975050"/>
                <a:ext cx="190877" cy="111098"/>
              </a:xfrm>
              <a:custGeom>
                <a:avLst/>
                <a:gdLst/>
                <a:ahLst/>
                <a:cxnLst/>
                <a:rect l="l" t="t" r="r" b="b"/>
                <a:pathLst>
                  <a:path w="2517" h="1465" extrusionOk="0">
                    <a:moveTo>
                      <a:pt x="752" y="0"/>
                    </a:moveTo>
                    <a:cubicBezTo>
                      <a:pt x="752" y="0"/>
                      <a:pt x="447" y="0"/>
                      <a:pt x="1" y="23"/>
                    </a:cubicBezTo>
                    <a:cubicBezTo>
                      <a:pt x="21" y="54"/>
                      <a:pt x="37" y="80"/>
                      <a:pt x="57" y="110"/>
                    </a:cubicBezTo>
                    <a:cubicBezTo>
                      <a:pt x="610" y="939"/>
                      <a:pt x="1165" y="1464"/>
                      <a:pt x="1651" y="1464"/>
                    </a:cubicBezTo>
                    <a:cubicBezTo>
                      <a:pt x="1804" y="1464"/>
                      <a:pt x="1951" y="1411"/>
                      <a:pt x="2090" y="1301"/>
                    </a:cubicBezTo>
                    <a:cubicBezTo>
                      <a:pt x="2241" y="1178"/>
                      <a:pt x="2384" y="1052"/>
                      <a:pt x="2513" y="922"/>
                    </a:cubicBezTo>
                    <a:cubicBezTo>
                      <a:pt x="2517" y="742"/>
                      <a:pt x="2517" y="559"/>
                      <a:pt x="2517" y="383"/>
                    </a:cubicBezTo>
                    <a:lnTo>
                      <a:pt x="2337" y="0"/>
                    </a:ln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93;p34">
                <a:extLst>
                  <a:ext uri="{FF2B5EF4-FFF2-40B4-BE49-F238E27FC236}">
                    <a16:creationId xmlns:a16="http://schemas.microsoft.com/office/drawing/2014/main" xmlns="" id="{FF967243-570E-1920-5912-69C35510E109}"/>
                  </a:ext>
                </a:extLst>
              </p:cNvPr>
              <p:cNvSpPr/>
              <p:nvPr/>
            </p:nvSpPr>
            <p:spPr>
              <a:xfrm>
                <a:off x="959974" y="3572901"/>
                <a:ext cx="969550" cy="668637"/>
              </a:xfrm>
              <a:custGeom>
                <a:avLst/>
                <a:gdLst/>
                <a:ahLst/>
                <a:cxnLst/>
                <a:rect l="l" t="t" r="r" b="b"/>
                <a:pathLst>
                  <a:path w="12785" h="8817" extrusionOk="0">
                    <a:moveTo>
                      <a:pt x="627" y="1"/>
                    </a:moveTo>
                    <a:cubicBezTo>
                      <a:pt x="471" y="1"/>
                      <a:pt x="328" y="61"/>
                      <a:pt x="220" y="161"/>
                    </a:cubicBezTo>
                    <a:cubicBezTo>
                      <a:pt x="217" y="168"/>
                      <a:pt x="211" y="174"/>
                      <a:pt x="204" y="181"/>
                    </a:cubicBezTo>
                    <a:cubicBezTo>
                      <a:pt x="74" y="311"/>
                      <a:pt x="1" y="504"/>
                      <a:pt x="37" y="710"/>
                    </a:cubicBezTo>
                    <a:cubicBezTo>
                      <a:pt x="397" y="2793"/>
                      <a:pt x="1312" y="7979"/>
                      <a:pt x="1442" y="7979"/>
                    </a:cubicBezTo>
                    <a:cubicBezTo>
                      <a:pt x="1598" y="7979"/>
                      <a:pt x="5882" y="8684"/>
                      <a:pt x="6634" y="8808"/>
                    </a:cubicBezTo>
                    <a:cubicBezTo>
                      <a:pt x="6665" y="8814"/>
                      <a:pt x="6698" y="8816"/>
                      <a:pt x="6730" y="8816"/>
                    </a:cubicBezTo>
                    <a:cubicBezTo>
                      <a:pt x="6773" y="8816"/>
                      <a:pt x="6815" y="8812"/>
                      <a:pt x="6856" y="8804"/>
                    </a:cubicBezTo>
                    <a:lnTo>
                      <a:pt x="7389" y="8691"/>
                    </a:lnTo>
                    <a:lnTo>
                      <a:pt x="7546" y="8655"/>
                    </a:lnTo>
                    <a:lnTo>
                      <a:pt x="12119" y="7673"/>
                    </a:lnTo>
                    <a:cubicBezTo>
                      <a:pt x="12392" y="7616"/>
                      <a:pt x="12592" y="7377"/>
                      <a:pt x="12598" y="7100"/>
                    </a:cubicBezTo>
                    <a:lnTo>
                      <a:pt x="12775" y="630"/>
                    </a:lnTo>
                    <a:cubicBezTo>
                      <a:pt x="12784" y="384"/>
                      <a:pt x="12641" y="174"/>
                      <a:pt x="12441" y="71"/>
                    </a:cubicBezTo>
                    <a:cubicBezTo>
                      <a:pt x="12392" y="48"/>
                      <a:pt x="12342" y="31"/>
                      <a:pt x="12285" y="22"/>
                    </a:cubicBezTo>
                    <a:cubicBezTo>
                      <a:pt x="12247" y="13"/>
                      <a:pt x="12207" y="9"/>
                      <a:pt x="12166" y="9"/>
                    </a:cubicBezTo>
                    <a:cubicBezTo>
                      <a:pt x="12125" y="9"/>
                      <a:pt x="12084" y="13"/>
                      <a:pt x="12042" y="22"/>
                    </a:cubicBezTo>
                    <a:lnTo>
                      <a:pt x="7779" y="943"/>
                    </a:lnTo>
                    <a:cubicBezTo>
                      <a:pt x="7655" y="1050"/>
                      <a:pt x="7529" y="1126"/>
                      <a:pt x="7406" y="1173"/>
                    </a:cubicBezTo>
                    <a:cubicBezTo>
                      <a:pt x="7263" y="1228"/>
                      <a:pt x="7119" y="1249"/>
                      <a:pt x="6981" y="1249"/>
                    </a:cubicBezTo>
                    <a:cubicBezTo>
                      <a:pt x="6750" y="1249"/>
                      <a:pt x="6535" y="1188"/>
                      <a:pt x="6364" y="1120"/>
                    </a:cubicBezTo>
                    <a:cubicBezTo>
                      <a:pt x="6162" y="1040"/>
                      <a:pt x="6018" y="950"/>
                      <a:pt x="5991" y="943"/>
                    </a:cubicBezTo>
                    <a:lnTo>
                      <a:pt x="740" y="11"/>
                    </a:lnTo>
                    <a:cubicBezTo>
                      <a:pt x="701" y="4"/>
                      <a:pt x="664" y="1"/>
                      <a:pt x="62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94;p34">
                <a:extLst>
                  <a:ext uri="{FF2B5EF4-FFF2-40B4-BE49-F238E27FC236}">
                    <a16:creationId xmlns:a16="http://schemas.microsoft.com/office/drawing/2014/main" xmlns="" id="{FEABBCA3-EA90-1AE0-B027-3839986A01E3}"/>
                  </a:ext>
                </a:extLst>
              </p:cNvPr>
              <p:cNvSpPr/>
              <p:nvPr/>
            </p:nvSpPr>
            <p:spPr>
              <a:xfrm>
                <a:off x="976658" y="3572977"/>
                <a:ext cx="466006" cy="84859"/>
              </a:xfrm>
              <a:custGeom>
                <a:avLst/>
                <a:gdLst/>
                <a:ahLst/>
                <a:cxnLst/>
                <a:rect l="l" t="t" r="r" b="b"/>
                <a:pathLst>
                  <a:path w="6145" h="1119" extrusionOk="0">
                    <a:moveTo>
                      <a:pt x="413" y="1"/>
                    </a:moveTo>
                    <a:cubicBezTo>
                      <a:pt x="254" y="1"/>
                      <a:pt x="111" y="61"/>
                      <a:pt x="0" y="160"/>
                    </a:cubicBezTo>
                    <a:cubicBezTo>
                      <a:pt x="94" y="133"/>
                      <a:pt x="206" y="113"/>
                      <a:pt x="346" y="113"/>
                    </a:cubicBezTo>
                    <a:cubicBezTo>
                      <a:pt x="417" y="113"/>
                      <a:pt x="493" y="116"/>
                      <a:pt x="576" y="130"/>
                    </a:cubicBezTo>
                    <a:cubicBezTo>
                      <a:pt x="1145" y="207"/>
                      <a:pt x="4853" y="882"/>
                      <a:pt x="6144" y="1119"/>
                    </a:cubicBezTo>
                    <a:cubicBezTo>
                      <a:pt x="5985" y="1055"/>
                      <a:pt x="5865" y="989"/>
                      <a:pt x="5805" y="959"/>
                    </a:cubicBezTo>
                    <a:cubicBezTo>
                      <a:pt x="5788" y="949"/>
                      <a:pt x="5778" y="942"/>
                      <a:pt x="5771" y="942"/>
                    </a:cubicBezTo>
                    <a:lnTo>
                      <a:pt x="869" y="73"/>
                    </a:lnTo>
                    <a:lnTo>
                      <a:pt x="520" y="10"/>
                    </a:lnTo>
                    <a:cubicBezTo>
                      <a:pt x="483" y="4"/>
                      <a:pt x="446" y="1"/>
                      <a:pt x="413" y="1"/>
                    </a:cubicBezTo>
                    <a:close/>
                  </a:path>
                </a:pathLst>
              </a:custGeom>
              <a:solidFill>
                <a:srgbClr val="FD9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95;p34">
                <a:extLst>
                  <a:ext uri="{FF2B5EF4-FFF2-40B4-BE49-F238E27FC236}">
                    <a16:creationId xmlns:a16="http://schemas.microsoft.com/office/drawing/2014/main" xmlns="" id="{9C2D2452-590A-D399-F3EE-51E1C26A7745}"/>
                  </a:ext>
                </a:extLst>
              </p:cNvPr>
              <p:cNvSpPr/>
              <p:nvPr/>
            </p:nvSpPr>
            <p:spPr>
              <a:xfrm>
                <a:off x="1873169" y="3573508"/>
                <a:ext cx="25329" cy="2806"/>
              </a:xfrm>
              <a:custGeom>
                <a:avLst/>
                <a:gdLst/>
                <a:ahLst/>
                <a:cxnLst/>
                <a:rect l="l" t="t" r="r" b="b"/>
                <a:pathLst>
                  <a:path w="334" h="37" extrusionOk="0">
                    <a:moveTo>
                      <a:pt x="118" y="0"/>
                    </a:moveTo>
                    <a:lnTo>
                      <a:pt x="118" y="0"/>
                    </a:lnTo>
                    <a:cubicBezTo>
                      <a:pt x="78" y="1"/>
                      <a:pt x="39" y="4"/>
                      <a:pt x="0" y="14"/>
                    </a:cubicBezTo>
                    <a:cubicBezTo>
                      <a:pt x="40" y="7"/>
                      <a:pt x="81" y="1"/>
                      <a:pt x="118" y="0"/>
                    </a:cubicBezTo>
                    <a:close/>
                    <a:moveTo>
                      <a:pt x="126" y="0"/>
                    </a:moveTo>
                    <a:cubicBezTo>
                      <a:pt x="124" y="0"/>
                      <a:pt x="121" y="0"/>
                      <a:pt x="118" y="0"/>
                    </a:cubicBezTo>
                    <a:lnTo>
                      <a:pt x="118" y="0"/>
                    </a:lnTo>
                    <a:cubicBezTo>
                      <a:pt x="122" y="0"/>
                      <a:pt x="125" y="0"/>
                      <a:pt x="128" y="0"/>
                    </a:cubicBezTo>
                    <a:lnTo>
                      <a:pt x="128" y="0"/>
                    </a:lnTo>
                    <a:cubicBezTo>
                      <a:pt x="167" y="0"/>
                      <a:pt x="207" y="3"/>
                      <a:pt x="243" y="14"/>
                    </a:cubicBezTo>
                    <a:cubicBezTo>
                      <a:pt x="273" y="17"/>
                      <a:pt x="303" y="26"/>
                      <a:pt x="333" y="37"/>
                    </a:cubicBezTo>
                    <a:cubicBezTo>
                      <a:pt x="270" y="14"/>
                      <a:pt x="200" y="0"/>
                      <a:pt x="130" y="0"/>
                    </a:cubicBezTo>
                    <a:cubicBezTo>
                      <a:pt x="130" y="0"/>
                      <a:pt x="129" y="0"/>
                      <a:pt x="128" y="0"/>
                    </a:cubicBezTo>
                    <a:lnTo>
                      <a:pt x="128" y="0"/>
                    </a:lnTo>
                    <a:cubicBezTo>
                      <a:pt x="128" y="0"/>
                      <a:pt x="127" y="0"/>
                      <a:pt x="126" y="0"/>
                    </a:cubicBezTo>
                    <a:close/>
                  </a:path>
                </a:pathLst>
              </a:custGeom>
              <a:solidFill>
                <a:srgbClr val="9D8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96;p34">
                <a:extLst>
                  <a:ext uri="{FF2B5EF4-FFF2-40B4-BE49-F238E27FC236}">
                    <a16:creationId xmlns:a16="http://schemas.microsoft.com/office/drawing/2014/main" xmlns="" id="{F7A42091-0A36-7DB4-33F9-C9C308DD2A72}"/>
                  </a:ext>
                </a:extLst>
              </p:cNvPr>
              <p:cNvSpPr/>
              <p:nvPr/>
            </p:nvSpPr>
            <p:spPr>
              <a:xfrm>
                <a:off x="1521602" y="3573508"/>
                <a:ext cx="369999" cy="88348"/>
              </a:xfrm>
              <a:custGeom>
                <a:avLst/>
                <a:gdLst/>
                <a:ahLst/>
                <a:cxnLst/>
                <a:rect l="l" t="t" r="r" b="b"/>
                <a:pathLst>
                  <a:path w="4879" h="1165" extrusionOk="0">
                    <a:moveTo>
                      <a:pt x="4762" y="0"/>
                    </a:moveTo>
                    <a:cubicBezTo>
                      <a:pt x="4722" y="0"/>
                      <a:pt x="4679" y="6"/>
                      <a:pt x="4636" y="14"/>
                    </a:cubicBezTo>
                    <a:lnTo>
                      <a:pt x="4616" y="20"/>
                    </a:lnTo>
                    <a:lnTo>
                      <a:pt x="389" y="932"/>
                    </a:lnTo>
                    <a:lnTo>
                      <a:pt x="373" y="935"/>
                    </a:lnTo>
                    <a:cubicBezTo>
                      <a:pt x="249" y="1042"/>
                      <a:pt x="123" y="1118"/>
                      <a:pt x="0" y="1165"/>
                    </a:cubicBezTo>
                    <a:lnTo>
                      <a:pt x="373" y="1145"/>
                    </a:lnTo>
                    <a:cubicBezTo>
                      <a:pt x="373" y="1145"/>
                      <a:pt x="3318" y="396"/>
                      <a:pt x="4829" y="103"/>
                    </a:cubicBezTo>
                    <a:lnTo>
                      <a:pt x="4879" y="14"/>
                    </a:lnTo>
                    <a:cubicBezTo>
                      <a:pt x="4842" y="3"/>
                      <a:pt x="4802" y="0"/>
                      <a:pt x="4762" y="0"/>
                    </a:cubicBezTo>
                    <a:close/>
                  </a:path>
                </a:pathLst>
              </a:custGeom>
              <a:solidFill>
                <a:srgbClr val="FD9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97;p34">
                <a:extLst>
                  <a:ext uri="{FF2B5EF4-FFF2-40B4-BE49-F238E27FC236}">
                    <a16:creationId xmlns:a16="http://schemas.microsoft.com/office/drawing/2014/main" xmlns="" id="{36BCED09-D768-8072-1B45-E412C2D999DC}"/>
                  </a:ext>
                </a:extLst>
              </p:cNvPr>
              <p:cNvSpPr/>
              <p:nvPr/>
            </p:nvSpPr>
            <p:spPr>
              <a:xfrm>
                <a:off x="1532143" y="3578286"/>
                <a:ext cx="396617" cy="650968"/>
              </a:xfrm>
              <a:custGeom>
                <a:avLst/>
                <a:gdLst/>
                <a:ahLst/>
                <a:cxnLst/>
                <a:rect l="l" t="t" r="r" b="b"/>
                <a:pathLst>
                  <a:path w="5230" h="8584" extrusionOk="0">
                    <a:moveTo>
                      <a:pt x="4896" y="0"/>
                    </a:moveTo>
                    <a:cubicBezTo>
                      <a:pt x="4830" y="14"/>
                      <a:pt x="4760" y="26"/>
                      <a:pt x="4690" y="40"/>
                    </a:cubicBezTo>
                    <a:lnTo>
                      <a:pt x="1" y="8584"/>
                    </a:lnTo>
                    <a:lnTo>
                      <a:pt x="4574" y="7602"/>
                    </a:lnTo>
                    <a:cubicBezTo>
                      <a:pt x="4847" y="7545"/>
                      <a:pt x="5047" y="7306"/>
                      <a:pt x="5053" y="7029"/>
                    </a:cubicBezTo>
                    <a:lnTo>
                      <a:pt x="5230" y="559"/>
                    </a:lnTo>
                    <a:lnTo>
                      <a:pt x="5230" y="539"/>
                    </a:lnTo>
                    <a:cubicBezTo>
                      <a:pt x="5230" y="300"/>
                      <a:pt x="5090" y="100"/>
                      <a:pt x="4896" y="0"/>
                    </a:cubicBez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98;p34">
                <a:extLst>
                  <a:ext uri="{FF2B5EF4-FFF2-40B4-BE49-F238E27FC236}">
                    <a16:creationId xmlns:a16="http://schemas.microsoft.com/office/drawing/2014/main" xmlns="" id="{D032F7F3-E331-5F90-6A04-BEB7C6FBBF4A}"/>
                  </a:ext>
                </a:extLst>
              </p:cNvPr>
              <p:cNvSpPr/>
              <p:nvPr/>
            </p:nvSpPr>
            <p:spPr>
              <a:xfrm>
                <a:off x="1887805" y="3574494"/>
                <a:ext cx="15698" cy="6901"/>
              </a:xfrm>
              <a:custGeom>
                <a:avLst/>
                <a:gdLst/>
                <a:ahLst/>
                <a:cxnLst/>
                <a:rect l="l" t="t" r="r" b="b"/>
                <a:pathLst>
                  <a:path w="207" h="91" extrusionOk="0">
                    <a:moveTo>
                      <a:pt x="50" y="1"/>
                    </a:moveTo>
                    <a:lnTo>
                      <a:pt x="0" y="90"/>
                    </a:lnTo>
                    <a:cubicBezTo>
                      <a:pt x="70" y="76"/>
                      <a:pt x="140" y="64"/>
                      <a:pt x="206" y="50"/>
                    </a:cubicBezTo>
                    <a:cubicBezTo>
                      <a:pt x="183" y="41"/>
                      <a:pt x="163" y="30"/>
                      <a:pt x="140" y="24"/>
                    </a:cubicBezTo>
                    <a:cubicBezTo>
                      <a:pt x="110" y="13"/>
                      <a:pt x="80" y="4"/>
                      <a:pt x="50" y="1"/>
                    </a:cubicBezTo>
                    <a:close/>
                  </a:path>
                </a:pathLst>
              </a:custGeom>
              <a:solidFill>
                <a:srgbClr val="FD7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99;p34">
                <a:extLst>
                  <a:ext uri="{FF2B5EF4-FFF2-40B4-BE49-F238E27FC236}">
                    <a16:creationId xmlns:a16="http://schemas.microsoft.com/office/drawing/2014/main" xmlns="" id="{A9627FA6-8FA3-0CDB-BEE3-32FB4E8478DF}"/>
                  </a:ext>
                </a:extLst>
              </p:cNvPr>
              <p:cNvSpPr/>
              <p:nvPr/>
            </p:nvSpPr>
            <p:spPr>
              <a:xfrm>
                <a:off x="1650975" y="3785237"/>
                <a:ext cx="530466" cy="362188"/>
              </a:xfrm>
              <a:custGeom>
                <a:avLst/>
                <a:gdLst/>
                <a:ahLst/>
                <a:cxnLst/>
                <a:rect l="l" t="t" r="r" b="b"/>
                <a:pathLst>
                  <a:path w="6995" h="4776" extrusionOk="0">
                    <a:moveTo>
                      <a:pt x="2574" y="0"/>
                    </a:moveTo>
                    <a:cubicBezTo>
                      <a:pt x="2574" y="0"/>
                      <a:pt x="2285" y="113"/>
                      <a:pt x="1898" y="340"/>
                    </a:cubicBezTo>
                    <a:cubicBezTo>
                      <a:pt x="1772" y="413"/>
                      <a:pt x="1632" y="500"/>
                      <a:pt x="1495" y="600"/>
                    </a:cubicBezTo>
                    <a:cubicBezTo>
                      <a:pt x="1216" y="792"/>
                      <a:pt x="927" y="1032"/>
                      <a:pt x="674" y="1318"/>
                    </a:cubicBezTo>
                    <a:cubicBezTo>
                      <a:pt x="597" y="1408"/>
                      <a:pt x="520" y="1505"/>
                      <a:pt x="451" y="1604"/>
                    </a:cubicBezTo>
                    <a:cubicBezTo>
                      <a:pt x="265" y="1867"/>
                      <a:pt x="121" y="2160"/>
                      <a:pt x="48" y="2483"/>
                    </a:cubicBezTo>
                    <a:cubicBezTo>
                      <a:pt x="25" y="2569"/>
                      <a:pt x="11" y="2656"/>
                      <a:pt x="1" y="2746"/>
                    </a:cubicBezTo>
                    <a:cubicBezTo>
                      <a:pt x="1152" y="3861"/>
                      <a:pt x="2416" y="4775"/>
                      <a:pt x="3749" y="4775"/>
                    </a:cubicBezTo>
                    <a:cubicBezTo>
                      <a:pt x="4795" y="4775"/>
                      <a:pt x="5884" y="4213"/>
                      <a:pt x="6994" y="2746"/>
                    </a:cubicBezTo>
                    <a:lnTo>
                      <a:pt x="2900" y="200"/>
                    </a:lnTo>
                    <a:lnTo>
                      <a:pt x="2574"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000;p34">
                <a:extLst>
                  <a:ext uri="{FF2B5EF4-FFF2-40B4-BE49-F238E27FC236}">
                    <a16:creationId xmlns:a16="http://schemas.microsoft.com/office/drawing/2014/main" xmlns="" id="{57725AFC-6069-CF47-1986-45ABE33562EA}"/>
                  </a:ext>
                </a:extLst>
              </p:cNvPr>
              <p:cNvSpPr/>
              <p:nvPr/>
            </p:nvSpPr>
            <p:spPr>
              <a:xfrm>
                <a:off x="1654615" y="3906875"/>
                <a:ext cx="106017" cy="98737"/>
              </a:xfrm>
              <a:custGeom>
                <a:avLst/>
                <a:gdLst/>
                <a:ahLst/>
                <a:cxnLst/>
                <a:rect l="l" t="t" r="r" b="b"/>
                <a:pathLst>
                  <a:path w="1398" h="1302" extrusionOk="0">
                    <a:moveTo>
                      <a:pt x="403" y="0"/>
                    </a:moveTo>
                    <a:cubicBezTo>
                      <a:pt x="217" y="263"/>
                      <a:pt x="73" y="556"/>
                      <a:pt x="0" y="879"/>
                    </a:cubicBezTo>
                    <a:cubicBezTo>
                      <a:pt x="186" y="1062"/>
                      <a:pt x="489" y="1302"/>
                      <a:pt x="793" y="1302"/>
                    </a:cubicBezTo>
                    <a:cubicBezTo>
                      <a:pt x="860" y="1302"/>
                      <a:pt x="926" y="1291"/>
                      <a:pt x="991" y="1265"/>
                    </a:cubicBezTo>
                    <a:cubicBezTo>
                      <a:pt x="1398" y="1109"/>
                      <a:pt x="762" y="373"/>
                      <a:pt x="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001;p34">
                <a:extLst>
                  <a:ext uri="{FF2B5EF4-FFF2-40B4-BE49-F238E27FC236}">
                    <a16:creationId xmlns:a16="http://schemas.microsoft.com/office/drawing/2014/main" xmlns="" id="{AAE3355D-B5E1-ABC5-1392-A71E95B56869}"/>
                  </a:ext>
                </a:extLst>
              </p:cNvPr>
              <p:cNvSpPr/>
              <p:nvPr/>
            </p:nvSpPr>
            <p:spPr>
              <a:xfrm>
                <a:off x="1702012" y="3830662"/>
                <a:ext cx="131574" cy="110340"/>
              </a:xfrm>
              <a:custGeom>
                <a:avLst/>
                <a:gdLst/>
                <a:ahLst/>
                <a:cxnLst/>
                <a:rect l="l" t="t" r="r" b="b"/>
                <a:pathLst>
                  <a:path w="1735" h="1455" extrusionOk="0">
                    <a:moveTo>
                      <a:pt x="822" y="1"/>
                    </a:moveTo>
                    <a:cubicBezTo>
                      <a:pt x="543" y="193"/>
                      <a:pt x="254" y="433"/>
                      <a:pt x="1" y="719"/>
                    </a:cubicBezTo>
                    <a:cubicBezTo>
                      <a:pt x="330" y="1043"/>
                      <a:pt x="810" y="1455"/>
                      <a:pt x="1160" y="1455"/>
                    </a:cubicBezTo>
                    <a:cubicBezTo>
                      <a:pt x="1213" y="1455"/>
                      <a:pt x="1263" y="1445"/>
                      <a:pt x="1309" y="1425"/>
                    </a:cubicBezTo>
                    <a:cubicBezTo>
                      <a:pt x="1735" y="1235"/>
                      <a:pt x="1116" y="37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002;p34">
                <a:extLst>
                  <a:ext uri="{FF2B5EF4-FFF2-40B4-BE49-F238E27FC236}">
                    <a16:creationId xmlns:a16="http://schemas.microsoft.com/office/drawing/2014/main" xmlns="" id="{0A4C2FED-5A32-2787-CF3F-A135F5AC3788}"/>
                  </a:ext>
                </a:extLst>
              </p:cNvPr>
              <p:cNvSpPr/>
              <p:nvPr/>
            </p:nvSpPr>
            <p:spPr>
              <a:xfrm>
                <a:off x="1794908" y="3785237"/>
                <a:ext cx="83115" cy="94263"/>
              </a:xfrm>
              <a:custGeom>
                <a:avLst/>
                <a:gdLst/>
                <a:ahLst/>
                <a:cxnLst/>
                <a:rect l="l" t="t" r="r" b="b"/>
                <a:pathLst>
                  <a:path w="1096" h="1243" extrusionOk="0">
                    <a:moveTo>
                      <a:pt x="676" y="0"/>
                    </a:moveTo>
                    <a:cubicBezTo>
                      <a:pt x="676" y="0"/>
                      <a:pt x="387" y="113"/>
                      <a:pt x="0" y="340"/>
                    </a:cubicBezTo>
                    <a:cubicBezTo>
                      <a:pt x="222" y="732"/>
                      <a:pt x="561" y="1243"/>
                      <a:pt x="823" y="1243"/>
                    </a:cubicBezTo>
                    <a:cubicBezTo>
                      <a:pt x="836" y="1243"/>
                      <a:pt x="850" y="1241"/>
                      <a:pt x="863" y="1239"/>
                    </a:cubicBezTo>
                    <a:cubicBezTo>
                      <a:pt x="1095" y="1188"/>
                      <a:pt x="1072" y="663"/>
                      <a:pt x="1002" y="200"/>
                    </a:cubicBezTo>
                    <a:lnTo>
                      <a:pt x="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003;p34">
                <a:extLst>
                  <a:ext uri="{FF2B5EF4-FFF2-40B4-BE49-F238E27FC236}">
                    <a16:creationId xmlns:a16="http://schemas.microsoft.com/office/drawing/2014/main" xmlns="" id="{0DE359A6-A513-2E30-8703-C6681FF93FE0}"/>
                  </a:ext>
                </a:extLst>
              </p:cNvPr>
              <p:cNvSpPr/>
              <p:nvPr/>
            </p:nvSpPr>
            <p:spPr>
              <a:xfrm>
                <a:off x="2080803" y="3953968"/>
                <a:ext cx="77883" cy="83343"/>
              </a:xfrm>
              <a:custGeom>
                <a:avLst/>
                <a:gdLst/>
                <a:ahLst/>
                <a:cxnLst/>
                <a:rect l="l" t="t" r="r" b="b"/>
                <a:pathLst>
                  <a:path w="1027" h="1099" extrusionOk="0">
                    <a:moveTo>
                      <a:pt x="624" y="0"/>
                    </a:moveTo>
                    <a:cubicBezTo>
                      <a:pt x="505" y="0"/>
                      <a:pt x="390" y="37"/>
                      <a:pt x="288" y="82"/>
                    </a:cubicBezTo>
                    <a:lnTo>
                      <a:pt x="191" y="125"/>
                    </a:lnTo>
                    <a:cubicBezTo>
                      <a:pt x="161" y="138"/>
                      <a:pt x="131" y="152"/>
                      <a:pt x="88" y="185"/>
                    </a:cubicBezTo>
                    <a:cubicBezTo>
                      <a:pt x="48" y="215"/>
                      <a:pt x="15" y="278"/>
                      <a:pt x="11" y="321"/>
                    </a:cubicBezTo>
                    <a:cubicBezTo>
                      <a:pt x="1" y="368"/>
                      <a:pt x="1" y="401"/>
                      <a:pt x="1" y="438"/>
                    </a:cubicBezTo>
                    <a:cubicBezTo>
                      <a:pt x="1" y="588"/>
                      <a:pt x="15" y="724"/>
                      <a:pt x="74" y="877"/>
                    </a:cubicBezTo>
                    <a:cubicBezTo>
                      <a:pt x="108" y="954"/>
                      <a:pt x="178" y="1034"/>
                      <a:pt x="264" y="1067"/>
                    </a:cubicBezTo>
                    <a:cubicBezTo>
                      <a:pt x="324" y="1090"/>
                      <a:pt x="382" y="1098"/>
                      <a:pt x="437" y="1098"/>
                    </a:cubicBezTo>
                    <a:cubicBezTo>
                      <a:pt x="462" y="1098"/>
                      <a:pt x="487" y="1097"/>
                      <a:pt x="511" y="1094"/>
                    </a:cubicBezTo>
                    <a:cubicBezTo>
                      <a:pt x="587" y="1083"/>
                      <a:pt x="654" y="1074"/>
                      <a:pt x="730" y="1047"/>
                    </a:cubicBezTo>
                    <a:cubicBezTo>
                      <a:pt x="803" y="1023"/>
                      <a:pt x="890" y="971"/>
                      <a:pt x="930" y="883"/>
                    </a:cubicBezTo>
                    <a:cubicBezTo>
                      <a:pt x="970" y="797"/>
                      <a:pt x="963" y="708"/>
                      <a:pt x="936" y="634"/>
                    </a:cubicBezTo>
                    <a:cubicBezTo>
                      <a:pt x="910" y="558"/>
                      <a:pt x="867" y="494"/>
                      <a:pt x="810" y="441"/>
                    </a:cubicBezTo>
                    <a:cubicBezTo>
                      <a:pt x="783" y="418"/>
                      <a:pt x="747" y="391"/>
                      <a:pt x="700" y="381"/>
                    </a:cubicBezTo>
                    <a:cubicBezTo>
                      <a:pt x="695" y="380"/>
                      <a:pt x="691" y="380"/>
                      <a:pt x="686" y="380"/>
                    </a:cubicBezTo>
                    <a:cubicBezTo>
                      <a:pt x="642" y="380"/>
                      <a:pt x="601" y="407"/>
                      <a:pt x="583" y="438"/>
                    </a:cubicBezTo>
                    <a:cubicBezTo>
                      <a:pt x="534" y="511"/>
                      <a:pt x="567" y="591"/>
                      <a:pt x="594" y="651"/>
                    </a:cubicBezTo>
                    <a:cubicBezTo>
                      <a:pt x="583" y="584"/>
                      <a:pt x="580" y="508"/>
                      <a:pt x="623" y="468"/>
                    </a:cubicBezTo>
                    <a:cubicBezTo>
                      <a:pt x="638" y="455"/>
                      <a:pt x="653" y="449"/>
                      <a:pt x="666" y="449"/>
                    </a:cubicBezTo>
                    <a:cubicBezTo>
                      <a:pt x="693" y="449"/>
                      <a:pt x="718" y="471"/>
                      <a:pt x="740" y="504"/>
                    </a:cubicBezTo>
                    <a:cubicBezTo>
                      <a:pt x="813" y="601"/>
                      <a:pt x="847" y="741"/>
                      <a:pt x="797" y="814"/>
                    </a:cubicBezTo>
                    <a:cubicBezTo>
                      <a:pt x="757" y="883"/>
                      <a:pt x="620" y="903"/>
                      <a:pt x="494" y="914"/>
                    </a:cubicBezTo>
                    <a:cubicBezTo>
                      <a:pt x="481" y="915"/>
                      <a:pt x="469" y="915"/>
                      <a:pt x="456" y="915"/>
                    </a:cubicBezTo>
                    <a:cubicBezTo>
                      <a:pt x="412" y="915"/>
                      <a:pt x="371" y="910"/>
                      <a:pt x="337" y="894"/>
                    </a:cubicBezTo>
                    <a:cubicBezTo>
                      <a:pt x="297" y="877"/>
                      <a:pt x="274" y="848"/>
                      <a:pt x="251" y="797"/>
                    </a:cubicBezTo>
                    <a:cubicBezTo>
                      <a:pt x="208" y="697"/>
                      <a:pt x="188" y="561"/>
                      <a:pt x="184" y="438"/>
                    </a:cubicBezTo>
                    <a:cubicBezTo>
                      <a:pt x="181" y="408"/>
                      <a:pt x="181" y="371"/>
                      <a:pt x="184" y="348"/>
                    </a:cubicBezTo>
                    <a:cubicBezTo>
                      <a:pt x="188" y="324"/>
                      <a:pt x="184" y="324"/>
                      <a:pt x="197" y="312"/>
                    </a:cubicBezTo>
                    <a:cubicBezTo>
                      <a:pt x="208" y="301"/>
                      <a:pt x="237" y="284"/>
                      <a:pt x="268" y="264"/>
                    </a:cubicBezTo>
                    <a:lnTo>
                      <a:pt x="354" y="215"/>
                    </a:lnTo>
                    <a:cubicBezTo>
                      <a:pt x="467" y="155"/>
                      <a:pt x="587" y="101"/>
                      <a:pt x="707" y="101"/>
                    </a:cubicBezTo>
                    <a:cubicBezTo>
                      <a:pt x="830" y="101"/>
                      <a:pt x="963" y="158"/>
                      <a:pt x="1027" y="281"/>
                    </a:cubicBezTo>
                    <a:cubicBezTo>
                      <a:pt x="1007" y="138"/>
                      <a:pt x="863" y="38"/>
                      <a:pt x="720" y="9"/>
                    </a:cubicBezTo>
                    <a:cubicBezTo>
                      <a:pt x="688" y="3"/>
                      <a:pt x="656" y="0"/>
                      <a:pt x="624"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004;p34">
                <a:extLst>
                  <a:ext uri="{FF2B5EF4-FFF2-40B4-BE49-F238E27FC236}">
                    <a16:creationId xmlns:a16="http://schemas.microsoft.com/office/drawing/2014/main" xmlns="" id="{85989E66-D23B-F202-F9B6-419DB52441EB}"/>
                  </a:ext>
                </a:extLst>
              </p:cNvPr>
              <p:cNvSpPr/>
              <p:nvPr/>
            </p:nvSpPr>
            <p:spPr>
              <a:xfrm>
                <a:off x="962022" y="3586627"/>
                <a:ext cx="559662" cy="654987"/>
              </a:xfrm>
              <a:custGeom>
                <a:avLst/>
                <a:gdLst/>
                <a:ahLst/>
                <a:cxnLst/>
                <a:rect l="l" t="t" r="r" b="b"/>
                <a:pathLst>
                  <a:path w="7380" h="8637" extrusionOk="0">
                    <a:moveTo>
                      <a:pt x="177" y="0"/>
                    </a:moveTo>
                    <a:cubicBezTo>
                      <a:pt x="70" y="107"/>
                      <a:pt x="0" y="260"/>
                      <a:pt x="0" y="426"/>
                    </a:cubicBezTo>
                    <a:cubicBezTo>
                      <a:pt x="0" y="460"/>
                      <a:pt x="4" y="496"/>
                      <a:pt x="10" y="529"/>
                    </a:cubicBezTo>
                    <a:cubicBezTo>
                      <a:pt x="370" y="2612"/>
                      <a:pt x="1285" y="7798"/>
                      <a:pt x="1415" y="7798"/>
                    </a:cubicBezTo>
                    <a:cubicBezTo>
                      <a:pt x="1571" y="7798"/>
                      <a:pt x="5855" y="8503"/>
                      <a:pt x="6607" y="8627"/>
                    </a:cubicBezTo>
                    <a:cubicBezTo>
                      <a:pt x="6637" y="8633"/>
                      <a:pt x="6670" y="8637"/>
                      <a:pt x="6703" y="8637"/>
                    </a:cubicBezTo>
                    <a:cubicBezTo>
                      <a:pt x="6746" y="8637"/>
                      <a:pt x="6790" y="8630"/>
                      <a:pt x="6829" y="8623"/>
                    </a:cubicBezTo>
                    <a:lnTo>
                      <a:pt x="7362" y="8510"/>
                    </a:lnTo>
                    <a:lnTo>
                      <a:pt x="7379" y="8463"/>
                    </a:lnTo>
                    <a:lnTo>
                      <a:pt x="177" y="0"/>
                    </a:ln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005;p34">
                <a:extLst>
                  <a:ext uri="{FF2B5EF4-FFF2-40B4-BE49-F238E27FC236}">
                    <a16:creationId xmlns:a16="http://schemas.microsoft.com/office/drawing/2014/main" xmlns="" id="{1B8FCDFA-900A-2614-814E-F89E6931C47B}"/>
                  </a:ext>
                </a:extLst>
              </p:cNvPr>
              <p:cNvSpPr/>
              <p:nvPr/>
            </p:nvSpPr>
            <p:spPr>
              <a:xfrm>
                <a:off x="1414297" y="3644413"/>
                <a:ext cx="145679" cy="611154"/>
              </a:xfrm>
              <a:custGeom>
                <a:avLst/>
                <a:gdLst/>
                <a:ahLst/>
                <a:cxnLst/>
                <a:rect l="l" t="t" r="r" b="b"/>
                <a:pathLst>
                  <a:path w="1921" h="8059" extrusionOk="0">
                    <a:moveTo>
                      <a:pt x="1788" y="0"/>
                    </a:moveTo>
                    <a:cubicBezTo>
                      <a:pt x="1512" y="199"/>
                      <a:pt x="1221" y="265"/>
                      <a:pt x="956" y="265"/>
                    </a:cubicBezTo>
                    <a:cubicBezTo>
                      <a:pt x="426" y="265"/>
                      <a:pt x="0" y="0"/>
                      <a:pt x="0" y="0"/>
                    </a:cubicBezTo>
                    <a:lnTo>
                      <a:pt x="0" y="0"/>
                    </a:lnTo>
                    <a:cubicBezTo>
                      <a:pt x="0" y="1"/>
                      <a:pt x="343" y="6693"/>
                      <a:pt x="343" y="7815"/>
                    </a:cubicBezTo>
                    <a:cubicBezTo>
                      <a:pt x="561" y="7994"/>
                      <a:pt x="781" y="8059"/>
                      <a:pt x="984" y="8059"/>
                    </a:cubicBezTo>
                    <a:cubicBezTo>
                      <a:pt x="1506" y="8059"/>
                      <a:pt x="1921" y="7635"/>
                      <a:pt x="1921" y="7635"/>
                    </a:cubicBezTo>
                    <a:cubicBezTo>
                      <a:pt x="1921" y="7635"/>
                      <a:pt x="1788" y="1611"/>
                      <a:pt x="17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006;p34">
                <a:extLst>
                  <a:ext uri="{FF2B5EF4-FFF2-40B4-BE49-F238E27FC236}">
                    <a16:creationId xmlns:a16="http://schemas.microsoft.com/office/drawing/2014/main" xmlns="" id="{231DB5D1-724E-FFF3-5F87-67D5FC23391D}"/>
                  </a:ext>
                </a:extLst>
              </p:cNvPr>
              <p:cNvSpPr/>
              <p:nvPr/>
            </p:nvSpPr>
            <p:spPr>
              <a:xfrm>
                <a:off x="1416572" y="3689610"/>
                <a:ext cx="133394" cy="24267"/>
              </a:xfrm>
              <a:custGeom>
                <a:avLst/>
                <a:gdLst/>
                <a:ahLst/>
                <a:cxnLst/>
                <a:rect l="l" t="t" r="r" b="b"/>
                <a:pathLst>
                  <a:path w="1759" h="320" extrusionOk="0">
                    <a:moveTo>
                      <a:pt x="1758" y="0"/>
                    </a:moveTo>
                    <a:lnTo>
                      <a:pt x="1758" y="0"/>
                    </a:lnTo>
                    <a:cubicBezTo>
                      <a:pt x="1601" y="33"/>
                      <a:pt x="1459" y="73"/>
                      <a:pt x="1312" y="93"/>
                    </a:cubicBezTo>
                    <a:cubicBezTo>
                      <a:pt x="1169" y="116"/>
                      <a:pt x="1022" y="126"/>
                      <a:pt x="879" y="126"/>
                    </a:cubicBezTo>
                    <a:cubicBezTo>
                      <a:pt x="870" y="127"/>
                      <a:pt x="861" y="127"/>
                      <a:pt x="851" y="127"/>
                    </a:cubicBezTo>
                    <a:cubicBezTo>
                      <a:pt x="571" y="127"/>
                      <a:pt x="294" y="81"/>
                      <a:pt x="1" y="0"/>
                    </a:cubicBezTo>
                    <a:lnTo>
                      <a:pt x="1" y="0"/>
                    </a:lnTo>
                    <a:cubicBezTo>
                      <a:pt x="113" y="113"/>
                      <a:pt x="256" y="190"/>
                      <a:pt x="407" y="240"/>
                    </a:cubicBezTo>
                    <a:cubicBezTo>
                      <a:pt x="556" y="293"/>
                      <a:pt x="720" y="320"/>
                      <a:pt x="879" y="320"/>
                    </a:cubicBezTo>
                    <a:cubicBezTo>
                      <a:pt x="1039" y="316"/>
                      <a:pt x="1202" y="296"/>
                      <a:pt x="1351" y="236"/>
                    </a:cubicBezTo>
                    <a:cubicBezTo>
                      <a:pt x="1502" y="186"/>
                      <a:pt x="1638" y="103"/>
                      <a:pt x="1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007;p34">
                <a:extLst>
                  <a:ext uri="{FF2B5EF4-FFF2-40B4-BE49-F238E27FC236}">
                    <a16:creationId xmlns:a16="http://schemas.microsoft.com/office/drawing/2014/main" xmlns="" id="{E51D3924-F37B-FB24-F49B-ED4A33CA84F4}"/>
                  </a:ext>
                </a:extLst>
              </p:cNvPr>
              <p:cNvSpPr/>
              <p:nvPr/>
            </p:nvSpPr>
            <p:spPr>
              <a:xfrm>
                <a:off x="1439019" y="4177678"/>
                <a:ext cx="120957" cy="29121"/>
              </a:xfrm>
              <a:custGeom>
                <a:avLst/>
                <a:gdLst/>
                <a:ahLst/>
                <a:cxnLst/>
                <a:rect l="l" t="t" r="r" b="b"/>
                <a:pathLst>
                  <a:path w="1595" h="384" extrusionOk="0">
                    <a:moveTo>
                      <a:pt x="1595" y="1"/>
                    </a:moveTo>
                    <a:lnTo>
                      <a:pt x="1595" y="1"/>
                    </a:lnTo>
                    <a:cubicBezTo>
                      <a:pt x="1462" y="61"/>
                      <a:pt x="1338" y="110"/>
                      <a:pt x="1212" y="140"/>
                    </a:cubicBezTo>
                    <a:cubicBezTo>
                      <a:pt x="1083" y="167"/>
                      <a:pt x="952" y="187"/>
                      <a:pt x="823" y="190"/>
                    </a:cubicBezTo>
                    <a:cubicBezTo>
                      <a:pt x="773" y="193"/>
                      <a:pt x="722" y="194"/>
                      <a:pt x="671" y="194"/>
                    </a:cubicBezTo>
                    <a:cubicBezTo>
                      <a:pt x="455" y="194"/>
                      <a:pt x="235" y="173"/>
                      <a:pt x="0" y="154"/>
                    </a:cubicBezTo>
                    <a:lnTo>
                      <a:pt x="0" y="154"/>
                    </a:lnTo>
                    <a:cubicBezTo>
                      <a:pt x="120" y="240"/>
                      <a:pt x="257" y="294"/>
                      <a:pt x="396" y="334"/>
                    </a:cubicBezTo>
                    <a:cubicBezTo>
                      <a:pt x="525" y="367"/>
                      <a:pt x="660" y="384"/>
                      <a:pt x="794" y="384"/>
                    </a:cubicBezTo>
                    <a:cubicBezTo>
                      <a:pt x="806" y="384"/>
                      <a:pt x="818" y="384"/>
                      <a:pt x="829" y="383"/>
                    </a:cubicBezTo>
                    <a:cubicBezTo>
                      <a:pt x="976" y="374"/>
                      <a:pt x="1126" y="343"/>
                      <a:pt x="1262" y="283"/>
                    </a:cubicBezTo>
                    <a:cubicBezTo>
                      <a:pt x="1398" y="220"/>
                      <a:pt x="1515" y="120"/>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008;p34">
                <a:extLst>
                  <a:ext uri="{FF2B5EF4-FFF2-40B4-BE49-F238E27FC236}">
                    <a16:creationId xmlns:a16="http://schemas.microsoft.com/office/drawing/2014/main" xmlns="" id="{748C5826-304E-B603-7FA7-543919767375}"/>
                  </a:ext>
                </a:extLst>
              </p:cNvPr>
              <p:cNvSpPr/>
              <p:nvPr/>
            </p:nvSpPr>
            <p:spPr>
              <a:xfrm>
                <a:off x="1186112" y="3834681"/>
                <a:ext cx="228491" cy="221666"/>
              </a:xfrm>
              <a:custGeom>
                <a:avLst/>
                <a:gdLst/>
                <a:ahLst/>
                <a:cxnLst/>
                <a:rect l="l" t="t" r="r" b="b"/>
                <a:pathLst>
                  <a:path w="3013" h="2923" extrusionOk="0">
                    <a:moveTo>
                      <a:pt x="74" y="0"/>
                    </a:moveTo>
                    <a:lnTo>
                      <a:pt x="0" y="44"/>
                    </a:lnTo>
                    <a:cubicBezTo>
                      <a:pt x="480" y="829"/>
                      <a:pt x="1375" y="2094"/>
                      <a:pt x="2561" y="2923"/>
                    </a:cubicBezTo>
                    <a:cubicBezTo>
                      <a:pt x="2587" y="2906"/>
                      <a:pt x="2613" y="2893"/>
                      <a:pt x="2640" y="2876"/>
                    </a:cubicBezTo>
                    <a:cubicBezTo>
                      <a:pt x="3013" y="147"/>
                      <a:pt x="74" y="0"/>
                      <a:pt x="74" y="0"/>
                    </a:cubicBezTo>
                    <a:close/>
                  </a:path>
                </a:pathLst>
              </a:custGeom>
              <a:solidFill>
                <a:srgbClr val="819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009;p34">
                <a:extLst>
                  <a:ext uri="{FF2B5EF4-FFF2-40B4-BE49-F238E27FC236}">
                    <a16:creationId xmlns:a16="http://schemas.microsoft.com/office/drawing/2014/main" xmlns="" id="{0468935A-AD61-9F0A-FA5A-5EF5E86000B6}"/>
                  </a:ext>
                </a:extLst>
              </p:cNvPr>
              <p:cNvSpPr/>
              <p:nvPr/>
            </p:nvSpPr>
            <p:spPr>
              <a:xfrm>
                <a:off x="743467" y="3838017"/>
                <a:ext cx="636862" cy="364842"/>
              </a:xfrm>
              <a:custGeom>
                <a:avLst/>
                <a:gdLst/>
                <a:ahLst/>
                <a:cxnLst/>
                <a:rect l="l" t="t" r="r" b="b"/>
                <a:pathLst>
                  <a:path w="8398" h="4811" extrusionOk="0">
                    <a:moveTo>
                      <a:pt x="5837" y="0"/>
                    </a:moveTo>
                    <a:lnTo>
                      <a:pt x="3015" y="1581"/>
                    </a:lnTo>
                    <a:cubicBezTo>
                      <a:pt x="3015" y="1581"/>
                      <a:pt x="0" y="2237"/>
                      <a:pt x="439" y="3271"/>
                    </a:cubicBezTo>
                    <a:cubicBezTo>
                      <a:pt x="542" y="3511"/>
                      <a:pt x="985" y="4310"/>
                      <a:pt x="1781" y="4560"/>
                    </a:cubicBezTo>
                    <a:cubicBezTo>
                      <a:pt x="2337" y="4735"/>
                      <a:pt x="2866" y="4811"/>
                      <a:pt x="3372" y="4811"/>
                    </a:cubicBezTo>
                    <a:cubicBezTo>
                      <a:pt x="5245" y="4811"/>
                      <a:pt x="6818" y="3775"/>
                      <a:pt x="8398" y="2879"/>
                    </a:cubicBezTo>
                    <a:cubicBezTo>
                      <a:pt x="8327" y="2829"/>
                      <a:pt x="8254" y="2776"/>
                      <a:pt x="8184" y="2726"/>
                    </a:cubicBezTo>
                    <a:cubicBezTo>
                      <a:pt x="7931" y="2529"/>
                      <a:pt x="7688" y="2313"/>
                      <a:pt x="7465" y="2090"/>
                    </a:cubicBezTo>
                    <a:cubicBezTo>
                      <a:pt x="7372" y="2000"/>
                      <a:pt x="7282" y="1907"/>
                      <a:pt x="7199" y="1817"/>
                    </a:cubicBezTo>
                    <a:lnTo>
                      <a:pt x="7195" y="1817"/>
                    </a:lnTo>
                    <a:cubicBezTo>
                      <a:pt x="6992" y="1594"/>
                      <a:pt x="6800" y="1365"/>
                      <a:pt x="6627" y="1142"/>
                    </a:cubicBezTo>
                    <a:cubicBezTo>
                      <a:pt x="6567" y="1068"/>
                      <a:pt x="6513" y="991"/>
                      <a:pt x="6464" y="922"/>
                    </a:cubicBezTo>
                    <a:lnTo>
                      <a:pt x="6461" y="922"/>
                    </a:lnTo>
                    <a:cubicBezTo>
                      <a:pt x="6264" y="655"/>
                      <a:pt x="6094" y="403"/>
                      <a:pt x="5951" y="180"/>
                    </a:cubicBezTo>
                    <a:cubicBezTo>
                      <a:pt x="5911" y="116"/>
                      <a:pt x="5871" y="56"/>
                      <a:pt x="5837"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010;p34">
                <a:extLst>
                  <a:ext uri="{FF2B5EF4-FFF2-40B4-BE49-F238E27FC236}">
                    <a16:creationId xmlns:a16="http://schemas.microsoft.com/office/drawing/2014/main" xmlns="" id="{3002EEE8-B922-5A31-3B94-1813945EA38A}"/>
                  </a:ext>
                </a:extLst>
              </p:cNvPr>
              <p:cNvSpPr/>
              <p:nvPr/>
            </p:nvSpPr>
            <p:spPr>
              <a:xfrm>
                <a:off x="1105576" y="3851592"/>
                <a:ext cx="127858" cy="87438"/>
              </a:xfrm>
              <a:custGeom>
                <a:avLst/>
                <a:gdLst/>
                <a:ahLst/>
                <a:cxnLst/>
                <a:rect l="l" t="t" r="r" b="b"/>
                <a:pathLst>
                  <a:path w="1686" h="1153" extrusionOk="0">
                    <a:moveTo>
                      <a:pt x="1176" y="1"/>
                    </a:moveTo>
                    <a:cubicBezTo>
                      <a:pt x="843" y="181"/>
                      <a:pt x="1" y="686"/>
                      <a:pt x="294" y="1029"/>
                    </a:cubicBezTo>
                    <a:cubicBezTo>
                      <a:pt x="369" y="1118"/>
                      <a:pt x="481" y="1153"/>
                      <a:pt x="609" y="1153"/>
                    </a:cubicBezTo>
                    <a:cubicBezTo>
                      <a:pt x="967" y="1153"/>
                      <a:pt x="1460" y="880"/>
                      <a:pt x="1686" y="743"/>
                    </a:cubicBezTo>
                    <a:cubicBezTo>
                      <a:pt x="1489" y="476"/>
                      <a:pt x="1319" y="224"/>
                      <a:pt x="1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011;p34">
                <a:extLst>
                  <a:ext uri="{FF2B5EF4-FFF2-40B4-BE49-F238E27FC236}">
                    <a16:creationId xmlns:a16="http://schemas.microsoft.com/office/drawing/2014/main" xmlns="" id="{3317A989-2218-1B16-38C7-4920573E5869}"/>
                  </a:ext>
                </a:extLst>
              </p:cNvPr>
              <p:cNvSpPr/>
              <p:nvPr/>
            </p:nvSpPr>
            <p:spPr>
              <a:xfrm>
                <a:off x="1145995" y="3924544"/>
                <a:ext cx="143176" cy="101467"/>
              </a:xfrm>
              <a:custGeom>
                <a:avLst/>
                <a:gdLst/>
                <a:ahLst/>
                <a:cxnLst/>
                <a:rect l="l" t="t" r="r" b="b"/>
                <a:pathLst>
                  <a:path w="1888" h="1338" extrusionOk="0">
                    <a:moveTo>
                      <a:pt x="1319" y="1"/>
                    </a:moveTo>
                    <a:cubicBezTo>
                      <a:pt x="839" y="247"/>
                      <a:pt x="1" y="752"/>
                      <a:pt x="307" y="1179"/>
                    </a:cubicBezTo>
                    <a:cubicBezTo>
                      <a:pt x="386" y="1292"/>
                      <a:pt x="500" y="1337"/>
                      <a:pt x="632" y="1337"/>
                    </a:cubicBezTo>
                    <a:cubicBezTo>
                      <a:pt x="1033" y="1337"/>
                      <a:pt x="1602" y="914"/>
                      <a:pt x="1887" y="676"/>
                    </a:cubicBezTo>
                    <a:cubicBezTo>
                      <a:pt x="1684" y="453"/>
                      <a:pt x="1492" y="224"/>
                      <a:pt x="1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012;p34">
                <a:extLst>
                  <a:ext uri="{FF2B5EF4-FFF2-40B4-BE49-F238E27FC236}">
                    <a16:creationId xmlns:a16="http://schemas.microsoft.com/office/drawing/2014/main" xmlns="" id="{9C243DD0-49FB-5391-90FE-4B4AFA574520}"/>
                  </a:ext>
                </a:extLst>
              </p:cNvPr>
              <p:cNvSpPr/>
              <p:nvPr/>
            </p:nvSpPr>
            <p:spPr>
              <a:xfrm>
                <a:off x="1222209" y="3996435"/>
                <a:ext cx="141963" cy="94566"/>
              </a:xfrm>
              <a:custGeom>
                <a:avLst/>
                <a:gdLst/>
                <a:ahLst/>
                <a:cxnLst/>
                <a:rect l="l" t="t" r="r" b="b"/>
                <a:pathLst>
                  <a:path w="1872" h="1247" extrusionOk="0">
                    <a:moveTo>
                      <a:pt x="1152" y="1"/>
                    </a:moveTo>
                    <a:cubicBezTo>
                      <a:pt x="730" y="244"/>
                      <a:pt x="1" y="740"/>
                      <a:pt x="267" y="1113"/>
                    </a:cubicBezTo>
                    <a:cubicBezTo>
                      <a:pt x="335" y="1208"/>
                      <a:pt x="439" y="1246"/>
                      <a:pt x="564" y="1246"/>
                    </a:cubicBezTo>
                    <a:cubicBezTo>
                      <a:pt x="960" y="1246"/>
                      <a:pt x="1563" y="857"/>
                      <a:pt x="1871" y="637"/>
                    </a:cubicBezTo>
                    <a:cubicBezTo>
                      <a:pt x="1618" y="440"/>
                      <a:pt x="1375" y="224"/>
                      <a:pt x="1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013;p34">
                <a:extLst>
                  <a:ext uri="{FF2B5EF4-FFF2-40B4-BE49-F238E27FC236}">
                    <a16:creationId xmlns:a16="http://schemas.microsoft.com/office/drawing/2014/main" xmlns="" id="{12502D6D-2952-DB0D-032A-35D6891FD542}"/>
                  </a:ext>
                </a:extLst>
              </p:cNvPr>
              <p:cNvSpPr/>
              <p:nvPr/>
            </p:nvSpPr>
            <p:spPr>
              <a:xfrm>
                <a:off x="806789" y="4061804"/>
                <a:ext cx="86907" cy="75152"/>
              </a:xfrm>
              <a:custGeom>
                <a:avLst/>
                <a:gdLst/>
                <a:ahLst/>
                <a:cxnLst/>
                <a:rect l="l" t="t" r="r" b="b"/>
                <a:pathLst>
                  <a:path w="1146" h="991" extrusionOk="0">
                    <a:moveTo>
                      <a:pt x="976" y="799"/>
                    </a:moveTo>
                    <a:cubicBezTo>
                      <a:pt x="976" y="799"/>
                      <a:pt x="976" y="799"/>
                      <a:pt x="976" y="799"/>
                    </a:cubicBezTo>
                    <a:cubicBezTo>
                      <a:pt x="976" y="800"/>
                      <a:pt x="974" y="802"/>
                      <a:pt x="970" y="803"/>
                    </a:cubicBezTo>
                    <a:lnTo>
                      <a:pt x="970" y="803"/>
                    </a:lnTo>
                    <a:cubicBezTo>
                      <a:pt x="973" y="801"/>
                      <a:pt x="975" y="799"/>
                      <a:pt x="976" y="799"/>
                    </a:cubicBezTo>
                    <a:close/>
                    <a:moveTo>
                      <a:pt x="267" y="1"/>
                    </a:moveTo>
                    <a:cubicBezTo>
                      <a:pt x="234" y="1"/>
                      <a:pt x="194" y="1"/>
                      <a:pt x="147" y="14"/>
                    </a:cubicBezTo>
                    <a:cubicBezTo>
                      <a:pt x="97" y="28"/>
                      <a:pt x="47" y="85"/>
                      <a:pt x="37" y="128"/>
                    </a:cubicBezTo>
                    <a:cubicBezTo>
                      <a:pt x="1" y="277"/>
                      <a:pt x="21" y="414"/>
                      <a:pt x="74" y="540"/>
                    </a:cubicBezTo>
                    <a:cubicBezTo>
                      <a:pt x="130" y="664"/>
                      <a:pt x="230" y="770"/>
                      <a:pt x="357" y="803"/>
                    </a:cubicBezTo>
                    <a:cubicBezTo>
                      <a:pt x="137" y="667"/>
                      <a:pt x="100" y="370"/>
                      <a:pt x="170" y="177"/>
                    </a:cubicBezTo>
                    <a:cubicBezTo>
                      <a:pt x="180" y="157"/>
                      <a:pt x="180" y="164"/>
                      <a:pt x="194" y="160"/>
                    </a:cubicBezTo>
                    <a:cubicBezTo>
                      <a:pt x="200" y="159"/>
                      <a:pt x="209" y="158"/>
                      <a:pt x="220" y="158"/>
                    </a:cubicBezTo>
                    <a:cubicBezTo>
                      <a:pt x="232" y="158"/>
                      <a:pt x="245" y="159"/>
                      <a:pt x="260" y="160"/>
                    </a:cubicBezTo>
                    <a:cubicBezTo>
                      <a:pt x="317" y="164"/>
                      <a:pt x="370" y="180"/>
                      <a:pt x="426" y="197"/>
                    </a:cubicBezTo>
                    <a:cubicBezTo>
                      <a:pt x="533" y="237"/>
                      <a:pt x="629" y="294"/>
                      <a:pt x="716" y="370"/>
                    </a:cubicBezTo>
                    <a:cubicBezTo>
                      <a:pt x="796" y="450"/>
                      <a:pt x="866" y="544"/>
                      <a:pt x="909" y="647"/>
                    </a:cubicBezTo>
                    <a:cubicBezTo>
                      <a:pt x="933" y="696"/>
                      <a:pt x="946" y="750"/>
                      <a:pt x="956" y="807"/>
                    </a:cubicBezTo>
                    <a:cubicBezTo>
                      <a:pt x="956" y="807"/>
                      <a:pt x="956" y="807"/>
                      <a:pt x="956" y="808"/>
                    </a:cubicBezTo>
                    <a:lnTo>
                      <a:pt x="956" y="808"/>
                    </a:lnTo>
                    <a:cubicBezTo>
                      <a:pt x="944" y="811"/>
                      <a:pt x="930" y="815"/>
                      <a:pt x="919" y="816"/>
                    </a:cubicBezTo>
                    <a:cubicBezTo>
                      <a:pt x="896" y="821"/>
                      <a:pt x="872" y="823"/>
                      <a:pt x="848" y="823"/>
                    </a:cubicBezTo>
                    <a:cubicBezTo>
                      <a:pt x="768" y="823"/>
                      <a:pt x="687" y="798"/>
                      <a:pt x="623" y="747"/>
                    </a:cubicBezTo>
                    <a:cubicBezTo>
                      <a:pt x="546" y="685"/>
                      <a:pt x="492" y="587"/>
                      <a:pt x="479" y="482"/>
                    </a:cubicBezTo>
                    <a:lnTo>
                      <a:pt x="479" y="482"/>
                    </a:lnTo>
                    <a:cubicBezTo>
                      <a:pt x="487" y="481"/>
                      <a:pt x="496" y="481"/>
                      <a:pt x="505" y="481"/>
                    </a:cubicBezTo>
                    <a:cubicBezTo>
                      <a:pt x="580" y="481"/>
                      <a:pt x="662" y="524"/>
                      <a:pt x="709" y="597"/>
                    </a:cubicBezTo>
                    <a:cubicBezTo>
                      <a:pt x="682" y="495"/>
                      <a:pt x="576" y="416"/>
                      <a:pt x="456" y="416"/>
                    </a:cubicBezTo>
                    <a:cubicBezTo>
                      <a:pt x="447" y="416"/>
                      <a:pt x="438" y="416"/>
                      <a:pt x="430" y="417"/>
                    </a:cubicBezTo>
                    <a:lnTo>
                      <a:pt x="406" y="420"/>
                    </a:lnTo>
                    <a:lnTo>
                      <a:pt x="400" y="450"/>
                    </a:lnTo>
                    <a:cubicBezTo>
                      <a:pt x="380" y="590"/>
                      <a:pt x="430" y="740"/>
                      <a:pt x="533" y="847"/>
                    </a:cubicBezTo>
                    <a:cubicBezTo>
                      <a:pt x="623" y="936"/>
                      <a:pt x="749" y="990"/>
                      <a:pt x="881" y="990"/>
                    </a:cubicBezTo>
                    <a:cubicBezTo>
                      <a:pt x="901" y="990"/>
                      <a:pt x="922" y="989"/>
                      <a:pt x="942" y="986"/>
                    </a:cubicBezTo>
                    <a:cubicBezTo>
                      <a:pt x="982" y="979"/>
                      <a:pt x="1009" y="979"/>
                      <a:pt x="1065" y="953"/>
                    </a:cubicBezTo>
                    <a:cubicBezTo>
                      <a:pt x="1096" y="939"/>
                      <a:pt x="1128" y="896"/>
                      <a:pt x="1136" y="859"/>
                    </a:cubicBezTo>
                    <a:cubicBezTo>
                      <a:pt x="1145" y="823"/>
                      <a:pt x="1139" y="796"/>
                      <a:pt x="1139" y="779"/>
                    </a:cubicBezTo>
                    <a:cubicBezTo>
                      <a:pt x="1125" y="710"/>
                      <a:pt x="1113" y="640"/>
                      <a:pt x="1082" y="573"/>
                    </a:cubicBezTo>
                    <a:cubicBezTo>
                      <a:pt x="1033" y="440"/>
                      <a:pt x="946" y="324"/>
                      <a:pt x="843" y="231"/>
                    </a:cubicBezTo>
                    <a:cubicBezTo>
                      <a:pt x="736" y="137"/>
                      <a:pt x="613" y="68"/>
                      <a:pt x="477" y="31"/>
                    </a:cubicBezTo>
                    <a:cubicBezTo>
                      <a:pt x="406" y="14"/>
                      <a:pt x="340" y="1"/>
                      <a:pt x="2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014;p34">
                <a:extLst>
                  <a:ext uri="{FF2B5EF4-FFF2-40B4-BE49-F238E27FC236}">
                    <a16:creationId xmlns:a16="http://schemas.microsoft.com/office/drawing/2014/main" xmlns="" id="{A1B45FE8-99A2-15A1-5079-883CF82A13E2}"/>
                  </a:ext>
                </a:extLst>
              </p:cNvPr>
              <p:cNvSpPr/>
              <p:nvPr/>
            </p:nvSpPr>
            <p:spPr>
              <a:xfrm>
                <a:off x="716546" y="2720299"/>
                <a:ext cx="21310" cy="52023"/>
              </a:xfrm>
              <a:custGeom>
                <a:avLst/>
                <a:gdLst/>
                <a:ahLst/>
                <a:cxnLst/>
                <a:rect l="l" t="t" r="r" b="b"/>
                <a:pathLst>
                  <a:path w="281" h="686" extrusionOk="0">
                    <a:moveTo>
                      <a:pt x="89" y="0"/>
                    </a:moveTo>
                    <a:cubicBezTo>
                      <a:pt x="46" y="0"/>
                      <a:pt x="0" y="35"/>
                      <a:pt x="12" y="91"/>
                    </a:cubicBezTo>
                    <a:cubicBezTo>
                      <a:pt x="52" y="271"/>
                      <a:pt x="92" y="454"/>
                      <a:pt x="129" y="634"/>
                    </a:cubicBezTo>
                    <a:cubicBezTo>
                      <a:pt x="137" y="670"/>
                      <a:pt x="164" y="686"/>
                      <a:pt x="193" y="686"/>
                    </a:cubicBezTo>
                    <a:cubicBezTo>
                      <a:pt x="235" y="686"/>
                      <a:pt x="281" y="650"/>
                      <a:pt x="269" y="594"/>
                    </a:cubicBezTo>
                    <a:lnTo>
                      <a:pt x="152" y="52"/>
                    </a:lnTo>
                    <a:cubicBezTo>
                      <a:pt x="144" y="16"/>
                      <a:pt x="117" y="0"/>
                      <a:pt x="89"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015;p34">
                <a:extLst>
                  <a:ext uri="{FF2B5EF4-FFF2-40B4-BE49-F238E27FC236}">
                    <a16:creationId xmlns:a16="http://schemas.microsoft.com/office/drawing/2014/main" xmlns="" id="{393ECA3D-DA4C-593D-4FDB-9C696905F77D}"/>
                  </a:ext>
                </a:extLst>
              </p:cNvPr>
              <p:cNvSpPr/>
              <p:nvPr/>
            </p:nvSpPr>
            <p:spPr>
              <a:xfrm>
                <a:off x="759848" y="2753893"/>
                <a:ext cx="22826" cy="44212"/>
              </a:xfrm>
              <a:custGeom>
                <a:avLst/>
                <a:gdLst/>
                <a:ahLst/>
                <a:cxnLst/>
                <a:rect l="l" t="t" r="r" b="b"/>
                <a:pathLst>
                  <a:path w="301" h="583" extrusionOk="0">
                    <a:moveTo>
                      <a:pt x="90" y="1"/>
                    </a:moveTo>
                    <a:cubicBezTo>
                      <a:pt x="62" y="1"/>
                      <a:pt x="37" y="16"/>
                      <a:pt x="30" y="51"/>
                    </a:cubicBezTo>
                    <a:cubicBezTo>
                      <a:pt x="1" y="231"/>
                      <a:pt x="34" y="404"/>
                      <a:pt x="137" y="550"/>
                    </a:cubicBezTo>
                    <a:cubicBezTo>
                      <a:pt x="153" y="573"/>
                      <a:pt x="176" y="583"/>
                      <a:pt x="198" y="583"/>
                    </a:cubicBezTo>
                    <a:cubicBezTo>
                      <a:pt x="250" y="583"/>
                      <a:pt x="301" y="532"/>
                      <a:pt x="263" y="481"/>
                    </a:cubicBezTo>
                    <a:cubicBezTo>
                      <a:pt x="180" y="364"/>
                      <a:pt x="147" y="231"/>
                      <a:pt x="170" y="91"/>
                    </a:cubicBezTo>
                    <a:cubicBezTo>
                      <a:pt x="180" y="37"/>
                      <a:pt x="133" y="1"/>
                      <a:pt x="90"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016;p34">
                <a:extLst>
                  <a:ext uri="{FF2B5EF4-FFF2-40B4-BE49-F238E27FC236}">
                    <a16:creationId xmlns:a16="http://schemas.microsoft.com/office/drawing/2014/main" xmlns="" id="{1AE2A371-F430-BB4C-53C4-AA238EF0D90C}"/>
                  </a:ext>
                </a:extLst>
              </p:cNvPr>
              <p:cNvSpPr/>
              <p:nvPr/>
            </p:nvSpPr>
            <p:spPr>
              <a:xfrm>
                <a:off x="811111" y="2645147"/>
                <a:ext cx="10920" cy="41785"/>
              </a:xfrm>
              <a:custGeom>
                <a:avLst/>
                <a:gdLst/>
                <a:ahLst/>
                <a:cxnLst/>
                <a:rect l="l" t="t" r="r" b="b"/>
                <a:pathLst>
                  <a:path w="144" h="551" extrusionOk="0">
                    <a:moveTo>
                      <a:pt x="72" y="1"/>
                    </a:moveTo>
                    <a:cubicBezTo>
                      <a:pt x="36" y="1"/>
                      <a:pt x="0" y="24"/>
                      <a:pt x="0" y="70"/>
                    </a:cubicBezTo>
                    <a:lnTo>
                      <a:pt x="0" y="480"/>
                    </a:lnTo>
                    <a:cubicBezTo>
                      <a:pt x="0" y="527"/>
                      <a:pt x="36" y="550"/>
                      <a:pt x="72" y="550"/>
                    </a:cubicBezTo>
                    <a:cubicBezTo>
                      <a:pt x="108" y="550"/>
                      <a:pt x="143" y="527"/>
                      <a:pt x="143" y="480"/>
                    </a:cubicBezTo>
                    <a:lnTo>
                      <a:pt x="143" y="70"/>
                    </a:lnTo>
                    <a:cubicBezTo>
                      <a:pt x="143" y="24"/>
                      <a:pt x="108"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017;p34">
                <a:extLst>
                  <a:ext uri="{FF2B5EF4-FFF2-40B4-BE49-F238E27FC236}">
                    <a16:creationId xmlns:a16="http://schemas.microsoft.com/office/drawing/2014/main" xmlns="" id="{47165005-05E6-1479-CB36-F754FB09082A}"/>
                  </a:ext>
                </a:extLst>
              </p:cNvPr>
              <p:cNvSpPr/>
              <p:nvPr/>
            </p:nvSpPr>
            <p:spPr>
              <a:xfrm>
                <a:off x="1391698" y="2552402"/>
                <a:ext cx="26466" cy="46639"/>
              </a:xfrm>
              <a:custGeom>
                <a:avLst/>
                <a:gdLst/>
                <a:ahLst/>
                <a:cxnLst/>
                <a:rect l="l" t="t" r="r" b="b"/>
                <a:pathLst>
                  <a:path w="349" h="615" extrusionOk="0">
                    <a:moveTo>
                      <a:pt x="87" y="0"/>
                    </a:moveTo>
                    <a:cubicBezTo>
                      <a:pt x="44" y="0"/>
                      <a:pt x="1" y="35"/>
                      <a:pt x="19" y="89"/>
                    </a:cubicBezTo>
                    <a:cubicBezTo>
                      <a:pt x="76" y="245"/>
                      <a:pt x="132" y="405"/>
                      <a:pt x="192" y="565"/>
                    </a:cubicBezTo>
                    <a:cubicBezTo>
                      <a:pt x="204" y="599"/>
                      <a:pt x="233" y="614"/>
                      <a:pt x="262" y="614"/>
                    </a:cubicBezTo>
                    <a:cubicBezTo>
                      <a:pt x="306" y="614"/>
                      <a:pt x="348" y="580"/>
                      <a:pt x="329" y="528"/>
                    </a:cubicBezTo>
                    <a:cubicBezTo>
                      <a:pt x="272" y="368"/>
                      <a:pt x="215" y="209"/>
                      <a:pt x="159" y="49"/>
                    </a:cubicBezTo>
                    <a:cubicBezTo>
                      <a:pt x="145" y="15"/>
                      <a:pt x="116" y="0"/>
                      <a:pt x="87"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018;p34">
                <a:extLst>
                  <a:ext uri="{FF2B5EF4-FFF2-40B4-BE49-F238E27FC236}">
                    <a16:creationId xmlns:a16="http://schemas.microsoft.com/office/drawing/2014/main" xmlns="" id="{F4C500D5-9253-075F-164E-CA051F9154CC}"/>
                  </a:ext>
                </a:extLst>
              </p:cNvPr>
              <p:cNvSpPr/>
              <p:nvPr/>
            </p:nvSpPr>
            <p:spPr>
              <a:xfrm>
                <a:off x="1432724" y="2645147"/>
                <a:ext cx="10920" cy="36628"/>
              </a:xfrm>
              <a:custGeom>
                <a:avLst/>
                <a:gdLst/>
                <a:ahLst/>
                <a:cxnLst/>
                <a:rect l="l" t="t" r="r" b="b"/>
                <a:pathLst>
                  <a:path w="144" h="483" extrusionOk="0">
                    <a:moveTo>
                      <a:pt x="72" y="1"/>
                    </a:moveTo>
                    <a:cubicBezTo>
                      <a:pt x="36" y="1"/>
                      <a:pt x="0" y="24"/>
                      <a:pt x="0" y="70"/>
                    </a:cubicBezTo>
                    <a:lnTo>
                      <a:pt x="0" y="414"/>
                    </a:lnTo>
                    <a:cubicBezTo>
                      <a:pt x="0" y="459"/>
                      <a:pt x="37" y="482"/>
                      <a:pt x="73" y="482"/>
                    </a:cubicBezTo>
                    <a:cubicBezTo>
                      <a:pt x="108" y="482"/>
                      <a:pt x="143" y="460"/>
                      <a:pt x="143" y="414"/>
                    </a:cubicBezTo>
                    <a:lnTo>
                      <a:pt x="143" y="70"/>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019;p34">
                <a:extLst>
                  <a:ext uri="{FF2B5EF4-FFF2-40B4-BE49-F238E27FC236}">
                    <a16:creationId xmlns:a16="http://schemas.microsoft.com/office/drawing/2014/main" xmlns="" id="{1AA34857-FE4D-8CD2-A487-5D5B4E0732AD}"/>
                  </a:ext>
                </a:extLst>
              </p:cNvPr>
              <p:cNvSpPr/>
              <p:nvPr/>
            </p:nvSpPr>
            <p:spPr>
              <a:xfrm>
                <a:off x="1468821" y="2632331"/>
                <a:ext cx="11148" cy="31320"/>
              </a:xfrm>
              <a:custGeom>
                <a:avLst/>
                <a:gdLst/>
                <a:ahLst/>
                <a:cxnLst/>
                <a:rect l="l" t="t" r="r" b="b"/>
                <a:pathLst>
                  <a:path w="147" h="413" extrusionOk="0">
                    <a:moveTo>
                      <a:pt x="73" y="0"/>
                    </a:moveTo>
                    <a:cubicBezTo>
                      <a:pt x="37" y="0"/>
                      <a:pt x="0" y="23"/>
                      <a:pt x="0" y="70"/>
                    </a:cubicBezTo>
                    <a:lnTo>
                      <a:pt x="0" y="343"/>
                    </a:lnTo>
                    <a:cubicBezTo>
                      <a:pt x="0" y="390"/>
                      <a:pt x="37" y="413"/>
                      <a:pt x="73" y="413"/>
                    </a:cubicBezTo>
                    <a:cubicBezTo>
                      <a:pt x="110" y="413"/>
                      <a:pt x="146" y="390"/>
                      <a:pt x="146" y="343"/>
                    </a:cubicBezTo>
                    <a:lnTo>
                      <a:pt x="146" y="70"/>
                    </a:lnTo>
                    <a:cubicBezTo>
                      <a:pt x="146" y="23"/>
                      <a:pt x="110" y="0"/>
                      <a:pt x="73"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020;p34">
                <a:extLst>
                  <a:ext uri="{FF2B5EF4-FFF2-40B4-BE49-F238E27FC236}">
                    <a16:creationId xmlns:a16="http://schemas.microsoft.com/office/drawing/2014/main" xmlns="" id="{44206F29-D5F0-4672-843C-8F5F2CA9083A}"/>
                  </a:ext>
                </a:extLst>
              </p:cNvPr>
              <p:cNvSpPr/>
              <p:nvPr/>
            </p:nvSpPr>
            <p:spPr>
              <a:xfrm>
                <a:off x="1481031" y="2502655"/>
                <a:ext cx="16911" cy="34277"/>
              </a:xfrm>
              <a:custGeom>
                <a:avLst/>
                <a:gdLst/>
                <a:ahLst/>
                <a:cxnLst/>
                <a:rect l="l" t="t" r="r" b="b"/>
                <a:pathLst>
                  <a:path w="223" h="452" extrusionOk="0">
                    <a:moveTo>
                      <a:pt x="89" y="1"/>
                    </a:moveTo>
                    <a:cubicBezTo>
                      <a:pt x="46" y="1"/>
                      <a:pt x="1" y="36"/>
                      <a:pt x="13" y="89"/>
                    </a:cubicBezTo>
                    <a:cubicBezTo>
                      <a:pt x="33" y="192"/>
                      <a:pt x="53" y="296"/>
                      <a:pt x="73" y="399"/>
                    </a:cubicBezTo>
                    <a:cubicBezTo>
                      <a:pt x="81" y="436"/>
                      <a:pt x="107" y="452"/>
                      <a:pt x="135" y="452"/>
                    </a:cubicBezTo>
                    <a:cubicBezTo>
                      <a:pt x="177" y="452"/>
                      <a:pt x="222" y="416"/>
                      <a:pt x="212" y="362"/>
                    </a:cubicBezTo>
                    <a:cubicBezTo>
                      <a:pt x="192" y="259"/>
                      <a:pt x="172" y="156"/>
                      <a:pt x="152" y="52"/>
                    </a:cubicBezTo>
                    <a:cubicBezTo>
                      <a:pt x="144" y="16"/>
                      <a:pt x="117" y="1"/>
                      <a:pt x="8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021;p34">
                <a:extLst>
                  <a:ext uri="{FF2B5EF4-FFF2-40B4-BE49-F238E27FC236}">
                    <a16:creationId xmlns:a16="http://schemas.microsoft.com/office/drawing/2014/main" xmlns="" id="{04CA0094-DC8E-7C4E-291A-B30A1E902E2F}"/>
                  </a:ext>
                </a:extLst>
              </p:cNvPr>
              <p:cNvSpPr/>
              <p:nvPr/>
            </p:nvSpPr>
            <p:spPr>
              <a:xfrm>
                <a:off x="1674256" y="2844591"/>
                <a:ext cx="17821" cy="52478"/>
              </a:xfrm>
              <a:custGeom>
                <a:avLst/>
                <a:gdLst/>
                <a:ahLst/>
                <a:cxnLst/>
                <a:rect l="l" t="t" r="r" b="b"/>
                <a:pathLst>
                  <a:path w="235" h="692" extrusionOk="0">
                    <a:moveTo>
                      <a:pt x="95" y="0"/>
                    </a:moveTo>
                    <a:cubicBezTo>
                      <a:pt x="66" y="0"/>
                      <a:pt x="40" y="16"/>
                      <a:pt x="33" y="53"/>
                    </a:cubicBezTo>
                    <a:cubicBezTo>
                      <a:pt x="1" y="253"/>
                      <a:pt x="10" y="449"/>
                      <a:pt x="77" y="643"/>
                    </a:cubicBezTo>
                    <a:cubicBezTo>
                      <a:pt x="89" y="677"/>
                      <a:pt x="118" y="692"/>
                      <a:pt x="147" y="692"/>
                    </a:cubicBezTo>
                    <a:cubicBezTo>
                      <a:pt x="191" y="692"/>
                      <a:pt x="235" y="658"/>
                      <a:pt x="217" y="606"/>
                    </a:cubicBezTo>
                    <a:cubicBezTo>
                      <a:pt x="160" y="436"/>
                      <a:pt x="144" y="266"/>
                      <a:pt x="173" y="90"/>
                    </a:cubicBezTo>
                    <a:cubicBezTo>
                      <a:pt x="183" y="36"/>
                      <a:pt x="137" y="0"/>
                      <a:pt x="95"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022;p34">
                <a:extLst>
                  <a:ext uri="{FF2B5EF4-FFF2-40B4-BE49-F238E27FC236}">
                    <a16:creationId xmlns:a16="http://schemas.microsoft.com/office/drawing/2014/main" xmlns="" id="{86039F30-0033-7C82-0707-E35D76632CD6}"/>
                  </a:ext>
                </a:extLst>
              </p:cNvPr>
              <p:cNvSpPr/>
              <p:nvPr/>
            </p:nvSpPr>
            <p:spPr>
              <a:xfrm>
                <a:off x="1720212" y="2865294"/>
                <a:ext cx="10920" cy="41709"/>
              </a:xfrm>
              <a:custGeom>
                <a:avLst/>
                <a:gdLst/>
                <a:ahLst/>
                <a:cxnLst/>
                <a:rect l="l" t="t" r="r" b="b"/>
                <a:pathLst>
                  <a:path w="144" h="550" extrusionOk="0">
                    <a:moveTo>
                      <a:pt x="72" y="0"/>
                    </a:moveTo>
                    <a:cubicBezTo>
                      <a:pt x="36" y="0"/>
                      <a:pt x="0" y="23"/>
                      <a:pt x="0" y="70"/>
                    </a:cubicBezTo>
                    <a:lnTo>
                      <a:pt x="0" y="479"/>
                    </a:lnTo>
                    <a:cubicBezTo>
                      <a:pt x="0" y="526"/>
                      <a:pt x="36" y="549"/>
                      <a:pt x="72" y="549"/>
                    </a:cubicBezTo>
                    <a:cubicBezTo>
                      <a:pt x="107" y="549"/>
                      <a:pt x="143" y="526"/>
                      <a:pt x="143" y="479"/>
                    </a:cubicBezTo>
                    <a:lnTo>
                      <a:pt x="143" y="70"/>
                    </a:lnTo>
                    <a:cubicBezTo>
                      <a:pt x="143" y="23"/>
                      <a:pt x="107" y="0"/>
                      <a:pt x="7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023;p34">
                <a:extLst>
                  <a:ext uri="{FF2B5EF4-FFF2-40B4-BE49-F238E27FC236}">
                    <a16:creationId xmlns:a16="http://schemas.microsoft.com/office/drawing/2014/main" xmlns="" id="{4F205438-E73B-4A66-EC60-272E46FEB712}"/>
                  </a:ext>
                </a:extLst>
              </p:cNvPr>
              <p:cNvSpPr/>
              <p:nvPr/>
            </p:nvSpPr>
            <p:spPr>
              <a:xfrm>
                <a:off x="1717406" y="2766861"/>
                <a:ext cx="11224" cy="21006"/>
              </a:xfrm>
              <a:custGeom>
                <a:avLst/>
                <a:gdLst/>
                <a:ahLst/>
                <a:cxnLst/>
                <a:rect l="l" t="t" r="r" b="b"/>
                <a:pathLst>
                  <a:path w="148" h="277" extrusionOk="0">
                    <a:moveTo>
                      <a:pt x="74" y="0"/>
                    </a:moveTo>
                    <a:cubicBezTo>
                      <a:pt x="37" y="0"/>
                      <a:pt x="0" y="23"/>
                      <a:pt x="0" y="70"/>
                    </a:cubicBezTo>
                    <a:lnTo>
                      <a:pt x="0" y="207"/>
                    </a:lnTo>
                    <a:cubicBezTo>
                      <a:pt x="0" y="253"/>
                      <a:pt x="37" y="276"/>
                      <a:pt x="74" y="276"/>
                    </a:cubicBezTo>
                    <a:cubicBezTo>
                      <a:pt x="111" y="276"/>
                      <a:pt x="147" y="253"/>
                      <a:pt x="147" y="207"/>
                    </a:cubicBezTo>
                    <a:lnTo>
                      <a:pt x="147" y="70"/>
                    </a:lnTo>
                    <a:cubicBezTo>
                      <a:pt x="147" y="23"/>
                      <a:pt x="111" y="0"/>
                      <a:pt x="74"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24;p34">
                <a:extLst>
                  <a:ext uri="{FF2B5EF4-FFF2-40B4-BE49-F238E27FC236}">
                    <a16:creationId xmlns:a16="http://schemas.microsoft.com/office/drawing/2014/main" xmlns="" id="{78D17A8D-31AA-5553-BD90-6B3DB6457007}"/>
                  </a:ext>
                </a:extLst>
              </p:cNvPr>
              <p:cNvSpPr/>
              <p:nvPr/>
            </p:nvSpPr>
            <p:spPr>
              <a:xfrm>
                <a:off x="1258078" y="2826618"/>
                <a:ext cx="14636" cy="44439"/>
              </a:xfrm>
              <a:custGeom>
                <a:avLst/>
                <a:gdLst/>
                <a:ahLst/>
                <a:cxnLst/>
                <a:rect l="l" t="t" r="r" b="b"/>
                <a:pathLst>
                  <a:path w="193" h="586" extrusionOk="0">
                    <a:moveTo>
                      <a:pt x="96" y="0"/>
                    </a:moveTo>
                    <a:cubicBezTo>
                      <a:pt x="60" y="0"/>
                      <a:pt x="22" y="23"/>
                      <a:pt x="17" y="67"/>
                    </a:cubicBezTo>
                    <a:cubicBezTo>
                      <a:pt x="0" y="227"/>
                      <a:pt x="7" y="380"/>
                      <a:pt x="40" y="533"/>
                    </a:cubicBezTo>
                    <a:cubicBezTo>
                      <a:pt x="48" y="569"/>
                      <a:pt x="76" y="585"/>
                      <a:pt x="105" y="585"/>
                    </a:cubicBezTo>
                    <a:cubicBezTo>
                      <a:pt x="147" y="585"/>
                      <a:pt x="192" y="551"/>
                      <a:pt x="180" y="497"/>
                    </a:cubicBezTo>
                    <a:cubicBezTo>
                      <a:pt x="150" y="353"/>
                      <a:pt x="143" y="214"/>
                      <a:pt x="160" y="67"/>
                    </a:cubicBezTo>
                    <a:cubicBezTo>
                      <a:pt x="165" y="23"/>
                      <a:pt x="132" y="0"/>
                      <a:pt x="96"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025;p34">
                <a:extLst>
                  <a:ext uri="{FF2B5EF4-FFF2-40B4-BE49-F238E27FC236}">
                    <a16:creationId xmlns:a16="http://schemas.microsoft.com/office/drawing/2014/main" xmlns="" id="{806C2298-D481-3493-4BF0-E8BDE2D6F602}"/>
                  </a:ext>
                </a:extLst>
              </p:cNvPr>
              <p:cNvSpPr/>
              <p:nvPr/>
            </p:nvSpPr>
            <p:spPr>
              <a:xfrm>
                <a:off x="1295464" y="2870602"/>
                <a:ext cx="10920" cy="31320"/>
              </a:xfrm>
              <a:custGeom>
                <a:avLst/>
                <a:gdLst/>
                <a:ahLst/>
                <a:cxnLst/>
                <a:rect l="l" t="t" r="r" b="b"/>
                <a:pathLst>
                  <a:path w="144" h="413" extrusionOk="0">
                    <a:moveTo>
                      <a:pt x="72" y="0"/>
                    </a:moveTo>
                    <a:cubicBezTo>
                      <a:pt x="36" y="0"/>
                      <a:pt x="0" y="23"/>
                      <a:pt x="0" y="70"/>
                    </a:cubicBezTo>
                    <a:lnTo>
                      <a:pt x="0" y="343"/>
                    </a:lnTo>
                    <a:cubicBezTo>
                      <a:pt x="0" y="390"/>
                      <a:pt x="36" y="413"/>
                      <a:pt x="72" y="413"/>
                    </a:cubicBezTo>
                    <a:cubicBezTo>
                      <a:pt x="107" y="413"/>
                      <a:pt x="143" y="390"/>
                      <a:pt x="143" y="343"/>
                    </a:cubicBezTo>
                    <a:lnTo>
                      <a:pt x="143" y="70"/>
                    </a:lnTo>
                    <a:cubicBezTo>
                      <a:pt x="143" y="23"/>
                      <a:pt x="107" y="0"/>
                      <a:pt x="7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26;p34">
                <a:extLst>
                  <a:ext uri="{FF2B5EF4-FFF2-40B4-BE49-F238E27FC236}">
                    <a16:creationId xmlns:a16="http://schemas.microsoft.com/office/drawing/2014/main" xmlns="" id="{ADF296FB-01FF-E4B3-90A3-686746779532}"/>
                  </a:ext>
                </a:extLst>
              </p:cNvPr>
              <p:cNvSpPr/>
              <p:nvPr/>
            </p:nvSpPr>
            <p:spPr>
              <a:xfrm>
                <a:off x="1305171" y="2766785"/>
                <a:ext cx="15167" cy="34202"/>
              </a:xfrm>
              <a:custGeom>
                <a:avLst/>
                <a:gdLst/>
                <a:ahLst/>
                <a:cxnLst/>
                <a:rect l="l" t="t" r="r" b="b"/>
                <a:pathLst>
                  <a:path w="200" h="451" extrusionOk="0">
                    <a:moveTo>
                      <a:pt x="89" y="1"/>
                    </a:moveTo>
                    <a:cubicBezTo>
                      <a:pt x="48" y="1"/>
                      <a:pt x="0" y="37"/>
                      <a:pt x="8" y="91"/>
                    </a:cubicBezTo>
                    <a:cubicBezTo>
                      <a:pt x="22" y="194"/>
                      <a:pt x="38" y="294"/>
                      <a:pt x="52" y="397"/>
                    </a:cubicBezTo>
                    <a:cubicBezTo>
                      <a:pt x="57" y="434"/>
                      <a:pt x="83" y="451"/>
                      <a:pt x="110" y="451"/>
                    </a:cubicBezTo>
                    <a:cubicBezTo>
                      <a:pt x="152" y="451"/>
                      <a:pt x="199" y="414"/>
                      <a:pt x="192" y="360"/>
                    </a:cubicBezTo>
                    <a:cubicBezTo>
                      <a:pt x="175" y="257"/>
                      <a:pt x="161" y="154"/>
                      <a:pt x="148" y="54"/>
                    </a:cubicBezTo>
                    <a:cubicBezTo>
                      <a:pt x="143" y="17"/>
                      <a:pt x="117" y="1"/>
                      <a:pt x="8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027;p34">
                <a:extLst>
                  <a:ext uri="{FF2B5EF4-FFF2-40B4-BE49-F238E27FC236}">
                    <a16:creationId xmlns:a16="http://schemas.microsoft.com/office/drawing/2014/main" xmlns="" id="{205D945E-935C-7941-714E-87CFB2A2B17E}"/>
                  </a:ext>
                </a:extLst>
              </p:cNvPr>
              <p:cNvSpPr/>
              <p:nvPr/>
            </p:nvSpPr>
            <p:spPr>
              <a:xfrm>
                <a:off x="2044403" y="2839434"/>
                <a:ext cx="19945" cy="45046"/>
              </a:xfrm>
              <a:custGeom>
                <a:avLst/>
                <a:gdLst/>
                <a:ahLst/>
                <a:cxnLst/>
                <a:rect l="l" t="t" r="r" b="b"/>
                <a:pathLst>
                  <a:path w="263" h="594" extrusionOk="0">
                    <a:moveTo>
                      <a:pt x="71" y="1"/>
                    </a:moveTo>
                    <a:cubicBezTo>
                      <a:pt x="34" y="1"/>
                      <a:pt x="0" y="23"/>
                      <a:pt x="5" y="68"/>
                    </a:cubicBezTo>
                    <a:cubicBezTo>
                      <a:pt x="22" y="231"/>
                      <a:pt x="52" y="388"/>
                      <a:pt x="109" y="544"/>
                    </a:cubicBezTo>
                    <a:cubicBezTo>
                      <a:pt x="120" y="578"/>
                      <a:pt x="149" y="593"/>
                      <a:pt x="177" y="593"/>
                    </a:cubicBezTo>
                    <a:cubicBezTo>
                      <a:pt x="220" y="593"/>
                      <a:pt x="263" y="558"/>
                      <a:pt x="245" y="504"/>
                    </a:cubicBezTo>
                    <a:cubicBezTo>
                      <a:pt x="198" y="364"/>
                      <a:pt x="165" y="218"/>
                      <a:pt x="149" y="68"/>
                    </a:cubicBezTo>
                    <a:cubicBezTo>
                      <a:pt x="145" y="23"/>
                      <a:pt x="107" y="1"/>
                      <a:pt x="71"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28;p34">
                <a:extLst>
                  <a:ext uri="{FF2B5EF4-FFF2-40B4-BE49-F238E27FC236}">
                    <a16:creationId xmlns:a16="http://schemas.microsoft.com/office/drawing/2014/main" xmlns="" id="{BE06C166-7B21-C9CF-40CB-AFE13144EF12}"/>
                  </a:ext>
                </a:extLst>
              </p:cNvPr>
              <p:cNvSpPr/>
              <p:nvPr/>
            </p:nvSpPr>
            <p:spPr>
              <a:xfrm>
                <a:off x="2082168" y="2865218"/>
                <a:ext cx="17897" cy="44439"/>
              </a:xfrm>
              <a:custGeom>
                <a:avLst/>
                <a:gdLst/>
                <a:ahLst/>
                <a:cxnLst/>
                <a:rect l="l" t="t" r="r" b="b"/>
                <a:pathLst>
                  <a:path w="236" h="586" extrusionOk="0">
                    <a:moveTo>
                      <a:pt x="86" y="1"/>
                    </a:moveTo>
                    <a:cubicBezTo>
                      <a:pt x="45" y="1"/>
                      <a:pt x="0" y="37"/>
                      <a:pt x="10" y="91"/>
                    </a:cubicBezTo>
                    <a:cubicBezTo>
                      <a:pt x="33" y="237"/>
                      <a:pt x="60" y="387"/>
                      <a:pt x="86" y="534"/>
                    </a:cubicBezTo>
                    <a:cubicBezTo>
                      <a:pt x="93" y="569"/>
                      <a:pt x="119" y="585"/>
                      <a:pt x="147" y="585"/>
                    </a:cubicBezTo>
                    <a:cubicBezTo>
                      <a:pt x="190" y="585"/>
                      <a:pt x="236" y="550"/>
                      <a:pt x="226" y="494"/>
                    </a:cubicBezTo>
                    <a:cubicBezTo>
                      <a:pt x="199" y="348"/>
                      <a:pt x="173" y="201"/>
                      <a:pt x="146" y="54"/>
                    </a:cubicBezTo>
                    <a:cubicBezTo>
                      <a:pt x="140" y="17"/>
                      <a:pt x="114" y="1"/>
                      <a:pt x="86"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29;p34">
                <a:extLst>
                  <a:ext uri="{FF2B5EF4-FFF2-40B4-BE49-F238E27FC236}">
                    <a16:creationId xmlns:a16="http://schemas.microsoft.com/office/drawing/2014/main" xmlns="" id="{FE94CC08-C4B3-197D-97AC-5D163B8D0D7F}"/>
                  </a:ext>
                </a:extLst>
              </p:cNvPr>
              <p:cNvSpPr/>
              <p:nvPr/>
            </p:nvSpPr>
            <p:spPr>
              <a:xfrm>
                <a:off x="2106132" y="2800607"/>
                <a:ext cx="10920" cy="36477"/>
              </a:xfrm>
              <a:custGeom>
                <a:avLst/>
                <a:gdLst/>
                <a:ahLst/>
                <a:cxnLst/>
                <a:rect l="l" t="t" r="r" b="b"/>
                <a:pathLst>
                  <a:path w="144" h="481" extrusionOk="0">
                    <a:moveTo>
                      <a:pt x="72" y="1"/>
                    </a:moveTo>
                    <a:cubicBezTo>
                      <a:pt x="36" y="1"/>
                      <a:pt x="0" y="24"/>
                      <a:pt x="0" y="71"/>
                    </a:cubicBezTo>
                    <a:lnTo>
                      <a:pt x="0" y="410"/>
                    </a:lnTo>
                    <a:cubicBezTo>
                      <a:pt x="0" y="457"/>
                      <a:pt x="36" y="480"/>
                      <a:pt x="72" y="480"/>
                    </a:cubicBezTo>
                    <a:cubicBezTo>
                      <a:pt x="107" y="480"/>
                      <a:pt x="143" y="457"/>
                      <a:pt x="143" y="410"/>
                    </a:cubicBezTo>
                    <a:lnTo>
                      <a:pt x="143" y="71"/>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30;p34">
                <a:extLst>
                  <a:ext uri="{FF2B5EF4-FFF2-40B4-BE49-F238E27FC236}">
                    <a16:creationId xmlns:a16="http://schemas.microsoft.com/office/drawing/2014/main" xmlns="" id="{28FE2135-DA7A-11A2-D168-797085B181DD}"/>
                  </a:ext>
                </a:extLst>
              </p:cNvPr>
              <p:cNvSpPr/>
              <p:nvPr/>
            </p:nvSpPr>
            <p:spPr>
              <a:xfrm>
                <a:off x="2179540" y="2541558"/>
                <a:ext cx="17366" cy="57331"/>
              </a:xfrm>
              <a:custGeom>
                <a:avLst/>
                <a:gdLst/>
                <a:ahLst/>
                <a:cxnLst/>
                <a:rect l="l" t="t" r="r" b="b"/>
                <a:pathLst>
                  <a:path w="229" h="756" extrusionOk="0">
                    <a:moveTo>
                      <a:pt x="160" y="0"/>
                    </a:moveTo>
                    <a:cubicBezTo>
                      <a:pt x="123" y="0"/>
                      <a:pt x="84" y="23"/>
                      <a:pt x="77" y="69"/>
                    </a:cubicBezTo>
                    <a:cubicBezTo>
                      <a:pt x="54" y="275"/>
                      <a:pt x="31" y="482"/>
                      <a:pt x="7" y="688"/>
                    </a:cubicBezTo>
                    <a:cubicBezTo>
                      <a:pt x="1" y="733"/>
                      <a:pt x="34" y="755"/>
                      <a:pt x="70" y="755"/>
                    </a:cubicBezTo>
                    <a:cubicBezTo>
                      <a:pt x="106" y="755"/>
                      <a:pt x="145" y="733"/>
                      <a:pt x="150" y="688"/>
                    </a:cubicBezTo>
                    <a:cubicBezTo>
                      <a:pt x="174" y="482"/>
                      <a:pt x="197" y="275"/>
                      <a:pt x="224" y="69"/>
                    </a:cubicBezTo>
                    <a:cubicBezTo>
                      <a:pt x="229" y="23"/>
                      <a:pt x="196" y="0"/>
                      <a:pt x="160"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31;p34">
                <a:extLst>
                  <a:ext uri="{FF2B5EF4-FFF2-40B4-BE49-F238E27FC236}">
                    <a16:creationId xmlns:a16="http://schemas.microsoft.com/office/drawing/2014/main" xmlns="" id="{86FD5A9B-517A-CFE3-AF42-57097CA632EC}"/>
                  </a:ext>
                </a:extLst>
              </p:cNvPr>
              <p:cNvSpPr/>
              <p:nvPr/>
            </p:nvSpPr>
            <p:spPr>
              <a:xfrm>
                <a:off x="2204565" y="2608823"/>
                <a:ext cx="10920" cy="57407"/>
              </a:xfrm>
              <a:custGeom>
                <a:avLst/>
                <a:gdLst/>
                <a:ahLst/>
                <a:cxnLst/>
                <a:rect l="l" t="t" r="r" b="b"/>
                <a:pathLst>
                  <a:path w="144" h="757" extrusionOk="0">
                    <a:moveTo>
                      <a:pt x="72" y="1"/>
                    </a:moveTo>
                    <a:cubicBezTo>
                      <a:pt x="36" y="1"/>
                      <a:pt x="0" y="24"/>
                      <a:pt x="0" y="70"/>
                    </a:cubicBezTo>
                    <a:lnTo>
                      <a:pt x="0" y="686"/>
                    </a:lnTo>
                    <a:cubicBezTo>
                      <a:pt x="0" y="733"/>
                      <a:pt x="36" y="756"/>
                      <a:pt x="72" y="756"/>
                    </a:cubicBezTo>
                    <a:cubicBezTo>
                      <a:pt x="107" y="756"/>
                      <a:pt x="143" y="733"/>
                      <a:pt x="143" y="686"/>
                    </a:cubicBezTo>
                    <a:lnTo>
                      <a:pt x="143" y="70"/>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32;p34">
                <a:extLst>
                  <a:ext uri="{FF2B5EF4-FFF2-40B4-BE49-F238E27FC236}">
                    <a16:creationId xmlns:a16="http://schemas.microsoft.com/office/drawing/2014/main" xmlns="" id="{5AA472B2-1404-DAB7-47C7-AFA59408B61F}"/>
                  </a:ext>
                </a:extLst>
              </p:cNvPr>
              <p:cNvSpPr/>
              <p:nvPr/>
            </p:nvSpPr>
            <p:spPr>
              <a:xfrm>
                <a:off x="1314423" y="4329119"/>
                <a:ext cx="29045" cy="46563"/>
              </a:xfrm>
              <a:custGeom>
                <a:avLst/>
                <a:gdLst/>
                <a:ahLst/>
                <a:cxnLst/>
                <a:rect l="l" t="t" r="r" b="b"/>
                <a:pathLst>
                  <a:path w="383" h="614" extrusionOk="0">
                    <a:moveTo>
                      <a:pt x="88" y="0"/>
                    </a:moveTo>
                    <a:cubicBezTo>
                      <a:pt x="43" y="0"/>
                      <a:pt x="0" y="33"/>
                      <a:pt x="23" y="84"/>
                    </a:cubicBezTo>
                    <a:cubicBezTo>
                      <a:pt x="90" y="247"/>
                      <a:pt x="156" y="406"/>
                      <a:pt x="222" y="566"/>
                    </a:cubicBezTo>
                    <a:cubicBezTo>
                      <a:pt x="237" y="599"/>
                      <a:pt x="267" y="613"/>
                      <a:pt x="296" y="613"/>
                    </a:cubicBezTo>
                    <a:cubicBezTo>
                      <a:pt x="340" y="613"/>
                      <a:pt x="382" y="579"/>
                      <a:pt x="362" y="526"/>
                    </a:cubicBezTo>
                    <a:cubicBezTo>
                      <a:pt x="296" y="366"/>
                      <a:pt x="230" y="207"/>
                      <a:pt x="162" y="47"/>
                    </a:cubicBezTo>
                    <a:cubicBezTo>
                      <a:pt x="148" y="14"/>
                      <a:pt x="117" y="0"/>
                      <a:pt x="88"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33;p34">
                <a:extLst>
                  <a:ext uri="{FF2B5EF4-FFF2-40B4-BE49-F238E27FC236}">
                    <a16:creationId xmlns:a16="http://schemas.microsoft.com/office/drawing/2014/main" xmlns="" id="{28DE73C1-E1D1-3452-2366-8BC838291A42}"/>
                  </a:ext>
                </a:extLst>
              </p:cNvPr>
              <p:cNvSpPr/>
              <p:nvPr/>
            </p:nvSpPr>
            <p:spPr>
              <a:xfrm>
                <a:off x="1360834" y="4344286"/>
                <a:ext cx="24191" cy="47852"/>
              </a:xfrm>
              <a:custGeom>
                <a:avLst/>
                <a:gdLst/>
                <a:ahLst/>
                <a:cxnLst/>
                <a:rect l="l" t="t" r="r" b="b"/>
                <a:pathLst>
                  <a:path w="319" h="631" extrusionOk="0">
                    <a:moveTo>
                      <a:pt x="91" y="0"/>
                    </a:moveTo>
                    <a:cubicBezTo>
                      <a:pt x="63" y="0"/>
                      <a:pt x="36" y="16"/>
                      <a:pt x="30" y="54"/>
                    </a:cubicBezTo>
                    <a:cubicBezTo>
                      <a:pt x="0" y="257"/>
                      <a:pt x="50" y="443"/>
                      <a:pt x="173" y="606"/>
                    </a:cubicBezTo>
                    <a:cubicBezTo>
                      <a:pt x="186" y="624"/>
                      <a:pt x="203" y="631"/>
                      <a:pt x="219" y="631"/>
                    </a:cubicBezTo>
                    <a:cubicBezTo>
                      <a:pt x="270" y="631"/>
                      <a:pt x="319" y="558"/>
                      <a:pt x="276" y="503"/>
                    </a:cubicBezTo>
                    <a:cubicBezTo>
                      <a:pt x="186" y="386"/>
                      <a:pt x="146" y="237"/>
                      <a:pt x="169" y="90"/>
                    </a:cubicBezTo>
                    <a:cubicBezTo>
                      <a:pt x="179" y="36"/>
                      <a:pt x="133" y="0"/>
                      <a:pt x="91"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34;p34">
                <a:extLst>
                  <a:ext uri="{FF2B5EF4-FFF2-40B4-BE49-F238E27FC236}">
                    <a16:creationId xmlns:a16="http://schemas.microsoft.com/office/drawing/2014/main" xmlns="" id="{62C1DB18-6CB2-0013-BA51-2B1FCD5AFA13}"/>
                  </a:ext>
                </a:extLst>
              </p:cNvPr>
              <p:cNvSpPr/>
              <p:nvPr/>
            </p:nvSpPr>
            <p:spPr>
              <a:xfrm>
                <a:off x="1564676" y="4266480"/>
                <a:ext cx="10996" cy="34126"/>
              </a:xfrm>
              <a:custGeom>
                <a:avLst/>
                <a:gdLst/>
                <a:ahLst/>
                <a:cxnLst/>
                <a:rect l="l" t="t" r="r" b="b"/>
                <a:pathLst>
                  <a:path w="145" h="450" extrusionOk="0">
                    <a:moveTo>
                      <a:pt x="73" y="1"/>
                    </a:moveTo>
                    <a:cubicBezTo>
                      <a:pt x="37" y="1"/>
                      <a:pt x="1" y="24"/>
                      <a:pt x="1" y="71"/>
                    </a:cubicBezTo>
                    <a:lnTo>
                      <a:pt x="1" y="381"/>
                    </a:lnTo>
                    <a:cubicBezTo>
                      <a:pt x="1" y="426"/>
                      <a:pt x="37" y="449"/>
                      <a:pt x="74" y="449"/>
                    </a:cubicBezTo>
                    <a:cubicBezTo>
                      <a:pt x="109" y="449"/>
                      <a:pt x="145" y="427"/>
                      <a:pt x="145" y="381"/>
                    </a:cubicBezTo>
                    <a:lnTo>
                      <a:pt x="145" y="71"/>
                    </a:lnTo>
                    <a:cubicBezTo>
                      <a:pt x="145" y="24"/>
                      <a:pt x="109" y="1"/>
                      <a:pt x="7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35;p34">
                <a:extLst>
                  <a:ext uri="{FF2B5EF4-FFF2-40B4-BE49-F238E27FC236}">
                    <a16:creationId xmlns:a16="http://schemas.microsoft.com/office/drawing/2014/main" xmlns="" id="{BE6385B6-87B7-66B7-432B-771946071B03}"/>
                  </a:ext>
                </a:extLst>
              </p:cNvPr>
              <p:cNvSpPr/>
              <p:nvPr/>
            </p:nvSpPr>
            <p:spPr>
              <a:xfrm>
                <a:off x="1598346" y="4266480"/>
                <a:ext cx="11148" cy="44515"/>
              </a:xfrm>
              <a:custGeom>
                <a:avLst/>
                <a:gdLst/>
                <a:ahLst/>
                <a:cxnLst/>
                <a:rect l="l" t="t" r="r" b="b"/>
                <a:pathLst>
                  <a:path w="147" h="587" extrusionOk="0">
                    <a:moveTo>
                      <a:pt x="73" y="1"/>
                    </a:moveTo>
                    <a:cubicBezTo>
                      <a:pt x="37" y="1"/>
                      <a:pt x="0" y="24"/>
                      <a:pt x="0" y="71"/>
                    </a:cubicBezTo>
                    <a:lnTo>
                      <a:pt x="0" y="517"/>
                    </a:lnTo>
                    <a:cubicBezTo>
                      <a:pt x="0" y="563"/>
                      <a:pt x="37" y="587"/>
                      <a:pt x="73" y="587"/>
                    </a:cubicBezTo>
                    <a:cubicBezTo>
                      <a:pt x="110" y="587"/>
                      <a:pt x="146" y="563"/>
                      <a:pt x="146" y="517"/>
                    </a:cubicBezTo>
                    <a:lnTo>
                      <a:pt x="146" y="71"/>
                    </a:lnTo>
                    <a:cubicBezTo>
                      <a:pt x="146" y="24"/>
                      <a:pt x="110" y="1"/>
                      <a:pt x="7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36;p34">
                <a:extLst>
                  <a:ext uri="{FF2B5EF4-FFF2-40B4-BE49-F238E27FC236}">
                    <a16:creationId xmlns:a16="http://schemas.microsoft.com/office/drawing/2014/main" xmlns="" id="{583EC043-F74C-5520-A031-9DC33E3A000B}"/>
                  </a:ext>
                </a:extLst>
              </p:cNvPr>
              <p:cNvSpPr/>
              <p:nvPr/>
            </p:nvSpPr>
            <p:spPr>
              <a:xfrm>
                <a:off x="1578250" y="4442415"/>
                <a:ext cx="16456" cy="44743"/>
              </a:xfrm>
              <a:custGeom>
                <a:avLst/>
                <a:gdLst/>
                <a:ahLst/>
                <a:cxnLst/>
                <a:rect l="l" t="t" r="r" b="b"/>
                <a:pathLst>
                  <a:path w="217" h="590" extrusionOk="0">
                    <a:moveTo>
                      <a:pt x="90" y="1"/>
                    </a:moveTo>
                    <a:cubicBezTo>
                      <a:pt x="48" y="1"/>
                      <a:pt x="0" y="37"/>
                      <a:pt x="9" y="91"/>
                    </a:cubicBezTo>
                    <a:cubicBezTo>
                      <a:pt x="29" y="241"/>
                      <a:pt x="49" y="387"/>
                      <a:pt x="69" y="537"/>
                    </a:cubicBezTo>
                    <a:cubicBezTo>
                      <a:pt x="74" y="574"/>
                      <a:pt x="99" y="590"/>
                      <a:pt x="126" y="590"/>
                    </a:cubicBezTo>
                    <a:cubicBezTo>
                      <a:pt x="168" y="590"/>
                      <a:pt x="216" y="553"/>
                      <a:pt x="208" y="497"/>
                    </a:cubicBezTo>
                    <a:cubicBezTo>
                      <a:pt x="188" y="350"/>
                      <a:pt x="168" y="201"/>
                      <a:pt x="148" y="54"/>
                    </a:cubicBezTo>
                    <a:cubicBezTo>
                      <a:pt x="143" y="17"/>
                      <a:pt x="117" y="1"/>
                      <a:pt x="90"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37;p34">
                <a:extLst>
                  <a:ext uri="{FF2B5EF4-FFF2-40B4-BE49-F238E27FC236}">
                    <a16:creationId xmlns:a16="http://schemas.microsoft.com/office/drawing/2014/main" xmlns="" id="{32CB4190-C963-DB16-B80C-C939FDFD21AA}"/>
                  </a:ext>
                </a:extLst>
              </p:cNvPr>
              <p:cNvSpPr/>
              <p:nvPr/>
            </p:nvSpPr>
            <p:spPr>
              <a:xfrm>
                <a:off x="1613968" y="4432329"/>
                <a:ext cx="10920" cy="49596"/>
              </a:xfrm>
              <a:custGeom>
                <a:avLst/>
                <a:gdLst/>
                <a:ahLst/>
                <a:cxnLst/>
                <a:rect l="l" t="t" r="r" b="b"/>
                <a:pathLst>
                  <a:path w="144" h="654" extrusionOk="0">
                    <a:moveTo>
                      <a:pt x="72" y="1"/>
                    </a:moveTo>
                    <a:cubicBezTo>
                      <a:pt x="36" y="1"/>
                      <a:pt x="0" y="24"/>
                      <a:pt x="0" y="71"/>
                    </a:cubicBezTo>
                    <a:lnTo>
                      <a:pt x="0" y="583"/>
                    </a:lnTo>
                    <a:cubicBezTo>
                      <a:pt x="0" y="630"/>
                      <a:pt x="36" y="653"/>
                      <a:pt x="72" y="653"/>
                    </a:cubicBezTo>
                    <a:cubicBezTo>
                      <a:pt x="107" y="653"/>
                      <a:pt x="143" y="630"/>
                      <a:pt x="143" y="583"/>
                    </a:cubicBezTo>
                    <a:lnTo>
                      <a:pt x="143" y="71"/>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38;p34">
                <a:extLst>
                  <a:ext uri="{FF2B5EF4-FFF2-40B4-BE49-F238E27FC236}">
                    <a16:creationId xmlns:a16="http://schemas.microsoft.com/office/drawing/2014/main" xmlns="" id="{F6FE4E3F-D370-CADC-94A4-46BD07FCD69B}"/>
                  </a:ext>
                </a:extLst>
              </p:cNvPr>
              <p:cNvSpPr/>
              <p:nvPr/>
            </p:nvSpPr>
            <p:spPr>
              <a:xfrm>
                <a:off x="754008" y="3701971"/>
                <a:ext cx="10920" cy="54525"/>
              </a:xfrm>
              <a:custGeom>
                <a:avLst/>
                <a:gdLst/>
                <a:ahLst/>
                <a:cxnLst/>
                <a:rect l="l" t="t" r="r" b="b"/>
                <a:pathLst>
                  <a:path w="144" h="719" extrusionOk="0">
                    <a:moveTo>
                      <a:pt x="72" y="0"/>
                    </a:moveTo>
                    <a:cubicBezTo>
                      <a:pt x="37" y="0"/>
                      <a:pt x="1" y="23"/>
                      <a:pt x="1" y="70"/>
                    </a:cubicBezTo>
                    <a:lnTo>
                      <a:pt x="1" y="649"/>
                    </a:lnTo>
                    <a:cubicBezTo>
                      <a:pt x="1" y="696"/>
                      <a:pt x="37" y="719"/>
                      <a:pt x="72" y="719"/>
                    </a:cubicBezTo>
                    <a:cubicBezTo>
                      <a:pt x="108" y="719"/>
                      <a:pt x="144" y="696"/>
                      <a:pt x="144" y="649"/>
                    </a:cubicBezTo>
                    <a:lnTo>
                      <a:pt x="144" y="70"/>
                    </a:lnTo>
                    <a:cubicBezTo>
                      <a:pt x="144" y="23"/>
                      <a:pt x="108" y="0"/>
                      <a:pt x="7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39;p34">
                <a:extLst>
                  <a:ext uri="{FF2B5EF4-FFF2-40B4-BE49-F238E27FC236}">
                    <a16:creationId xmlns:a16="http://schemas.microsoft.com/office/drawing/2014/main" xmlns="" id="{ACE2ACDD-5566-5C11-D1BB-38EA4E36FC2B}"/>
                  </a:ext>
                </a:extLst>
              </p:cNvPr>
              <p:cNvSpPr/>
              <p:nvPr/>
            </p:nvSpPr>
            <p:spPr>
              <a:xfrm>
                <a:off x="779792" y="3722598"/>
                <a:ext cx="11148" cy="52099"/>
              </a:xfrm>
              <a:custGeom>
                <a:avLst/>
                <a:gdLst/>
                <a:ahLst/>
                <a:cxnLst/>
                <a:rect l="l" t="t" r="r" b="b"/>
                <a:pathLst>
                  <a:path w="147" h="687" extrusionOk="0">
                    <a:moveTo>
                      <a:pt x="73" y="1"/>
                    </a:moveTo>
                    <a:cubicBezTo>
                      <a:pt x="37" y="1"/>
                      <a:pt x="0" y="24"/>
                      <a:pt x="0" y="71"/>
                    </a:cubicBezTo>
                    <a:lnTo>
                      <a:pt x="0" y="616"/>
                    </a:lnTo>
                    <a:cubicBezTo>
                      <a:pt x="0" y="663"/>
                      <a:pt x="37" y="687"/>
                      <a:pt x="73" y="687"/>
                    </a:cubicBezTo>
                    <a:cubicBezTo>
                      <a:pt x="110" y="687"/>
                      <a:pt x="147" y="663"/>
                      <a:pt x="147" y="616"/>
                    </a:cubicBezTo>
                    <a:lnTo>
                      <a:pt x="147" y="71"/>
                    </a:lnTo>
                    <a:cubicBezTo>
                      <a:pt x="147" y="24"/>
                      <a:pt x="110" y="1"/>
                      <a:pt x="7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40;p34">
                <a:extLst>
                  <a:ext uri="{FF2B5EF4-FFF2-40B4-BE49-F238E27FC236}">
                    <a16:creationId xmlns:a16="http://schemas.microsoft.com/office/drawing/2014/main" xmlns="" id="{9C493AF1-FBFE-BA57-2ED7-417ED3F403B8}"/>
                  </a:ext>
                </a:extLst>
              </p:cNvPr>
              <p:cNvSpPr/>
              <p:nvPr/>
            </p:nvSpPr>
            <p:spPr>
              <a:xfrm>
                <a:off x="1044074" y="3409176"/>
                <a:ext cx="11148" cy="47018"/>
              </a:xfrm>
              <a:custGeom>
                <a:avLst/>
                <a:gdLst/>
                <a:ahLst/>
                <a:cxnLst/>
                <a:rect l="l" t="t" r="r" b="b"/>
                <a:pathLst>
                  <a:path w="147" h="620" extrusionOk="0">
                    <a:moveTo>
                      <a:pt x="73" y="0"/>
                    </a:moveTo>
                    <a:cubicBezTo>
                      <a:pt x="37" y="0"/>
                      <a:pt x="0" y="24"/>
                      <a:pt x="0" y="70"/>
                    </a:cubicBezTo>
                    <a:lnTo>
                      <a:pt x="0" y="550"/>
                    </a:lnTo>
                    <a:cubicBezTo>
                      <a:pt x="0" y="596"/>
                      <a:pt x="37" y="620"/>
                      <a:pt x="73" y="620"/>
                    </a:cubicBezTo>
                    <a:cubicBezTo>
                      <a:pt x="110" y="620"/>
                      <a:pt x="147" y="596"/>
                      <a:pt x="147" y="550"/>
                    </a:cubicBezTo>
                    <a:lnTo>
                      <a:pt x="147" y="70"/>
                    </a:lnTo>
                    <a:cubicBezTo>
                      <a:pt x="147" y="24"/>
                      <a:pt x="110" y="0"/>
                      <a:pt x="7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41;p34">
                <a:extLst>
                  <a:ext uri="{FF2B5EF4-FFF2-40B4-BE49-F238E27FC236}">
                    <a16:creationId xmlns:a16="http://schemas.microsoft.com/office/drawing/2014/main" xmlns="" id="{E01C6D1F-2B6B-4C6C-ED53-4A311749F0C9}"/>
                  </a:ext>
                </a:extLst>
              </p:cNvPr>
              <p:cNvSpPr/>
              <p:nvPr/>
            </p:nvSpPr>
            <p:spPr>
              <a:xfrm>
                <a:off x="1072512" y="3430030"/>
                <a:ext cx="10996" cy="44363"/>
              </a:xfrm>
              <a:custGeom>
                <a:avLst/>
                <a:gdLst/>
                <a:ahLst/>
                <a:cxnLst/>
                <a:rect l="l" t="t" r="r" b="b"/>
                <a:pathLst>
                  <a:path w="145" h="585" extrusionOk="0">
                    <a:moveTo>
                      <a:pt x="73" y="1"/>
                    </a:moveTo>
                    <a:cubicBezTo>
                      <a:pt x="37" y="1"/>
                      <a:pt x="1" y="23"/>
                      <a:pt x="1" y="68"/>
                    </a:cubicBezTo>
                    <a:lnTo>
                      <a:pt x="1" y="514"/>
                    </a:lnTo>
                    <a:cubicBezTo>
                      <a:pt x="1" y="561"/>
                      <a:pt x="37" y="584"/>
                      <a:pt x="73" y="584"/>
                    </a:cubicBezTo>
                    <a:cubicBezTo>
                      <a:pt x="109" y="584"/>
                      <a:pt x="145" y="561"/>
                      <a:pt x="145" y="514"/>
                    </a:cubicBezTo>
                    <a:lnTo>
                      <a:pt x="145" y="68"/>
                    </a:lnTo>
                    <a:cubicBezTo>
                      <a:pt x="145" y="23"/>
                      <a:pt x="109" y="1"/>
                      <a:pt x="7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42;p34">
                <a:extLst>
                  <a:ext uri="{FF2B5EF4-FFF2-40B4-BE49-F238E27FC236}">
                    <a16:creationId xmlns:a16="http://schemas.microsoft.com/office/drawing/2014/main" xmlns="" id="{CA7117C1-FFCF-4113-E99B-F6E53ED1465D}"/>
                  </a:ext>
                </a:extLst>
              </p:cNvPr>
              <p:cNvSpPr/>
              <p:nvPr/>
            </p:nvSpPr>
            <p:spPr>
              <a:xfrm>
                <a:off x="1888488" y="4460843"/>
                <a:ext cx="10920" cy="44288"/>
              </a:xfrm>
              <a:custGeom>
                <a:avLst/>
                <a:gdLst/>
                <a:ahLst/>
                <a:cxnLst/>
                <a:rect l="l" t="t" r="r" b="b"/>
                <a:pathLst>
                  <a:path w="144" h="584" extrusionOk="0">
                    <a:moveTo>
                      <a:pt x="72" y="1"/>
                    </a:moveTo>
                    <a:cubicBezTo>
                      <a:pt x="37" y="1"/>
                      <a:pt x="1" y="24"/>
                      <a:pt x="1" y="70"/>
                    </a:cubicBezTo>
                    <a:lnTo>
                      <a:pt x="1" y="514"/>
                    </a:lnTo>
                    <a:cubicBezTo>
                      <a:pt x="1" y="560"/>
                      <a:pt x="37" y="583"/>
                      <a:pt x="72" y="583"/>
                    </a:cubicBezTo>
                    <a:cubicBezTo>
                      <a:pt x="108" y="583"/>
                      <a:pt x="144" y="560"/>
                      <a:pt x="144" y="514"/>
                    </a:cubicBezTo>
                    <a:lnTo>
                      <a:pt x="144" y="70"/>
                    </a:lnTo>
                    <a:cubicBezTo>
                      <a:pt x="144" y="24"/>
                      <a:pt x="108" y="1"/>
                      <a:pt x="7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43;p34">
                <a:extLst>
                  <a:ext uri="{FF2B5EF4-FFF2-40B4-BE49-F238E27FC236}">
                    <a16:creationId xmlns:a16="http://schemas.microsoft.com/office/drawing/2014/main" xmlns="" id="{167BAB8B-6CF9-AF23-1E32-93337CDECD7B}"/>
                  </a:ext>
                </a:extLst>
              </p:cNvPr>
              <p:cNvSpPr/>
              <p:nvPr/>
            </p:nvSpPr>
            <p:spPr>
              <a:xfrm>
                <a:off x="1919580" y="4473735"/>
                <a:ext cx="10920" cy="44515"/>
              </a:xfrm>
              <a:custGeom>
                <a:avLst/>
                <a:gdLst/>
                <a:ahLst/>
                <a:cxnLst/>
                <a:rect l="l" t="t" r="r" b="b"/>
                <a:pathLst>
                  <a:path w="144" h="587" extrusionOk="0">
                    <a:moveTo>
                      <a:pt x="72" y="0"/>
                    </a:moveTo>
                    <a:cubicBezTo>
                      <a:pt x="36" y="0"/>
                      <a:pt x="1" y="24"/>
                      <a:pt x="1" y="71"/>
                    </a:cubicBezTo>
                    <a:lnTo>
                      <a:pt x="1" y="516"/>
                    </a:lnTo>
                    <a:cubicBezTo>
                      <a:pt x="1" y="563"/>
                      <a:pt x="36" y="586"/>
                      <a:pt x="72" y="586"/>
                    </a:cubicBezTo>
                    <a:cubicBezTo>
                      <a:pt x="108" y="586"/>
                      <a:pt x="144" y="563"/>
                      <a:pt x="144" y="516"/>
                    </a:cubicBezTo>
                    <a:lnTo>
                      <a:pt x="144" y="71"/>
                    </a:lnTo>
                    <a:cubicBezTo>
                      <a:pt x="144" y="24"/>
                      <a:pt x="108" y="0"/>
                      <a:pt x="7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44;p34">
                <a:extLst>
                  <a:ext uri="{FF2B5EF4-FFF2-40B4-BE49-F238E27FC236}">
                    <a16:creationId xmlns:a16="http://schemas.microsoft.com/office/drawing/2014/main" xmlns="" id="{E532A048-DD65-2265-1455-690BACDE5D6E}"/>
                  </a:ext>
                </a:extLst>
              </p:cNvPr>
              <p:cNvSpPr/>
              <p:nvPr/>
            </p:nvSpPr>
            <p:spPr>
              <a:xfrm>
                <a:off x="984696" y="4500049"/>
                <a:ext cx="22144" cy="31017"/>
              </a:xfrm>
              <a:custGeom>
                <a:avLst/>
                <a:gdLst/>
                <a:ahLst/>
                <a:cxnLst/>
                <a:rect l="l" t="t" r="r" b="b"/>
                <a:pathLst>
                  <a:path w="292" h="409" extrusionOk="0">
                    <a:moveTo>
                      <a:pt x="103" y="0"/>
                    </a:moveTo>
                    <a:cubicBezTo>
                      <a:pt x="51" y="0"/>
                      <a:pt x="0" y="52"/>
                      <a:pt x="37" y="103"/>
                    </a:cubicBezTo>
                    <a:cubicBezTo>
                      <a:pt x="94" y="183"/>
                      <a:pt x="128" y="263"/>
                      <a:pt x="144" y="356"/>
                    </a:cubicBezTo>
                    <a:cubicBezTo>
                      <a:pt x="151" y="393"/>
                      <a:pt x="176" y="409"/>
                      <a:pt x="204" y="409"/>
                    </a:cubicBezTo>
                    <a:cubicBezTo>
                      <a:pt x="246" y="409"/>
                      <a:pt x="292" y="373"/>
                      <a:pt x="284" y="319"/>
                    </a:cubicBezTo>
                    <a:cubicBezTo>
                      <a:pt x="264" y="212"/>
                      <a:pt x="224" y="120"/>
                      <a:pt x="164" y="33"/>
                    </a:cubicBezTo>
                    <a:cubicBezTo>
                      <a:pt x="148" y="10"/>
                      <a:pt x="126" y="0"/>
                      <a:pt x="10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045;p34">
                <a:extLst>
                  <a:ext uri="{FF2B5EF4-FFF2-40B4-BE49-F238E27FC236}">
                    <a16:creationId xmlns:a16="http://schemas.microsoft.com/office/drawing/2014/main" xmlns="" id="{79AC8A04-D89A-A581-6BDB-6C43015031DE}"/>
                  </a:ext>
                </a:extLst>
              </p:cNvPr>
              <p:cNvSpPr/>
              <p:nvPr/>
            </p:nvSpPr>
            <p:spPr>
              <a:xfrm>
                <a:off x="1019125" y="4515519"/>
                <a:ext cx="21234" cy="38979"/>
              </a:xfrm>
              <a:custGeom>
                <a:avLst/>
                <a:gdLst/>
                <a:ahLst/>
                <a:cxnLst/>
                <a:rect l="l" t="t" r="r" b="b"/>
                <a:pathLst>
                  <a:path w="280" h="514" extrusionOk="0">
                    <a:moveTo>
                      <a:pt x="85" y="0"/>
                    </a:moveTo>
                    <a:cubicBezTo>
                      <a:pt x="43" y="0"/>
                      <a:pt x="1" y="35"/>
                      <a:pt x="16" y="88"/>
                    </a:cubicBezTo>
                    <a:cubicBezTo>
                      <a:pt x="53" y="212"/>
                      <a:pt x="90" y="338"/>
                      <a:pt x="126" y="461"/>
                    </a:cubicBezTo>
                    <a:cubicBezTo>
                      <a:pt x="137" y="498"/>
                      <a:pt x="165" y="513"/>
                      <a:pt x="194" y="513"/>
                    </a:cubicBezTo>
                    <a:cubicBezTo>
                      <a:pt x="237" y="513"/>
                      <a:pt x="280" y="478"/>
                      <a:pt x="265" y="425"/>
                    </a:cubicBezTo>
                    <a:cubicBezTo>
                      <a:pt x="226" y="298"/>
                      <a:pt x="190" y="175"/>
                      <a:pt x="153" y="52"/>
                    </a:cubicBezTo>
                    <a:cubicBezTo>
                      <a:pt x="142" y="16"/>
                      <a:pt x="113" y="0"/>
                      <a:pt x="8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046;p34">
                <a:extLst>
                  <a:ext uri="{FF2B5EF4-FFF2-40B4-BE49-F238E27FC236}">
                    <a16:creationId xmlns:a16="http://schemas.microsoft.com/office/drawing/2014/main" xmlns="" id="{85886652-616C-657F-19E6-1C35BA95B819}"/>
                  </a:ext>
                </a:extLst>
              </p:cNvPr>
              <p:cNvSpPr/>
              <p:nvPr/>
            </p:nvSpPr>
            <p:spPr>
              <a:xfrm>
                <a:off x="1043164" y="4440140"/>
                <a:ext cx="14939" cy="23736"/>
              </a:xfrm>
              <a:custGeom>
                <a:avLst/>
                <a:gdLst/>
                <a:ahLst/>
                <a:cxnLst/>
                <a:rect l="l" t="t" r="r" b="b"/>
                <a:pathLst>
                  <a:path w="197" h="313" extrusionOk="0">
                    <a:moveTo>
                      <a:pt x="89" y="0"/>
                    </a:moveTo>
                    <a:cubicBezTo>
                      <a:pt x="47" y="0"/>
                      <a:pt x="0" y="36"/>
                      <a:pt x="12" y="91"/>
                    </a:cubicBezTo>
                    <a:cubicBezTo>
                      <a:pt x="22" y="148"/>
                      <a:pt x="36" y="204"/>
                      <a:pt x="45" y="260"/>
                    </a:cubicBezTo>
                    <a:cubicBezTo>
                      <a:pt x="53" y="297"/>
                      <a:pt x="81" y="312"/>
                      <a:pt x="109" y="312"/>
                    </a:cubicBezTo>
                    <a:cubicBezTo>
                      <a:pt x="152" y="312"/>
                      <a:pt x="197" y="278"/>
                      <a:pt x="185" y="224"/>
                    </a:cubicBezTo>
                    <a:cubicBezTo>
                      <a:pt x="175" y="164"/>
                      <a:pt x="162" y="108"/>
                      <a:pt x="148" y="51"/>
                    </a:cubicBezTo>
                    <a:cubicBezTo>
                      <a:pt x="142" y="15"/>
                      <a:pt x="116" y="0"/>
                      <a:pt x="8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421634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8"/>
          <p:cNvSpPr/>
          <p:nvPr/>
        </p:nvSpPr>
        <p:spPr>
          <a:xfrm>
            <a:off x="3050975" y="-1370849"/>
            <a:ext cx="5919000" cy="59190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466690" y="86434"/>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7916675" y="4578625"/>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txBox="1">
            <a:spLocks noGrp="1"/>
          </p:cNvSpPr>
          <p:nvPr>
            <p:ph type="title" idx="2"/>
          </p:nvPr>
        </p:nvSpPr>
        <p:spPr>
          <a:xfrm>
            <a:off x="2078485" y="869596"/>
            <a:ext cx="5294400" cy="81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dirty="0"/>
          </a:p>
        </p:txBody>
      </p:sp>
      <p:sp>
        <p:nvSpPr>
          <p:cNvPr id="709" name="Google Shape;709;p38"/>
          <p:cNvSpPr txBox="1">
            <a:spLocks noGrp="1"/>
          </p:cNvSpPr>
          <p:nvPr>
            <p:ph type="subTitle" idx="1"/>
          </p:nvPr>
        </p:nvSpPr>
        <p:spPr>
          <a:xfrm>
            <a:off x="5133266" y="1948344"/>
            <a:ext cx="2944500" cy="55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vi-VN" sz="3600" dirty="0">
                <a:latin typeface="+mj-lt"/>
              </a:rPr>
              <a:t>Vận dụng </a:t>
            </a:r>
            <a:endParaRPr sz="3600" dirty="0">
              <a:latin typeface="+mj-lt"/>
            </a:endParaRPr>
          </a:p>
        </p:txBody>
      </p:sp>
      <p:grpSp>
        <p:nvGrpSpPr>
          <p:cNvPr id="710" name="Google Shape;710;p38"/>
          <p:cNvGrpSpPr/>
          <p:nvPr/>
        </p:nvGrpSpPr>
        <p:grpSpPr>
          <a:xfrm>
            <a:off x="1410650" y="1139734"/>
            <a:ext cx="2732700" cy="3662091"/>
            <a:chOff x="1410650" y="1139734"/>
            <a:chExt cx="2732700" cy="3662091"/>
          </a:xfrm>
        </p:grpSpPr>
        <p:sp>
          <p:nvSpPr>
            <p:cNvPr id="711" name="Google Shape;711;p38"/>
            <p:cNvSpPr/>
            <p:nvPr/>
          </p:nvSpPr>
          <p:spPr>
            <a:xfrm>
              <a:off x="1410650" y="4461025"/>
              <a:ext cx="2732700" cy="3408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8"/>
            <p:cNvGrpSpPr/>
            <p:nvPr/>
          </p:nvGrpSpPr>
          <p:grpSpPr>
            <a:xfrm>
              <a:off x="1410657" y="1139734"/>
              <a:ext cx="2599203" cy="3479932"/>
              <a:chOff x="5148100" y="284600"/>
              <a:chExt cx="1531375" cy="2050275"/>
            </a:xfrm>
          </p:grpSpPr>
          <p:sp>
            <p:nvSpPr>
              <p:cNvPr id="713" name="Google Shape;713;p38"/>
              <p:cNvSpPr/>
              <p:nvPr/>
            </p:nvSpPr>
            <p:spPr>
              <a:xfrm>
                <a:off x="5422900" y="1029650"/>
                <a:ext cx="201700" cy="204075"/>
              </a:xfrm>
              <a:custGeom>
                <a:avLst/>
                <a:gdLst/>
                <a:ahLst/>
                <a:cxnLst/>
                <a:rect l="l" t="t" r="r" b="b"/>
                <a:pathLst>
                  <a:path w="8068" h="8163" extrusionOk="0">
                    <a:moveTo>
                      <a:pt x="7986" y="0"/>
                    </a:moveTo>
                    <a:lnTo>
                      <a:pt x="7986" y="0"/>
                    </a:lnTo>
                    <a:cubicBezTo>
                      <a:pt x="6289" y="439"/>
                      <a:pt x="4806" y="1402"/>
                      <a:pt x="3580" y="2545"/>
                    </a:cubicBezTo>
                    <a:cubicBezTo>
                      <a:pt x="2625" y="3436"/>
                      <a:pt x="1564" y="4002"/>
                      <a:pt x="785" y="5017"/>
                    </a:cubicBezTo>
                    <a:cubicBezTo>
                      <a:pt x="1" y="6041"/>
                      <a:pt x="223" y="7038"/>
                      <a:pt x="1242" y="7985"/>
                    </a:cubicBezTo>
                    <a:cubicBezTo>
                      <a:pt x="1324" y="8060"/>
                      <a:pt x="1413" y="8140"/>
                      <a:pt x="1529" y="8159"/>
                    </a:cubicBezTo>
                    <a:cubicBezTo>
                      <a:pt x="1545" y="8162"/>
                      <a:pt x="1562" y="8163"/>
                      <a:pt x="1579" y="8163"/>
                    </a:cubicBezTo>
                    <a:cubicBezTo>
                      <a:pt x="1683" y="8163"/>
                      <a:pt x="1785" y="8116"/>
                      <a:pt x="1875" y="8067"/>
                    </a:cubicBezTo>
                    <a:cubicBezTo>
                      <a:pt x="2416" y="7775"/>
                      <a:pt x="2861" y="7357"/>
                      <a:pt x="3394" y="7055"/>
                    </a:cubicBezTo>
                    <a:cubicBezTo>
                      <a:pt x="4580" y="6386"/>
                      <a:pt x="6191" y="6282"/>
                      <a:pt x="7065" y="5298"/>
                    </a:cubicBezTo>
                    <a:cubicBezTo>
                      <a:pt x="7577" y="4721"/>
                      <a:pt x="7721" y="3954"/>
                      <a:pt x="7823" y="3222"/>
                    </a:cubicBezTo>
                    <a:cubicBezTo>
                      <a:pt x="7971" y="2154"/>
                      <a:pt x="8068" y="1074"/>
                      <a:pt x="7986" y="0"/>
                    </a:cubicBezTo>
                    <a:close/>
                  </a:path>
                </a:pathLst>
              </a:custGeom>
              <a:solidFill>
                <a:srgbClr val="DB8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6026800" y="1033425"/>
                <a:ext cx="209600" cy="207025"/>
              </a:xfrm>
              <a:custGeom>
                <a:avLst/>
                <a:gdLst/>
                <a:ahLst/>
                <a:cxnLst/>
                <a:rect l="l" t="t" r="r" b="b"/>
                <a:pathLst>
                  <a:path w="8384" h="8281" extrusionOk="0">
                    <a:moveTo>
                      <a:pt x="108" y="0"/>
                    </a:moveTo>
                    <a:lnTo>
                      <a:pt x="108" y="0"/>
                    </a:lnTo>
                    <a:cubicBezTo>
                      <a:pt x="1" y="1073"/>
                      <a:pt x="71" y="2154"/>
                      <a:pt x="196" y="3225"/>
                    </a:cubicBezTo>
                    <a:cubicBezTo>
                      <a:pt x="282" y="3959"/>
                      <a:pt x="408" y="4728"/>
                      <a:pt x="906" y="5315"/>
                    </a:cubicBezTo>
                    <a:cubicBezTo>
                      <a:pt x="1757" y="6316"/>
                      <a:pt x="3365" y="6448"/>
                      <a:pt x="4535" y="7141"/>
                    </a:cubicBezTo>
                    <a:cubicBezTo>
                      <a:pt x="5062" y="7453"/>
                      <a:pt x="5497" y="7878"/>
                      <a:pt x="6031" y="8179"/>
                    </a:cubicBezTo>
                    <a:cubicBezTo>
                      <a:pt x="6123" y="8231"/>
                      <a:pt x="6226" y="8281"/>
                      <a:pt x="6332" y="8281"/>
                    </a:cubicBezTo>
                    <a:cubicBezTo>
                      <a:pt x="6346" y="8281"/>
                      <a:pt x="6361" y="8280"/>
                      <a:pt x="6376" y="8278"/>
                    </a:cubicBezTo>
                    <a:cubicBezTo>
                      <a:pt x="6491" y="8262"/>
                      <a:pt x="6583" y="8184"/>
                      <a:pt x="6666" y="8109"/>
                    </a:cubicBezTo>
                    <a:cubicBezTo>
                      <a:pt x="7707" y="7181"/>
                      <a:pt x="8383" y="6621"/>
                      <a:pt x="7621" y="5582"/>
                    </a:cubicBezTo>
                    <a:cubicBezTo>
                      <a:pt x="6866" y="4552"/>
                      <a:pt x="1793" y="471"/>
                      <a:pt x="108" y="0"/>
                    </a:cubicBezTo>
                    <a:close/>
                  </a:path>
                </a:pathLst>
              </a:custGeom>
              <a:solidFill>
                <a:srgbClr val="DB8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5301975" y="2046700"/>
                <a:ext cx="588250" cy="246250"/>
              </a:xfrm>
              <a:custGeom>
                <a:avLst/>
                <a:gdLst/>
                <a:ahLst/>
                <a:cxnLst/>
                <a:rect l="l" t="t" r="r" b="b"/>
                <a:pathLst>
                  <a:path w="23530" h="9850" extrusionOk="0">
                    <a:moveTo>
                      <a:pt x="111" y="0"/>
                    </a:moveTo>
                    <a:lnTo>
                      <a:pt x="0" y="9632"/>
                    </a:lnTo>
                    <a:lnTo>
                      <a:pt x="23419" y="9850"/>
                    </a:lnTo>
                    <a:lnTo>
                      <a:pt x="23530" y="219"/>
                    </a:lnTo>
                    <a:lnTo>
                      <a:pt x="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5263025" y="2020325"/>
                <a:ext cx="1416450" cy="314550"/>
              </a:xfrm>
              <a:custGeom>
                <a:avLst/>
                <a:gdLst/>
                <a:ahLst/>
                <a:cxnLst/>
                <a:rect l="l" t="t" r="r" b="b"/>
                <a:pathLst>
                  <a:path w="56658" h="12582" extrusionOk="0">
                    <a:moveTo>
                      <a:pt x="328" y="0"/>
                    </a:moveTo>
                    <a:cubicBezTo>
                      <a:pt x="231" y="0"/>
                      <a:pt x="180" y="0"/>
                      <a:pt x="180" y="0"/>
                    </a:cubicBezTo>
                    <a:lnTo>
                      <a:pt x="156" y="1881"/>
                    </a:lnTo>
                    <a:cubicBezTo>
                      <a:pt x="156" y="1881"/>
                      <a:pt x="11416" y="1944"/>
                      <a:pt x="14949" y="1944"/>
                    </a:cubicBezTo>
                    <a:cubicBezTo>
                      <a:pt x="14982" y="1944"/>
                      <a:pt x="15014" y="1944"/>
                      <a:pt x="15045" y="1944"/>
                    </a:cubicBezTo>
                    <a:cubicBezTo>
                      <a:pt x="16358" y="1946"/>
                      <a:pt x="17696" y="1952"/>
                      <a:pt x="18945" y="2316"/>
                    </a:cubicBezTo>
                    <a:cubicBezTo>
                      <a:pt x="20195" y="2680"/>
                      <a:pt x="21362" y="3468"/>
                      <a:pt x="21781" y="4588"/>
                    </a:cubicBezTo>
                    <a:cubicBezTo>
                      <a:pt x="22417" y="6292"/>
                      <a:pt x="21082" y="8183"/>
                      <a:pt x="19309" y="9007"/>
                    </a:cubicBezTo>
                    <a:cubicBezTo>
                      <a:pt x="17536" y="9831"/>
                      <a:pt x="15453" y="9855"/>
                      <a:pt x="13458" y="9862"/>
                    </a:cubicBezTo>
                    <a:lnTo>
                      <a:pt x="120" y="9904"/>
                    </a:lnTo>
                    <a:cubicBezTo>
                      <a:pt x="0" y="10444"/>
                      <a:pt x="44" y="11545"/>
                      <a:pt x="44" y="11545"/>
                    </a:cubicBezTo>
                    <a:cubicBezTo>
                      <a:pt x="44" y="11545"/>
                      <a:pt x="19222" y="12581"/>
                      <a:pt x="36375" y="12581"/>
                    </a:cubicBezTo>
                    <a:cubicBezTo>
                      <a:pt x="42579" y="12581"/>
                      <a:pt x="48518" y="12446"/>
                      <a:pt x="53190" y="12076"/>
                    </a:cubicBezTo>
                    <a:cubicBezTo>
                      <a:pt x="53682" y="12038"/>
                      <a:pt x="54196" y="11992"/>
                      <a:pt x="54617" y="11758"/>
                    </a:cubicBezTo>
                    <a:cubicBezTo>
                      <a:pt x="55141" y="11469"/>
                      <a:pt x="55436" y="10939"/>
                      <a:pt x="55657" y="10422"/>
                    </a:cubicBezTo>
                    <a:cubicBezTo>
                      <a:pt x="56563" y="8303"/>
                      <a:pt x="56657" y="5911"/>
                      <a:pt x="55918" y="3740"/>
                    </a:cubicBezTo>
                    <a:cubicBezTo>
                      <a:pt x="55780" y="3332"/>
                      <a:pt x="55592" y="2908"/>
                      <a:pt x="55207" y="2661"/>
                    </a:cubicBezTo>
                    <a:cubicBezTo>
                      <a:pt x="54849" y="2431"/>
                      <a:pt x="54386" y="2394"/>
                      <a:pt x="53947" y="2366"/>
                    </a:cubicBezTo>
                    <a:lnTo>
                      <a:pt x="24118" y="439"/>
                    </a:lnTo>
                    <a:cubicBezTo>
                      <a:pt x="17500" y="12"/>
                      <a:pt x="2004" y="0"/>
                      <a:pt x="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5508225" y="1694875"/>
                <a:ext cx="391600" cy="163925"/>
              </a:xfrm>
              <a:custGeom>
                <a:avLst/>
                <a:gdLst/>
                <a:ahLst/>
                <a:cxnLst/>
                <a:rect l="l" t="t" r="r" b="b"/>
                <a:pathLst>
                  <a:path w="15664" h="6557" extrusionOk="0">
                    <a:moveTo>
                      <a:pt x="74" y="1"/>
                    </a:moveTo>
                    <a:lnTo>
                      <a:pt x="0" y="6412"/>
                    </a:lnTo>
                    <a:lnTo>
                      <a:pt x="15590" y="6557"/>
                    </a:lnTo>
                    <a:lnTo>
                      <a:pt x="15664" y="146"/>
                    </a:lnTo>
                    <a:lnTo>
                      <a:pt x="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5482300" y="1677325"/>
                <a:ext cx="942925" cy="209375"/>
              </a:xfrm>
              <a:custGeom>
                <a:avLst/>
                <a:gdLst/>
                <a:ahLst/>
                <a:cxnLst/>
                <a:rect l="l" t="t" r="r" b="b"/>
                <a:pathLst>
                  <a:path w="37717" h="8375" extrusionOk="0">
                    <a:moveTo>
                      <a:pt x="211" y="0"/>
                    </a:moveTo>
                    <a:cubicBezTo>
                      <a:pt x="152" y="0"/>
                      <a:pt x="121" y="0"/>
                      <a:pt x="121" y="0"/>
                    </a:cubicBezTo>
                    <a:lnTo>
                      <a:pt x="105" y="1252"/>
                    </a:lnTo>
                    <a:cubicBezTo>
                      <a:pt x="105" y="1252"/>
                      <a:pt x="7740" y="1294"/>
                      <a:pt x="10016" y="1294"/>
                    </a:cubicBezTo>
                    <a:cubicBezTo>
                      <a:pt x="10890" y="1295"/>
                      <a:pt x="11780" y="1299"/>
                      <a:pt x="12611" y="1541"/>
                    </a:cubicBezTo>
                    <a:cubicBezTo>
                      <a:pt x="13444" y="1784"/>
                      <a:pt x="14222" y="2308"/>
                      <a:pt x="14500" y="3054"/>
                    </a:cubicBezTo>
                    <a:cubicBezTo>
                      <a:pt x="14923" y="4188"/>
                      <a:pt x="14035" y="5448"/>
                      <a:pt x="12854" y="5996"/>
                    </a:cubicBezTo>
                    <a:cubicBezTo>
                      <a:pt x="11673" y="6544"/>
                      <a:pt x="10288" y="6561"/>
                      <a:pt x="8960" y="6564"/>
                    </a:cubicBezTo>
                    <a:lnTo>
                      <a:pt x="81" y="6592"/>
                    </a:lnTo>
                    <a:cubicBezTo>
                      <a:pt x="1" y="6952"/>
                      <a:pt x="30" y="7684"/>
                      <a:pt x="30" y="7684"/>
                    </a:cubicBezTo>
                    <a:cubicBezTo>
                      <a:pt x="30" y="7684"/>
                      <a:pt x="12800" y="8375"/>
                      <a:pt x="24219" y="8375"/>
                    </a:cubicBezTo>
                    <a:cubicBezTo>
                      <a:pt x="28347" y="8375"/>
                      <a:pt x="32299" y="8284"/>
                      <a:pt x="35407" y="8039"/>
                    </a:cubicBezTo>
                    <a:cubicBezTo>
                      <a:pt x="35736" y="8014"/>
                      <a:pt x="36077" y="7982"/>
                      <a:pt x="36359" y="7827"/>
                    </a:cubicBezTo>
                    <a:cubicBezTo>
                      <a:pt x="36707" y="7633"/>
                      <a:pt x="36903" y="7281"/>
                      <a:pt x="37051" y="6938"/>
                    </a:cubicBezTo>
                    <a:cubicBezTo>
                      <a:pt x="37655" y="5527"/>
                      <a:pt x="37717" y="3943"/>
                      <a:pt x="37226" y="2490"/>
                    </a:cubicBezTo>
                    <a:cubicBezTo>
                      <a:pt x="37133" y="2218"/>
                      <a:pt x="37008" y="1936"/>
                      <a:pt x="36751" y="1771"/>
                    </a:cubicBezTo>
                    <a:cubicBezTo>
                      <a:pt x="36513" y="1617"/>
                      <a:pt x="36205" y="1594"/>
                      <a:pt x="35913" y="1574"/>
                    </a:cubicBezTo>
                    <a:lnTo>
                      <a:pt x="16055" y="293"/>
                    </a:lnTo>
                    <a:cubicBezTo>
                      <a:pt x="11640" y="7"/>
                      <a:pt x="1285" y="0"/>
                      <a:pt x="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5380450" y="1505450"/>
                <a:ext cx="391600" cy="163950"/>
              </a:xfrm>
              <a:custGeom>
                <a:avLst/>
                <a:gdLst/>
                <a:ahLst/>
                <a:cxnLst/>
                <a:rect l="l" t="t" r="r" b="b"/>
                <a:pathLst>
                  <a:path w="15664" h="6558" extrusionOk="0">
                    <a:moveTo>
                      <a:pt x="74" y="1"/>
                    </a:moveTo>
                    <a:lnTo>
                      <a:pt x="1" y="6411"/>
                    </a:lnTo>
                    <a:lnTo>
                      <a:pt x="15590" y="6558"/>
                    </a:lnTo>
                    <a:lnTo>
                      <a:pt x="15664" y="146"/>
                    </a:lnTo>
                    <a:lnTo>
                      <a:pt x="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5354550" y="1487875"/>
                <a:ext cx="942900" cy="209400"/>
              </a:xfrm>
              <a:custGeom>
                <a:avLst/>
                <a:gdLst/>
                <a:ahLst/>
                <a:cxnLst/>
                <a:rect l="l" t="t" r="r" b="b"/>
                <a:pathLst>
                  <a:path w="37716" h="8376" extrusionOk="0">
                    <a:moveTo>
                      <a:pt x="211" y="1"/>
                    </a:moveTo>
                    <a:cubicBezTo>
                      <a:pt x="152" y="1"/>
                      <a:pt x="121" y="1"/>
                      <a:pt x="121" y="1"/>
                    </a:cubicBezTo>
                    <a:lnTo>
                      <a:pt x="104" y="1253"/>
                    </a:lnTo>
                    <a:cubicBezTo>
                      <a:pt x="104" y="1253"/>
                      <a:pt x="7739" y="1295"/>
                      <a:pt x="10015" y="1295"/>
                    </a:cubicBezTo>
                    <a:cubicBezTo>
                      <a:pt x="10889" y="1296"/>
                      <a:pt x="11779" y="1299"/>
                      <a:pt x="12611" y="1542"/>
                    </a:cubicBezTo>
                    <a:cubicBezTo>
                      <a:pt x="13443" y="1784"/>
                      <a:pt x="14221" y="2309"/>
                      <a:pt x="14499" y="3055"/>
                    </a:cubicBezTo>
                    <a:cubicBezTo>
                      <a:pt x="14922" y="4189"/>
                      <a:pt x="14034" y="5448"/>
                      <a:pt x="12853" y="5996"/>
                    </a:cubicBezTo>
                    <a:cubicBezTo>
                      <a:pt x="11673" y="6545"/>
                      <a:pt x="10287" y="6561"/>
                      <a:pt x="8959" y="6565"/>
                    </a:cubicBezTo>
                    <a:lnTo>
                      <a:pt x="80" y="6593"/>
                    </a:lnTo>
                    <a:cubicBezTo>
                      <a:pt x="1" y="6953"/>
                      <a:pt x="31" y="7686"/>
                      <a:pt x="31" y="7686"/>
                    </a:cubicBezTo>
                    <a:cubicBezTo>
                      <a:pt x="31" y="7686"/>
                      <a:pt x="12793" y="8376"/>
                      <a:pt x="24210" y="8376"/>
                    </a:cubicBezTo>
                    <a:cubicBezTo>
                      <a:pt x="28342" y="8376"/>
                      <a:pt x="32297" y="8285"/>
                      <a:pt x="35408" y="8039"/>
                    </a:cubicBezTo>
                    <a:cubicBezTo>
                      <a:pt x="35736" y="8014"/>
                      <a:pt x="36076" y="7984"/>
                      <a:pt x="36358" y="7828"/>
                    </a:cubicBezTo>
                    <a:cubicBezTo>
                      <a:pt x="36706" y="7634"/>
                      <a:pt x="36904" y="7282"/>
                      <a:pt x="37051" y="6938"/>
                    </a:cubicBezTo>
                    <a:cubicBezTo>
                      <a:pt x="37654" y="5528"/>
                      <a:pt x="37716" y="3944"/>
                      <a:pt x="37225" y="2491"/>
                    </a:cubicBezTo>
                    <a:cubicBezTo>
                      <a:pt x="37132" y="2220"/>
                      <a:pt x="37007" y="1937"/>
                      <a:pt x="36751" y="1771"/>
                    </a:cubicBezTo>
                    <a:cubicBezTo>
                      <a:pt x="36514" y="1619"/>
                      <a:pt x="36204" y="1594"/>
                      <a:pt x="35912" y="1575"/>
                    </a:cubicBezTo>
                    <a:lnTo>
                      <a:pt x="16055" y="293"/>
                    </a:lnTo>
                    <a:cubicBezTo>
                      <a:pt x="11640" y="8"/>
                      <a:pt x="1285"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6012225" y="1901950"/>
                <a:ext cx="317225" cy="117125"/>
              </a:xfrm>
              <a:custGeom>
                <a:avLst/>
                <a:gdLst/>
                <a:ahLst/>
                <a:cxnLst/>
                <a:rect l="l" t="t" r="r" b="b"/>
                <a:pathLst>
                  <a:path w="12689" h="4685" extrusionOk="0">
                    <a:moveTo>
                      <a:pt x="52" y="0"/>
                    </a:moveTo>
                    <a:lnTo>
                      <a:pt x="0" y="4567"/>
                    </a:lnTo>
                    <a:lnTo>
                      <a:pt x="12635" y="4684"/>
                    </a:lnTo>
                    <a:lnTo>
                      <a:pt x="12688" y="118"/>
                    </a:lnTo>
                    <a:lnTo>
                      <a:pt x="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5148100" y="1877575"/>
                <a:ext cx="1231575" cy="161075"/>
              </a:xfrm>
              <a:custGeom>
                <a:avLst/>
                <a:gdLst/>
                <a:ahLst/>
                <a:cxnLst/>
                <a:rect l="l" t="t" r="r" b="b"/>
                <a:pathLst>
                  <a:path w="49263" h="6443" extrusionOk="0">
                    <a:moveTo>
                      <a:pt x="21012" y="1"/>
                    </a:moveTo>
                    <a:cubicBezTo>
                      <a:pt x="14828" y="1"/>
                      <a:pt x="8645" y="79"/>
                      <a:pt x="2462" y="234"/>
                    </a:cubicBezTo>
                    <a:cubicBezTo>
                      <a:pt x="2462" y="234"/>
                      <a:pt x="2452" y="234"/>
                      <a:pt x="2435" y="234"/>
                    </a:cubicBezTo>
                    <a:cubicBezTo>
                      <a:pt x="2166" y="234"/>
                      <a:pt x="0" y="331"/>
                      <a:pt x="37" y="3474"/>
                    </a:cubicBezTo>
                    <a:cubicBezTo>
                      <a:pt x="15" y="5296"/>
                      <a:pt x="1355" y="5986"/>
                      <a:pt x="5604" y="5986"/>
                    </a:cubicBezTo>
                    <a:cubicBezTo>
                      <a:pt x="5694" y="5986"/>
                      <a:pt x="5785" y="5986"/>
                      <a:pt x="5878" y="5985"/>
                    </a:cubicBezTo>
                    <a:cubicBezTo>
                      <a:pt x="11628" y="5947"/>
                      <a:pt x="17373" y="5889"/>
                      <a:pt x="23117" y="5889"/>
                    </a:cubicBezTo>
                    <a:cubicBezTo>
                      <a:pt x="31104" y="5889"/>
                      <a:pt x="39086" y="6001"/>
                      <a:pt x="47067" y="6437"/>
                    </a:cubicBezTo>
                    <a:cubicBezTo>
                      <a:pt x="47127" y="6440"/>
                      <a:pt x="47189" y="6442"/>
                      <a:pt x="47252" y="6442"/>
                    </a:cubicBezTo>
                    <a:cubicBezTo>
                      <a:pt x="48142" y="6442"/>
                      <a:pt x="49263" y="6111"/>
                      <a:pt x="49077" y="5363"/>
                    </a:cubicBezTo>
                    <a:lnTo>
                      <a:pt x="39833" y="5246"/>
                    </a:lnTo>
                    <a:cubicBezTo>
                      <a:pt x="38769" y="5231"/>
                      <a:pt x="37524" y="5133"/>
                      <a:pt x="36953" y="4324"/>
                    </a:cubicBezTo>
                    <a:cubicBezTo>
                      <a:pt x="36313" y="3418"/>
                      <a:pt x="37017" y="2141"/>
                      <a:pt x="38079" y="1650"/>
                    </a:cubicBezTo>
                    <a:cubicBezTo>
                      <a:pt x="38740" y="1344"/>
                      <a:pt x="39479" y="1259"/>
                      <a:pt x="40229" y="1259"/>
                    </a:cubicBezTo>
                    <a:cubicBezTo>
                      <a:pt x="40683" y="1259"/>
                      <a:pt x="41140" y="1290"/>
                      <a:pt x="41588" y="1323"/>
                    </a:cubicBezTo>
                    <a:lnTo>
                      <a:pt x="48388" y="1823"/>
                    </a:lnTo>
                    <a:cubicBezTo>
                      <a:pt x="48384" y="1350"/>
                      <a:pt x="48215" y="879"/>
                      <a:pt x="47912" y="492"/>
                    </a:cubicBezTo>
                    <a:cubicBezTo>
                      <a:pt x="38944" y="165"/>
                      <a:pt x="29977" y="1"/>
                      <a:pt x="21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6038950" y="1135025"/>
                <a:ext cx="618350" cy="251575"/>
              </a:xfrm>
              <a:custGeom>
                <a:avLst/>
                <a:gdLst/>
                <a:ahLst/>
                <a:cxnLst/>
                <a:rect l="l" t="t" r="r" b="b"/>
                <a:pathLst>
                  <a:path w="24734" h="10063" extrusionOk="0">
                    <a:moveTo>
                      <a:pt x="20792" y="0"/>
                    </a:moveTo>
                    <a:cubicBezTo>
                      <a:pt x="20769" y="0"/>
                      <a:pt x="20746" y="0"/>
                      <a:pt x="20723" y="1"/>
                    </a:cubicBezTo>
                    <a:cubicBezTo>
                      <a:pt x="20710" y="1"/>
                      <a:pt x="20697" y="1"/>
                      <a:pt x="20683" y="1"/>
                    </a:cubicBezTo>
                    <a:cubicBezTo>
                      <a:pt x="20325" y="1"/>
                      <a:pt x="19962" y="47"/>
                      <a:pt x="19603" y="128"/>
                    </a:cubicBezTo>
                    <a:cubicBezTo>
                      <a:pt x="18188" y="430"/>
                      <a:pt x="16816" y="1251"/>
                      <a:pt x="15728" y="2247"/>
                    </a:cubicBezTo>
                    <a:cubicBezTo>
                      <a:pt x="15533" y="2428"/>
                      <a:pt x="15343" y="2618"/>
                      <a:pt x="15163" y="2808"/>
                    </a:cubicBezTo>
                    <a:cubicBezTo>
                      <a:pt x="15004" y="2981"/>
                      <a:pt x="14844" y="3148"/>
                      <a:pt x="14690" y="3321"/>
                    </a:cubicBezTo>
                    <a:cubicBezTo>
                      <a:pt x="13650" y="4460"/>
                      <a:pt x="12682" y="5554"/>
                      <a:pt x="11437" y="6421"/>
                    </a:cubicBezTo>
                    <a:cubicBezTo>
                      <a:pt x="11117" y="6647"/>
                      <a:pt x="10782" y="6850"/>
                      <a:pt x="10435" y="7030"/>
                    </a:cubicBezTo>
                    <a:cubicBezTo>
                      <a:pt x="10132" y="7189"/>
                      <a:pt x="9819" y="7332"/>
                      <a:pt x="9500" y="7456"/>
                    </a:cubicBezTo>
                    <a:cubicBezTo>
                      <a:pt x="8149" y="7981"/>
                      <a:pt x="6751" y="8232"/>
                      <a:pt x="5346" y="8232"/>
                    </a:cubicBezTo>
                    <a:cubicBezTo>
                      <a:pt x="4120" y="8232"/>
                      <a:pt x="2888" y="8040"/>
                      <a:pt x="1677" y="7671"/>
                    </a:cubicBezTo>
                    <a:cubicBezTo>
                      <a:pt x="1558" y="7634"/>
                      <a:pt x="1445" y="7618"/>
                      <a:pt x="1340" y="7618"/>
                    </a:cubicBezTo>
                    <a:cubicBezTo>
                      <a:pt x="347" y="7618"/>
                      <a:pt x="1" y="9090"/>
                      <a:pt x="1118" y="9432"/>
                    </a:cubicBezTo>
                    <a:cubicBezTo>
                      <a:pt x="2490" y="9852"/>
                      <a:pt x="3913" y="10063"/>
                      <a:pt x="5330" y="10063"/>
                    </a:cubicBezTo>
                    <a:cubicBezTo>
                      <a:pt x="6730" y="10063"/>
                      <a:pt x="8126" y="9856"/>
                      <a:pt x="9461" y="9441"/>
                    </a:cubicBezTo>
                    <a:cubicBezTo>
                      <a:pt x="9752" y="9347"/>
                      <a:pt x="10043" y="9250"/>
                      <a:pt x="10323" y="9138"/>
                    </a:cubicBezTo>
                    <a:cubicBezTo>
                      <a:pt x="10681" y="8999"/>
                      <a:pt x="11028" y="8847"/>
                      <a:pt x="11371" y="8676"/>
                    </a:cubicBezTo>
                    <a:cubicBezTo>
                      <a:pt x="12372" y="8182"/>
                      <a:pt x="13222" y="7572"/>
                      <a:pt x="14004" y="6875"/>
                    </a:cubicBezTo>
                    <a:cubicBezTo>
                      <a:pt x="14270" y="6635"/>
                      <a:pt x="14527" y="6385"/>
                      <a:pt x="14784" y="6127"/>
                    </a:cubicBezTo>
                    <a:cubicBezTo>
                      <a:pt x="14974" y="5932"/>
                      <a:pt x="15165" y="5728"/>
                      <a:pt x="15350" y="5524"/>
                    </a:cubicBezTo>
                    <a:cubicBezTo>
                      <a:pt x="15999" y="4807"/>
                      <a:pt x="16911" y="3717"/>
                      <a:pt x="17947" y="2894"/>
                    </a:cubicBezTo>
                    <a:cubicBezTo>
                      <a:pt x="18179" y="2708"/>
                      <a:pt x="18424" y="2538"/>
                      <a:pt x="18679" y="2384"/>
                    </a:cubicBezTo>
                    <a:cubicBezTo>
                      <a:pt x="19291" y="2003"/>
                      <a:pt x="19935" y="1755"/>
                      <a:pt x="20585" y="1755"/>
                    </a:cubicBezTo>
                    <a:cubicBezTo>
                      <a:pt x="21265" y="1755"/>
                      <a:pt x="21952" y="2027"/>
                      <a:pt x="22618" y="2700"/>
                    </a:cubicBezTo>
                    <a:cubicBezTo>
                      <a:pt x="22823" y="2909"/>
                      <a:pt x="23062" y="2996"/>
                      <a:pt x="23294" y="2996"/>
                    </a:cubicBezTo>
                    <a:cubicBezTo>
                      <a:pt x="24044" y="2996"/>
                      <a:pt x="24734" y="2088"/>
                      <a:pt x="24071" y="1418"/>
                    </a:cubicBezTo>
                    <a:cubicBezTo>
                      <a:pt x="23081" y="418"/>
                      <a:pt x="21946" y="0"/>
                      <a:pt x="20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6272875" y="1341375"/>
                <a:ext cx="24175" cy="29700"/>
              </a:xfrm>
              <a:custGeom>
                <a:avLst/>
                <a:gdLst/>
                <a:ahLst/>
                <a:cxnLst/>
                <a:rect l="l" t="t" r="r" b="b"/>
                <a:pathLst>
                  <a:path w="967" h="1188" extrusionOk="0">
                    <a:moveTo>
                      <a:pt x="1" y="1"/>
                    </a:moveTo>
                    <a:cubicBezTo>
                      <a:pt x="42" y="367"/>
                      <a:pt x="53" y="784"/>
                      <a:pt x="104" y="1187"/>
                    </a:cubicBezTo>
                    <a:cubicBezTo>
                      <a:pt x="394" y="1093"/>
                      <a:pt x="686" y="996"/>
                      <a:pt x="966" y="884"/>
                    </a:cubicBezTo>
                    <a:cubicBezTo>
                      <a:pt x="675" y="557"/>
                      <a:pt x="351" y="26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6299775" y="1295525"/>
                <a:ext cx="25125" cy="35775"/>
              </a:xfrm>
              <a:custGeom>
                <a:avLst/>
                <a:gdLst/>
                <a:ahLst/>
                <a:cxnLst/>
                <a:rect l="l" t="t" r="r" b="b"/>
                <a:pathLst>
                  <a:path w="1005" h="1431" extrusionOk="0">
                    <a:moveTo>
                      <a:pt x="1004" y="1"/>
                    </a:moveTo>
                    <a:lnTo>
                      <a:pt x="1004" y="1"/>
                    </a:lnTo>
                    <a:cubicBezTo>
                      <a:pt x="684" y="227"/>
                      <a:pt x="349" y="430"/>
                      <a:pt x="1" y="610"/>
                    </a:cubicBezTo>
                    <a:cubicBezTo>
                      <a:pt x="241" y="890"/>
                      <a:pt x="482" y="1172"/>
                      <a:pt x="749" y="1430"/>
                    </a:cubicBezTo>
                    <a:cubicBezTo>
                      <a:pt x="874" y="986"/>
                      <a:pt x="958" y="530"/>
                      <a:pt x="998" y="70"/>
                    </a:cubicBezTo>
                    <a:cubicBezTo>
                      <a:pt x="998" y="46"/>
                      <a:pt x="1004" y="24"/>
                      <a:pt x="10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6406150" y="1191150"/>
                <a:ext cx="26000" cy="47800"/>
              </a:xfrm>
              <a:custGeom>
                <a:avLst/>
                <a:gdLst/>
                <a:ahLst/>
                <a:cxnLst/>
                <a:rect l="l" t="t" r="r" b="b"/>
                <a:pathLst>
                  <a:path w="1040" h="1912" extrusionOk="0">
                    <a:moveTo>
                      <a:pt x="1040" y="1"/>
                    </a:moveTo>
                    <a:cubicBezTo>
                      <a:pt x="845" y="183"/>
                      <a:pt x="655" y="373"/>
                      <a:pt x="474" y="563"/>
                    </a:cubicBezTo>
                    <a:cubicBezTo>
                      <a:pt x="314" y="736"/>
                      <a:pt x="155" y="903"/>
                      <a:pt x="1" y="1076"/>
                    </a:cubicBezTo>
                    <a:cubicBezTo>
                      <a:pt x="242" y="1362"/>
                      <a:pt x="487" y="1644"/>
                      <a:pt x="753" y="1912"/>
                    </a:cubicBezTo>
                    <a:cubicBezTo>
                      <a:pt x="878" y="1465"/>
                      <a:pt x="964" y="1008"/>
                      <a:pt x="1008" y="545"/>
                    </a:cubicBezTo>
                    <a:cubicBezTo>
                      <a:pt x="1024" y="367"/>
                      <a:pt x="1037" y="185"/>
                      <a:pt x="1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6529025" y="1135025"/>
                <a:ext cx="28025" cy="28125"/>
              </a:xfrm>
              <a:custGeom>
                <a:avLst/>
                <a:gdLst/>
                <a:ahLst/>
                <a:cxnLst/>
                <a:rect l="l" t="t" r="r" b="b"/>
                <a:pathLst>
                  <a:path w="1121" h="1125" extrusionOk="0">
                    <a:moveTo>
                      <a:pt x="1080" y="1"/>
                    </a:moveTo>
                    <a:cubicBezTo>
                      <a:pt x="722" y="1"/>
                      <a:pt x="359" y="47"/>
                      <a:pt x="0" y="128"/>
                    </a:cubicBezTo>
                    <a:cubicBezTo>
                      <a:pt x="292" y="469"/>
                      <a:pt x="582" y="806"/>
                      <a:pt x="899" y="1124"/>
                    </a:cubicBezTo>
                    <a:cubicBezTo>
                      <a:pt x="1000" y="756"/>
                      <a:pt x="1074" y="380"/>
                      <a:pt x="1120" y="1"/>
                    </a:cubicBezTo>
                    <a:cubicBezTo>
                      <a:pt x="1107" y="1"/>
                      <a:pt x="1094" y="1"/>
                      <a:pt x="10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6375675" y="1272100"/>
                <a:ext cx="32875" cy="34825"/>
              </a:xfrm>
              <a:custGeom>
                <a:avLst/>
                <a:gdLst/>
                <a:ahLst/>
                <a:cxnLst/>
                <a:rect l="l" t="t" r="r" b="b"/>
                <a:pathLst>
                  <a:path w="1315" h="1393" extrusionOk="0">
                    <a:moveTo>
                      <a:pt x="1" y="1"/>
                    </a:moveTo>
                    <a:lnTo>
                      <a:pt x="1" y="1"/>
                    </a:lnTo>
                    <a:cubicBezTo>
                      <a:pt x="118" y="396"/>
                      <a:pt x="290" y="927"/>
                      <a:pt x="533" y="1392"/>
                    </a:cubicBezTo>
                    <a:cubicBezTo>
                      <a:pt x="801" y="1152"/>
                      <a:pt x="1058" y="902"/>
                      <a:pt x="1315" y="644"/>
                    </a:cubicBezTo>
                    <a:cubicBezTo>
                      <a:pt x="881" y="430"/>
                      <a:pt x="441" y="215"/>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6478350" y="1181075"/>
                <a:ext cx="27575" cy="26300"/>
              </a:xfrm>
              <a:custGeom>
                <a:avLst/>
                <a:gdLst/>
                <a:ahLst/>
                <a:cxnLst/>
                <a:rect l="l" t="t" r="r" b="b"/>
                <a:pathLst>
                  <a:path w="1103" h="1052" extrusionOk="0">
                    <a:moveTo>
                      <a:pt x="1" y="1"/>
                    </a:moveTo>
                    <a:lnTo>
                      <a:pt x="1" y="1"/>
                    </a:lnTo>
                    <a:cubicBezTo>
                      <a:pt x="89" y="304"/>
                      <a:pt x="211" y="684"/>
                      <a:pt x="370" y="1052"/>
                    </a:cubicBezTo>
                    <a:cubicBezTo>
                      <a:pt x="603" y="866"/>
                      <a:pt x="848" y="696"/>
                      <a:pt x="1102" y="542"/>
                    </a:cubicBezTo>
                    <a:cubicBezTo>
                      <a:pt x="738" y="360"/>
                      <a:pt x="370" y="18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516700" y="1344075"/>
                <a:ext cx="246075" cy="420650"/>
              </a:xfrm>
              <a:custGeom>
                <a:avLst/>
                <a:gdLst/>
                <a:ahLst/>
                <a:cxnLst/>
                <a:rect l="l" t="t" r="r" b="b"/>
                <a:pathLst>
                  <a:path w="9843" h="16826" extrusionOk="0">
                    <a:moveTo>
                      <a:pt x="6065" y="1"/>
                    </a:moveTo>
                    <a:lnTo>
                      <a:pt x="6065" y="1"/>
                    </a:lnTo>
                    <a:cubicBezTo>
                      <a:pt x="4927" y="1148"/>
                      <a:pt x="3787" y="2295"/>
                      <a:pt x="2646" y="3442"/>
                    </a:cubicBezTo>
                    <a:cubicBezTo>
                      <a:pt x="2383" y="3710"/>
                      <a:pt x="2111" y="3981"/>
                      <a:pt x="1965" y="4314"/>
                    </a:cubicBezTo>
                    <a:cubicBezTo>
                      <a:pt x="1871" y="4528"/>
                      <a:pt x="1833" y="4761"/>
                      <a:pt x="1800" y="4994"/>
                    </a:cubicBezTo>
                    <a:cubicBezTo>
                      <a:pt x="1664" y="5891"/>
                      <a:pt x="1590" y="6794"/>
                      <a:pt x="1581" y="7702"/>
                    </a:cubicBezTo>
                    <a:cubicBezTo>
                      <a:pt x="1576" y="8076"/>
                      <a:pt x="1582" y="8456"/>
                      <a:pt x="1594" y="8831"/>
                    </a:cubicBezTo>
                    <a:cubicBezTo>
                      <a:pt x="1602" y="9354"/>
                      <a:pt x="1612" y="9876"/>
                      <a:pt x="1596" y="10393"/>
                    </a:cubicBezTo>
                    <a:cubicBezTo>
                      <a:pt x="1577" y="11083"/>
                      <a:pt x="1508" y="11772"/>
                      <a:pt x="1329" y="12444"/>
                    </a:cubicBezTo>
                    <a:cubicBezTo>
                      <a:pt x="1068" y="13407"/>
                      <a:pt x="585" y="14309"/>
                      <a:pt x="239" y="15253"/>
                    </a:cubicBezTo>
                    <a:cubicBezTo>
                      <a:pt x="35" y="15809"/>
                      <a:pt x="0" y="16610"/>
                      <a:pt x="618" y="16794"/>
                    </a:cubicBezTo>
                    <a:cubicBezTo>
                      <a:pt x="691" y="16816"/>
                      <a:pt x="764" y="16826"/>
                      <a:pt x="837" y="16826"/>
                    </a:cubicBezTo>
                    <a:cubicBezTo>
                      <a:pt x="1189" y="16826"/>
                      <a:pt x="1536" y="16595"/>
                      <a:pt x="1811" y="16371"/>
                    </a:cubicBezTo>
                    <a:cubicBezTo>
                      <a:pt x="2776" y="15583"/>
                      <a:pt x="3655" y="14713"/>
                      <a:pt x="4529" y="13847"/>
                    </a:cubicBezTo>
                    <a:cubicBezTo>
                      <a:pt x="5310" y="13072"/>
                      <a:pt x="6111" y="12265"/>
                      <a:pt x="6463" y="11266"/>
                    </a:cubicBezTo>
                    <a:cubicBezTo>
                      <a:pt x="6805" y="10299"/>
                      <a:pt x="6685" y="9237"/>
                      <a:pt x="6682" y="8212"/>
                    </a:cubicBezTo>
                    <a:cubicBezTo>
                      <a:pt x="6683" y="7622"/>
                      <a:pt x="6720" y="7045"/>
                      <a:pt x="6905" y="6507"/>
                    </a:cubicBezTo>
                    <a:cubicBezTo>
                      <a:pt x="6914" y="6475"/>
                      <a:pt x="6927" y="6442"/>
                      <a:pt x="6941" y="6412"/>
                    </a:cubicBezTo>
                    <a:cubicBezTo>
                      <a:pt x="7040" y="6134"/>
                      <a:pt x="7182" y="5874"/>
                      <a:pt x="7361" y="5642"/>
                    </a:cubicBezTo>
                    <a:cubicBezTo>
                      <a:pt x="7800" y="5051"/>
                      <a:pt x="8430" y="4585"/>
                      <a:pt x="8915" y="4023"/>
                    </a:cubicBezTo>
                    <a:cubicBezTo>
                      <a:pt x="9477" y="3373"/>
                      <a:pt x="9843" y="2439"/>
                      <a:pt x="9368" y="1733"/>
                    </a:cubicBezTo>
                    <a:cubicBezTo>
                      <a:pt x="9198" y="1480"/>
                      <a:pt x="8942" y="1291"/>
                      <a:pt x="8685" y="1101"/>
                    </a:cubicBezTo>
                    <a:cubicBezTo>
                      <a:pt x="7924" y="540"/>
                      <a:pt x="7045" y="105"/>
                      <a:pt x="6059" y="97"/>
                    </a:cubicBezTo>
                    <a:lnTo>
                      <a:pt x="60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891300" y="1347050"/>
                <a:ext cx="237775" cy="423025"/>
              </a:xfrm>
              <a:custGeom>
                <a:avLst/>
                <a:gdLst/>
                <a:ahLst/>
                <a:cxnLst/>
                <a:rect l="l" t="t" r="r" b="b"/>
                <a:pathLst>
                  <a:path w="9511" h="16921" extrusionOk="0">
                    <a:moveTo>
                      <a:pt x="3829" y="1"/>
                    </a:moveTo>
                    <a:lnTo>
                      <a:pt x="3837" y="97"/>
                    </a:lnTo>
                    <a:cubicBezTo>
                      <a:pt x="3827" y="97"/>
                      <a:pt x="3818" y="97"/>
                      <a:pt x="3808" y="97"/>
                    </a:cubicBezTo>
                    <a:cubicBezTo>
                      <a:pt x="2835" y="97"/>
                      <a:pt x="1949" y="511"/>
                      <a:pt x="1184" y="1052"/>
                    </a:cubicBezTo>
                    <a:cubicBezTo>
                      <a:pt x="928" y="1237"/>
                      <a:pt x="667" y="1423"/>
                      <a:pt x="491" y="1673"/>
                    </a:cubicBezTo>
                    <a:cubicBezTo>
                      <a:pt x="1" y="2368"/>
                      <a:pt x="341" y="3309"/>
                      <a:pt x="887" y="3969"/>
                    </a:cubicBezTo>
                    <a:cubicBezTo>
                      <a:pt x="1433" y="4628"/>
                      <a:pt x="2173" y="5165"/>
                      <a:pt x="2592" y="5901"/>
                    </a:cubicBezTo>
                    <a:lnTo>
                      <a:pt x="2606" y="5930"/>
                    </a:lnTo>
                    <a:cubicBezTo>
                      <a:pt x="2691" y="6074"/>
                      <a:pt x="2758" y="6226"/>
                      <a:pt x="2810" y="6384"/>
                    </a:cubicBezTo>
                    <a:cubicBezTo>
                      <a:pt x="3100" y="7206"/>
                      <a:pt x="3034" y="8112"/>
                      <a:pt x="2993" y="9012"/>
                    </a:cubicBezTo>
                    <a:cubicBezTo>
                      <a:pt x="2967" y="9562"/>
                      <a:pt x="2955" y="10111"/>
                      <a:pt x="3036" y="10642"/>
                    </a:cubicBezTo>
                    <a:cubicBezTo>
                      <a:pt x="3064" y="10851"/>
                      <a:pt x="3112" y="11056"/>
                      <a:pt x="3176" y="11256"/>
                    </a:cubicBezTo>
                    <a:cubicBezTo>
                      <a:pt x="3501" y="12261"/>
                      <a:pt x="4283" y="13083"/>
                      <a:pt x="5046" y="13872"/>
                    </a:cubicBezTo>
                    <a:cubicBezTo>
                      <a:pt x="5905" y="14755"/>
                      <a:pt x="6764" y="15642"/>
                      <a:pt x="7709" y="16447"/>
                    </a:cubicBezTo>
                    <a:cubicBezTo>
                      <a:pt x="7980" y="16680"/>
                      <a:pt x="8326" y="16920"/>
                      <a:pt x="8684" y="16920"/>
                    </a:cubicBezTo>
                    <a:cubicBezTo>
                      <a:pt x="8752" y="16920"/>
                      <a:pt x="8820" y="16912"/>
                      <a:pt x="8889" y="16893"/>
                    </a:cubicBezTo>
                    <a:cubicBezTo>
                      <a:pt x="9510" y="16719"/>
                      <a:pt x="9494" y="15919"/>
                      <a:pt x="9302" y="15359"/>
                    </a:cubicBezTo>
                    <a:cubicBezTo>
                      <a:pt x="8978" y="14409"/>
                      <a:pt x="8521" y="13499"/>
                      <a:pt x="8283" y="12531"/>
                    </a:cubicBezTo>
                    <a:cubicBezTo>
                      <a:pt x="7957" y="11201"/>
                      <a:pt x="8070" y="9824"/>
                      <a:pt x="8122" y="8457"/>
                    </a:cubicBezTo>
                    <a:cubicBezTo>
                      <a:pt x="8124" y="8233"/>
                      <a:pt x="8132" y="8009"/>
                      <a:pt x="8135" y="7785"/>
                    </a:cubicBezTo>
                    <a:cubicBezTo>
                      <a:pt x="8138" y="7478"/>
                      <a:pt x="8136" y="7176"/>
                      <a:pt x="8124" y="6874"/>
                    </a:cubicBezTo>
                    <a:cubicBezTo>
                      <a:pt x="8106" y="6270"/>
                      <a:pt x="8057" y="5669"/>
                      <a:pt x="7982" y="5074"/>
                    </a:cubicBezTo>
                    <a:cubicBezTo>
                      <a:pt x="7955" y="4839"/>
                      <a:pt x="7922" y="4606"/>
                      <a:pt x="7828" y="4390"/>
                    </a:cubicBezTo>
                    <a:cubicBezTo>
                      <a:pt x="7690" y="4056"/>
                      <a:pt x="7428" y="3777"/>
                      <a:pt x="7168" y="3505"/>
                    </a:cubicBezTo>
                    <a:cubicBezTo>
                      <a:pt x="6056" y="2337"/>
                      <a:pt x="4943" y="1170"/>
                      <a:pt x="38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6031600" y="1518850"/>
                <a:ext cx="63175" cy="39600"/>
              </a:xfrm>
              <a:custGeom>
                <a:avLst/>
                <a:gdLst/>
                <a:ahLst/>
                <a:cxnLst/>
                <a:rect l="l" t="t" r="r" b="b"/>
                <a:pathLst>
                  <a:path w="2527" h="1584" extrusionOk="0">
                    <a:moveTo>
                      <a:pt x="2512" y="1"/>
                    </a:moveTo>
                    <a:cubicBezTo>
                      <a:pt x="1614" y="336"/>
                      <a:pt x="719" y="853"/>
                      <a:pt x="0" y="1418"/>
                    </a:cubicBezTo>
                    <a:cubicBezTo>
                      <a:pt x="834" y="1517"/>
                      <a:pt x="1671" y="1573"/>
                      <a:pt x="2510" y="1584"/>
                    </a:cubicBezTo>
                    <a:cubicBezTo>
                      <a:pt x="2512" y="1360"/>
                      <a:pt x="2519" y="1135"/>
                      <a:pt x="2523" y="912"/>
                    </a:cubicBezTo>
                    <a:cubicBezTo>
                      <a:pt x="2526" y="605"/>
                      <a:pt x="2524" y="303"/>
                      <a:pt x="2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5965150" y="1572350"/>
                <a:ext cx="65850" cy="40750"/>
              </a:xfrm>
              <a:custGeom>
                <a:avLst/>
                <a:gdLst/>
                <a:ahLst/>
                <a:cxnLst/>
                <a:rect l="l" t="t" r="r" b="b"/>
                <a:pathLst>
                  <a:path w="2634" h="1630" extrusionOk="0">
                    <a:moveTo>
                      <a:pt x="39" y="0"/>
                    </a:moveTo>
                    <a:lnTo>
                      <a:pt x="39" y="0"/>
                    </a:lnTo>
                    <a:cubicBezTo>
                      <a:pt x="13" y="550"/>
                      <a:pt x="1" y="1098"/>
                      <a:pt x="82" y="1629"/>
                    </a:cubicBezTo>
                    <a:cubicBezTo>
                      <a:pt x="126" y="1630"/>
                      <a:pt x="171" y="1630"/>
                      <a:pt x="216" y="1630"/>
                    </a:cubicBezTo>
                    <a:cubicBezTo>
                      <a:pt x="1023" y="1630"/>
                      <a:pt x="1830" y="1589"/>
                      <a:pt x="2633" y="1507"/>
                    </a:cubicBezTo>
                    <a:cubicBezTo>
                      <a:pt x="1903" y="905"/>
                      <a:pt x="971" y="352"/>
                      <a:pt x="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5617600" y="1506725"/>
                <a:ext cx="71725" cy="42650"/>
              </a:xfrm>
              <a:custGeom>
                <a:avLst/>
                <a:gdLst/>
                <a:ahLst/>
                <a:cxnLst/>
                <a:rect l="l" t="t" r="r" b="b"/>
                <a:pathLst>
                  <a:path w="2869" h="1706" extrusionOk="0">
                    <a:moveTo>
                      <a:pt x="2869" y="1"/>
                    </a:moveTo>
                    <a:cubicBezTo>
                      <a:pt x="2847" y="1"/>
                      <a:pt x="2826" y="5"/>
                      <a:pt x="2807" y="14"/>
                    </a:cubicBezTo>
                    <a:cubicBezTo>
                      <a:pt x="1813" y="343"/>
                      <a:pt x="795" y="910"/>
                      <a:pt x="0" y="1535"/>
                    </a:cubicBezTo>
                    <a:cubicBezTo>
                      <a:pt x="878" y="1639"/>
                      <a:pt x="1761" y="1696"/>
                      <a:pt x="2646" y="1706"/>
                    </a:cubicBezTo>
                    <a:cubicBezTo>
                      <a:pt x="2647" y="1116"/>
                      <a:pt x="2684" y="539"/>
                      <a:pt x="2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556525" y="1564850"/>
                <a:ext cx="60450" cy="39025"/>
              </a:xfrm>
              <a:custGeom>
                <a:avLst/>
                <a:gdLst/>
                <a:ahLst/>
                <a:cxnLst/>
                <a:rect l="l" t="t" r="r" b="b"/>
                <a:pathLst>
                  <a:path w="2418" h="1561" extrusionOk="0">
                    <a:moveTo>
                      <a:pt x="1" y="0"/>
                    </a:moveTo>
                    <a:cubicBezTo>
                      <a:pt x="9" y="523"/>
                      <a:pt x="19" y="1045"/>
                      <a:pt x="3" y="1561"/>
                    </a:cubicBezTo>
                    <a:cubicBezTo>
                      <a:pt x="26" y="1561"/>
                      <a:pt x="48" y="1561"/>
                      <a:pt x="70" y="1561"/>
                    </a:cubicBezTo>
                    <a:cubicBezTo>
                      <a:pt x="854" y="1561"/>
                      <a:pt x="1638" y="1520"/>
                      <a:pt x="2417" y="1442"/>
                    </a:cubicBezTo>
                    <a:cubicBezTo>
                      <a:pt x="1727" y="878"/>
                      <a:pt x="865" y="35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553400" y="751650"/>
                <a:ext cx="549750" cy="749950"/>
              </a:xfrm>
              <a:custGeom>
                <a:avLst/>
                <a:gdLst/>
                <a:ahLst/>
                <a:cxnLst/>
                <a:rect l="l" t="t" r="r" b="b"/>
                <a:pathLst>
                  <a:path w="21990" h="29998" extrusionOk="0">
                    <a:moveTo>
                      <a:pt x="10135" y="0"/>
                    </a:moveTo>
                    <a:cubicBezTo>
                      <a:pt x="7177" y="0"/>
                      <a:pt x="5009" y="2831"/>
                      <a:pt x="3459" y="6478"/>
                    </a:cubicBezTo>
                    <a:cubicBezTo>
                      <a:pt x="2931" y="7712"/>
                      <a:pt x="2479" y="9044"/>
                      <a:pt x="2093" y="10390"/>
                    </a:cubicBezTo>
                    <a:cubicBezTo>
                      <a:pt x="2034" y="10596"/>
                      <a:pt x="1976" y="10806"/>
                      <a:pt x="1918" y="11011"/>
                    </a:cubicBezTo>
                    <a:cubicBezTo>
                      <a:pt x="1653" y="11964"/>
                      <a:pt x="1423" y="12923"/>
                      <a:pt x="1225" y="13850"/>
                    </a:cubicBezTo>
                    <a:cubicBezTo>
                      <a:pt x="1096" y="14458"/>
                      <a:pt x="977" y="15052"/>
                      <a:pt x="869" y="15627"/>
                    </a:cubicBezTo>
                    <a:cubicBezTo>
                      <a:pt x="636" y="16855"/>
                      <a:pt x="466" y="18003"/>
                      <a:pt x="342" y="18985"/>
                    </a:cubicBezTo>
                    <a:cubicBezTo>
                      <a:pt x="259" y="19626"/>
                      <a:pt x="191" y="20197"/>
                      <a:pt x="151" y="20681"/>
                    </a:cubicBezTo>
                    <a:cubicBezTo>
                      <a:pt x="121" y="20965"/>
                      <a:pt x="103" y="21216"/>
                      <a:pt x="91" y="21436"/>
                    </a:cubicBezTo>
                    <a:cubicBezTo>
                      <a:pt x="15" y="22662"/>
                      <a:pt x="1" y="23925"/>
                      <a:pt x="435" y="25077"/>
                    </a:cubicBezTo>
                    <a:cubicBezTo>
                      <a:pt x="460" y="25151"/>
                      <a:pt x="490" y="25220"/>
                      <a:pt x="519" y="25289"/>
                    </a:cubicBezTo>
                    <a:cubicBezTo>
                      <a:pt x="710" y="25729"/>
                      <a:pt x="959" y="26140"/>
                      <a:pt x="1263" y="26513"/>
                    </a:cubicBezTo>
                    <a:cubicBezTo>
                      <a:pt x="2174" y="27652"/>
                      <a:pt x="3546" y="28497"/>
                      <a:pt x="5019" y="29010"/>
                    </a:cubicBezTo>
                    <a:cubicBezTo>
                      <a:pt x="5374" y="29132"/>
                      <a:pt x="5733" y="29237"/>
                      <a:pt x="6093" y="29331"/>
                    </a:cubicBezTo>
                    <a:cubicBezTo>
                      <a:pt x="7739" y="29745"/>
                      <a:pt x="9470" y="29866"/>
                      <a:pt x="11192" y="29955"/>
                    </a:cubicBezTo>
                    <a:cubicBezTo>
                      <a:pt x="11720" y="29981"/>
                      <a:pt x="12263" y="29997"/>
                      <a:pt x="12811" y="29997"/>
                    </a:cubicBezTo>
                    <a:cubicBezTo>
                      <a:pt x="14563" y="29997"/>
                      <a:pt x="16364" y="29831"/>
                      <a:pt x="17892" y="29276"/>
                    </a:cubicBezTo>
                    <a:cubicBezTo>
                      <a:pt x="19076" y="28848"/>
                      <a:pt x="19943" y="28088"/>
                      <a:pt x="20802" y="27203"/>
                    </a:cubicBezTo>
                    <a:cubicBezTo>
                      <a:pt x="20812" y="27194"/>
                      <a:pt x="20823" y="27181"/>
                      <a:pt x="20832" y="27171"/>
                    </a:cubicBezTo>
                    <a:cubicBezTo>
                      <a:pt x="21234" y="26741"/>
                      <a:pt x="21509" y="26158"/>
                      <a:pt x="21680" y="25459"/>
                    </a:cubicBezTo>
                    <a:cubicBezTo>
                      <a:pt x="21990" y="24208"/>
                      <a:pt x="21957" y="22593"/>
                      <a:pt x="21724" y="20814"/>
                    </a:cubicBezTo>
                    <a:cubicBezTo>
                      <a:pt x="21649" y="20237"/>
                      <a:pt x="21550" y="19637"/>
                      <a:pt x="21434" y="19032"/>
                    </a:cubicBezTo>
                    <a:cubicBezTo>
                      <a:pt x="21233" y="17973"/>
                      <a:pt x="20981" y="16886"/>
                      <a:pt x="20699" y="15813"/>
                    </a:cubicBezTo>
                    <a:cubicBezTo>
                      <a:pt x="20548" y="15235"/>
                      <a:pt x="20392" y="14661"/>
                      <a:pt x="20231" y="14101"/>
                    </a:cubicBezTo>
                    <a:cubicBezTo>
                      <a:pt x="19957" y="13151"/>
                      <a:pt x="19673" y="12225"/>
                      <a:pt x="19398" y="11357"/>
                    </a:cubicBezTo>
                    <a:cubicBezTo>
                      <a:pt x="19329" y="11137"/>
                      <a:pt x="19262" y="10922"/>
                      <a:pt x="19193" y="10710"/>
                    </a:cubicBezTo>
                    <a:cubicBezTo>
                      <a:pt x="18672" y="9113"/>
                      <a:pt x="18201" y="7741"/>
                      <a:pt x="17896" y="6804"/>
                    </a:cubicBezTo>
                    <a:cubicBezTo>
                      <a:pt x="17891" y="6777"/>
                      <a:pt x="17882" y="6751"/>
                      <a:pt x="17872" y="6726"/>
                    </a:cubicBezTo>
                    <a:cubicBezTo>
                      <a:pt x="17052" y="4160"/>
                      <a:pt x="14988" y="1615"/>
                      <a:pt x="12303" y="474"/>
                    </a:cubicBezTo>
                    <a:cubicBezTo>
                      <a:pt x="11537" y="150"/>
                      <a:pt x="10815" y="0"/>
                      <a:pt x="10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643300" y="949550"/>
                <a:ext cx="370700" cy="508700"/>
              </a:xfrm>
              <a:custGeom>
                <a:avLst/>
                <a:gdLst/>
                <a:ahLst/>
                <a:cxnLst/>
                <a:rect l="l" t="t" r="r" b="b"/>
                <a:pathLst>
                  <a:path w="14828" h="20348" extrusionOk="0">
                    <a:moveTo>
                      <a:pt x="7170" y="0"/>
                    </a:moveTo>
                    <a:cubicBezTo>
                      <a:pt x="4779" y="0"/>
                      <a:pt x="3557" y="1573"/>
                      <a:pt x="2520" y="3450"/>
                    </a:cubicBezTo>
                    <a:cubicBezTo>
                      <a:pt x="2411" y="3647"/>
                      <a:pt x="2307" y="3843"/>
                      <a:pt x="2208" y="4038"/>
                    </a:cubicBezTo>
                    <a:cubicBezTo>
                      <a:pt x="888" y="6621"/>
                      <a:pt x="148" y="9437"/>
                      <a:pt x="65" y="12273"/>
                    </a:cubicBezTo>
                    <a:cubicBezTo>
                      <a:pt x="1" y="14355"/>
                      <a:pt x="397" y="16637"/>
                      <a:pt x="1949" y="18134"/>
                    </a:cubicBezTo>
                    <a:cubicBezTo>
                      <a:pt x="2108" y="18298"/>
                      <a:pt x="2282" y="18449"/>
                      <a:pt x="2467" y="18582"/>
                    </a:cubicBezTo>
                    <a:cubicBezTo>
                      <a:pt x="3445" y="19305"/>
                      <a:pt x="4680" y="19674"/>
                      <a:pt x="5907" y="19956"/>
                    </a:cubicBezTo>
                    <a:cubicBezTo>
                      <a:pt x="6915" y="20183"/>
                      <a:pt x="7994" y="20348"/>
                      <a:pt x="9043" y="20348"/>
                    </a:cubicBezTo>
                    <a:cubicBezTo>
                      <a:pt x="10392" y="20348"/>
                      <a:pt x="11691" y="20076"/>
                      <a:pt x="12728" y="19320"/>
                    </a:cubicBezTo>
                    <a:cubicBezTo>
                      <a:pt x="14004" y="18393"/>
                      <a:pt x="14616" y="16889"/>
                      <a:pt x="14725" y="15416"/>
                    </a:cubicBezTo>
                    <a:cubicBezTo>
                      <a:pt x="14827" y="13943"/>
                      <a:pt x="14479" y="12481"/>
                      <a:pt x="14135" y="11041"/>
                    </a:cubicBezTo>
                    <a:lnTo>
                      <a:pt x="13044" y="6473"/>
                    </a:lnTo>
                    <a:cubicBezTo>
                      <a:pt x="12996" y="6266"/>
                      <a:pt x="12947" y="6061"/>
                      <a:pt x="12898" y="5854"/>
                    </a:cubicBezTo>
                    <a:cubicBezTo>
                      <a:pt x="12719" y="5138"/>
                      <a:pt x="12524" y="4422"/>
                      <a:pt x="12242" y="3738"/>
                    </a:cubicBezTo>
                    <a:cubicBezTo>
                      <a:pt x="12079" y="3329"/>
                      <a:pt x="11882" y="2935"/>
                      <a:pt x="11651" y="2561"/>
                    </a:cubicBezTo>
                    <a:cubicBezTo>
                      <a:pt x="10908" y="1360"/>
                      <a:pt x="9679" y="323"/>
                      <a:pt x="8179" y="85"/>
                    </a:cubicBezTo>
                    <a:cubicBezTo>
                      <a:pt x="7821" y="27"/>
                      <a:pt x="7485" y="0"/>
                      <a:pt x="7170" y="0"/>
                    </a:cubicBezTo>
                    <a:close/>
                  </a:path>
                </a:pathLst>
              </a:custGeom>
              <a:solidFill>
                <a:srgbClr val="F9B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692000" y="1095875"/>
                <a:ext cx="322000" cy="362375"/>
              </a:xfrm>
              <a:custGeom>
                <a:avLst/>
                <a:gdLst/>
                <a:ahLst/>
                <a:cxnLst/>
                <a:rect l="l" t="t" r="r" b="b"/>
                <a:pathLst>
                  <a:path w="12880" h="14495" extrusionOk="0">
                    <a:moveTo>
                      <a:pt x="10950" y="1"/>
                    </a:moveTo>
                    <a:lnTo>
                      <a:pt x="10950" y="1"/>
                    </a:lnTo>
                    <a:cubicBezTo>
                      <a:pt x="10947" y="1236"/>
                      <a:pt x="11321" y="2657"/>
                      <a:pt x="11257" y="3865"/>
                    </a:cubicBezTo>
                    <a:cubicBezTo>
                      <a:pt x="11168" y="5483"/>
                      <a:pt x="10882" y="7082"/>
                      <a:pt x="10405" y="8630"/>
                    </a:cubicBezTo>
                    <a:cubicBezTo>
                      <a:pt x="10156" y="9438"/>
                      <a:pt x="9842" y="10244"/>
                      <a:pt x="9260" y="10898"/>
                    </a:cubicBezTo>
                    <a:cubicBezTo>
                      <a:pt x="8041" y="12265"/>
                      <a:pt x="5968" y="12629"/>
                      <a:pt x="3981" y="12629"/>
                    </a:cubicBezTo>
                    <a:cubicBezTo>
                      <a:pt x="3685" y="12629"/>
                      <a:pt x="3391" y="12621"/>
                      <a:pt x="3102" y="12607"/>
                    </a:cubicBezTo>
                    <a:cubicBezTo>
                      <a:pt x="2066" y="12562"/>
                      <a:pt x="1026" y="12459"/>
                      <a:pt x="1" y="12281"/>
                    </a:cubicBezTo>
                    <a:lnTo>
                      <a:pt x="1" y="12281"/>
                    </a:lnTo>
                    <a:cubicBezTo>
                      <a:pt x="160" y="12445"/>
                      <a:pt x="334" y="12596"/>
                      <a:pt x="519" y="12729"/>
                    </a:cubicBezTo>
                    <a:cubicBezTo>
                      <a:pt x="1497" y="13452"/>
                      <a:pt x="2732" y="13821"/>
                      <a:pt x="3959" y="14103"/>
                    </a:cubicBezTo>
                    <a:cubicBezTo>
                      <a:pt x="4967" y="14330"/>
                      <a:pt x="6046" y="14495"/>
                      <a:pt x="7095" y="14495"/>
                    </a:cubicBezTo>
                    <a:cubicBezTo>
                      <a:pt x="8444" y="14495"/>
                      <a:pt x="9743" y="14223"/>
                      <a:pt x="10780" y="13467"/>
                    </a:cubicBezTo>
                    <a:cubicBezTo>
                      <a:pt x="12056" y="12540"/>
                      <a:pt x="12668" y="11036"/>
                      <a:pt x="12777" y="9563"/>
                    </a:cubicBezTo>
                    <a:cubicBezTo>
                      <a:pt x="12879" y="8090"/>
                      <a:pt x="12531" y="6628"/>
                      <a:pt x="12187" y="5188"/>
                    </a:cubicBezTo>
                    <a:lnTo>
                      <a:pt x="11097" y="619"/>
                    </a:lnTo>
                    <a:cubicBezTo>
                      <a:pt x="11048" y="413"/>
                      <a:pt x="10999" y="206"/>
                      <a:pt x="10950" y="1"/>
                    </a:cubicBezTo>
                    <a:close/>
                  </a:path>
                </a:pathLst>
              </a:custGeom>
              <a:solidFill>
                <a:srgbClr val="EDA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6003450" y="1104200"/>
                <a:ext cx="67425" cy="49025"/>
              </a:xfrm>
              <a:custGeom>
                <a:avLst/>
                <a:gdLst/>
                <a:ahLst/>
                <a:cxnLst/>
                <a:rect l="l" t="t" r="r" b="b"/>
                <a:pathLst>
                  <a:path w="2697" h="1961" extrusionOk="0">
                    <a:moveTo>
                      <a:pt x="2229" y="1"/>
                    </a:moveTo>
                    <a:cubicBezTo>
                      <a:pt x="1589" y="324"/>
                      <a:pt x="877" y="939"/>
                      <a:pt x="507" y="1242"/>
                    </a:cubicBezTo>
                    <a:cubicBezTo>
                      <a:pt x="270" y="1437"/>
                      <a:pt x="24" y="1668"/>
                      <a:pt x="0" y="1960"/>
                    </a:cubicBezTo>
                    <a:cubicBezTo>
                      <a:pt x="904" y="1941"/>
                      <a:pt x="1805" y="1858"/>
                      <a:pt x="2696" y="1711"/>
                    </a:cubicBezTo>
                    <a:cubicBezTo>
                      <a:pt x="2545" y="1134"/>
                      <a:pt x="2389" y="559"/>
                      <a:pt x="2229" y="1"/>
                    </a:cubicBezTo>
                    <a:close/>
                  </a:path>
                </a:pathLst>
              </a:custGeom>
              <a:solidFill>
                <a:srgbClr val="664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6030200" y="1227450"/>
                <a:ext cx="66300" cy="50725"/>
              </a:xfrm>
              <a:custGeom>
                <a:avLst/>
                <a:gdLst/>
                <a:ahLst/>
                <a:cxnLst/>
                <a:rect l="l" t="t" r="r" b="b"/>
                <a:pathLst>
                  <a:path w="2652" h="2029" extrusionOk="0">
                    <a:moveTo>
                      <a:pt x="2361" y="1"/>
                    </a:moveTo>
                    <a:cubicBezTo>
                      <a:pt x="1687" y="305"/>
                      <a:pt x="907" y="984"/>
                      <a:pt x="506" y="1310"/>
                    </a:cubicBezTo>
                    <a:cubicBezTo>
                      <a:pt x="266" y="1505"/>
                      <a:pt x="24" y="1736"/>
                      <a:pt x="1" y="2028"/>
                    </a:cubicBezTo>
                    <a:cubicBezTo>
                      <a:pt x="889" y="2008"/>
                      <a:pt x="1775" y="1926"/>
                      <a:pt x="2651" y="1783"/>
                    </a:cubicBezTo>
                    <a:cubicBezTo>
                      <a:pt x="2576" y="1205"/>
                      <a:pt x="2476" y="606"/>
                      <a:pt x="2361" y="1"/>
                    </a:cubicBezTo>
                    <a:close/>
                  </a:path>
                </a:pathLst>
              </a:custGeom>
              <a:solidFill>
                <a:srgbClr val="664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6009075" y="1379875"/>
                <a:ext cx="86350" cy="51075"/>
              </a:xfrm>
              <a:custGeom>
                <a:avLst/>
                <a:gdLst/>
                <a:ahLst/>
                <a:cxnLst/>
                <a:rect l="l" t="t" r="r" b="b"/>
                <a:pathLst>
                  <a:path w="3454" h="2043" extrusionOk="0">
                    <a:moveTo>
                      <a:pt x="757" y="1"/>
                    </a:moveTo>
                    <a:cubicBezTo>
                      <a:pt x="482" y="1"/>
                      <a:pt x="201" y="35"/>
                      <a:pt x="0" y="193"/>
                    </a:cubicBezTo>
                    <a:cubicBezTo>
                      <a:pt x="813" y="884"/>
                      <a:pt x="1685" y="1502"/>
                      <a:pt x="2605" y="2042"/>
                    </a:cubicBezTo>
                    <a:cubicBezTo>
                      <a:pt x="3007" y="1612"/>
                      <a:pt x="3282" y="1029"/>
                      <a:pt x="3453" y="330"/>
                    </a:cubicBezTo>
                    <a:cubicBezTo>
                      <a:pt x="2760" y="54"/>
                      <a:pt x="1510" y="33"/>
                      <a:pt x="922" y="4"/>
                    </a:cubicBezTo>
                    <a:cubicBezTo>
                      <a:pt x="868" y="2"/>
                      <a:pt x="813" y="1"/>
                      <a:pt x="757" y="1"/>
                    </a:cubicBezTo>
                    <a:close/>
                  </a:path>
                </a:pathLst>
              </a:custGeom>
              <a:solidFill>
                <a:srgbClr val="664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5575075" y="1097925"/>
                <a:ext cx="67275" cy="51925"/>
              </a:xfrm>
              <a:custGeom>
                <a:avLst/>
                <a:gdLst/>
                <a:ahLst/>
                <a:cxnLst/>
                <a:rect l="l" t="t" r="r" b="b"/>
                <a:pathLst>
                  <a:path w="2691" h="2077" extrusionOk="0">
                    <a:moveTo>
                      <a:pt x="358" y="1"/>
                    </a:moveTo>
                    <a:cubicBezTo>
                      <a:pt x="228" y="608"/>
                      <a:pt x="109" y="1202"/>
                      <a:pt x="1" y="1777"/>
                    </a:cubicBezTo>
                    <a:cubicBezTo>
                      <a:pt x="889" y="1941"/>
                      <a:pt x="1788" y="2041"/>
                      <a:pt x="2691" y="2077"/>
                    </a:cubicBezTo>
                    <a:cubicBezTo>
                      <a:pt x="2674" y="1784"/>
                      <a:pt x="2433" y="1549"/>
                      <a:pt x="2201" y="1349"/>
                    </a:cubicBezTo>
                    <a:cubicBezTo>
                      <a:pt x="1808" y="1011"/>
                      <a:pt x="1029" y="309"/>
                      <a:pt x="358" y="1"/>
                    </a:cubicBezTo>
                    <a:close/>
                  </a:path>
                </a:pathLst>
              </a:custGeom>
              <a:solidFill>
                <a:srgbClr val="664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5557125" y="1226300"/>
                <a:ext cx="55600" cy="47975"/>
              </a:xfrm>
              <a:custGeom>
                <a:avLst/>
                <a:gdLst/>
                <a:ahLst/>
                <a:cxnLst/>
                <a:rect l="l" t="t" r="r" b="b"/>
                <a:pathLst>
                  <a:path w="2224" h="1919" extrusionOk="0">
                    <a:moveTo>
                      <a:pt x="193" y="0"/>
                    </a:moveTo>
                    <a:cubicBezTo>
                      <a:pt x="109" y="641"/>
                      <a:pt x="42" y="1212"/>
                      <a:pt x="1" y="1696"/>
                    </a:cubicBezTo>
                    <a:cubicBezTo>
                      <a:pt x="737" y="1814"/>
                      <a:pt x="1479" y="1888"/>
                      <a:pt x="2223" y="1919"/>
                    </a:cubicBezTo>
                    <a:cubicBezTo>
                      <a:pt x="2207" y="1626"/>
                      <a:pt x="1971" y="1391"/>
                      <a:pt x="1734" y="1191"/>
                    </a:cubicBezTo>
                    <a:cubicBezTo>
                      <a:pt x="1397" y="904"/>
                      <a:pt x="783" y="350"/>
                      <a:pt x="193" y="0"/>
                    </a:cubicBezTo>
                    <a:close/>
                  </a:path>
                </a:pathLst>
              </a:custGeom>
              <a:solidFill>
                <a:srgbClr val="664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564225" y="1376000"/>
                <a:ext cx="67225" cy="38500"/>
              </a:xfrm>
              <a:custGeom>
                <a:avLst/>
                <a:gdLst/>
                <a:ahLst/>
                <a:cxnLst/>
                <a:rect l="l" t="t" r="r" b="b"/>
                <a:pathLst>
                  <a:path w="2689" h="1540" extrusionOk="0">
                    <a:moveTo>
                      <a:pt x="1876" y="1"/>
                    </a:moveTo>
                    <a:cubicBezTo>
                      <a:pt x="1841" y="1"/>
                      <a:pt x="1805" y="1"/>
                      <a:pt x="1770" y="2"/>
                    </a:cubicBezTo>
                    <a:cubicBezTo>
                      <a:pt x="1364" y="16"/>
                      <a:pt x="637" y="14"/>
                      <a:pt x="1" y="104"/>
                    </a:cubicBezTo>
                    <a:cubicBezTo>
                      <a:pt x="26" y="177"/>
                      <a:pt x="56" y="246"/>
                      <a:pt x="85" y="315"/>
                    </a:cubicBezTo>
                    <a:cubicBezTo>
                      <a:pt x="276" y="755"/>
                      <a:pt x="525" y="1168"/>
                      <a:pt x="828" y="1540"/>
                    </a:cubicBezTo>
                    <a:cubicBezTo>
                      <a:pt x="1477" y="1135"/>
                      <a:pt x="2097" y="691"/>
                      <a:pt x="2688" y="207"/>
                    </a:cubicBezTo>
                    <a:cubicBezTo>
                      <a:pt x="2477" y="34"/>
                      <a:pt x="2171" y="1"/>
                      <a:pt x="1876" y="1"/>
                    </a:cubicBezTo>
                    <a:close/>
                  </a:path>
                </a:pathLst>
              </a:custGeom>
              <a:solidFill>
                <a:srgbClr val="664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6036475" y="291325"/>
                <a:ext cx="240700" cy="210900"/>
              </a:xfrm>
              <a:custGeom>
                <a:avLst/>
                <a:gdLst/>
                <a:ahLst/>
                <a:cxnLst/>
                <a:rect l="l" t="t" r="r" b="b"/>
                <a:pathLst>
                  <a:path w="9628" h="8436" extrusionOk="0">
                    <a:moveTo>
                      <a:pt x="6197" y="1"/>
                    </a:moveTo>
                    <a:cubicBezTo>
                      <a:pt x="6015" y="1"/>
                      <a:pt x="5834" y="13"/>
                      <a:pt x="5655" y="37"/>
                    </a:cubicBezTo>
                    <a:cubicBezTo>
                      <a:pt x="4624" y="178"/>
                      <a:pt x="3689" y="676"/>
                      <a:pt x="2906" y="1293"/>
                    </a:cubicBezTo>
                    <a:cubicBezTo>
                      <a:pt x="1320" y="2542"/>
                      <a:pt x="267" y="4323"/>
                      <a:pt x="0" y="6203"/>
                    </a:cubicBezTo>
                    <a:cubicBezTo>
                      <a:pt x="0" y="6203"/>
                      <a:pt x="1357" y="7577"/>
                      <a:pt x="2408" y="8013"/>
                    </a:cubicBezTo>
                    <a:cubicBezTo>
                      <a:pt x="3046" y="8277"/>
                      <a:pt x="3754" y="8435"/>
                      <a:pt x="4454" y="8435"/>
                    </a:cubicBezTo>
                    <a:cubicBezTo>
                      <a:pt x="4906" y="8435"/>
                      <a:pt x="5355" y="8369"/>
                      <a:pt x="5780" y="8224"/>
                    </a:cubicBezTo>
                    <a:cubicBezTo>
                      <a:pt x="7234" y="7724"/>
                      <a:pt x="8135" y="6410"/>
                      <a:pt x="8712" y="5108"/>
                    </a:cubicBezTo>
                    <a:cubicBezTo>
                      <a:pt x="9327" y="3717"/>
                      <a:pt x="9628" y="1966"/>
                      <a:pt x="8514" y="854"/>
                    </a:cubicBezTo>
                    <a:cubicBezTo>
                      <a:pt x="7937" y="279"/>
                      <a:pt x="7065" y="1"/>
                      <a:pt x="6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075950" y="337375"/>
                <a:ext cx="155325" cy="138675"/>
              </a:xfrm>
              <a:custGeom>
                <a:avLst/>
                <a:gdLst/>
                <a:ahLst/>
                <a:cxnLst/>
                <a:rect l="l" t="t" r="r" b="b"/>
                <a:pathLst>
                  <a:path w="6213" h="5547" extrusionOk="0">
                    <a:moveTo>
                      <a:pt x="4312" y="1"/>
                    </a:moveTo>
                    <a:cubicBezTo>
                      <a:pt x="3847" y="1"/>
                      <a:pt x="3375" y="103"/>
                      <a:pt x="2958" y="290"/>
                    </a:cubicBezTo>
                    <a:cubicBezTo>
                      <a:pt x="2121" y="664"/>
                      <a:pt x="1484" y="1337"/>
                      <a:pt x="1039" y="2078"/>
                    </a:cubicBezTo>
                    <a:cubicBezTo>
                      <a:pt x="652" y="2723"/>
                      <a:pt x="409" y="3418"/>
                      <a:pt x="164" y="4114"/>
                    </a:cubicBezTo>
                    <a:cubicBezTo>
                      <a:pt x="68" y="4386"/>
                      <a:pt x="1" y="4513"/>
                      <a:pt x="234" y="4733"/>
                    </a:cubicBezTo>
                    <a:cubicBezTo>
                      <a:pt x="493" y="4976"/>
                      <a:pt x="929" y="5133"/>
                      <a:pt x="1256" y="5285"/>
                    </a:cubicBezTo>
                    <a:cubicBezTo>
                      <a:pt x="1478" y="5387"/>
                      <a:pt x="1704" y="5492"/>
                      <a:pt x="1950" y="5530"/>
                    </a:cubicBezTo>
                    <a:cubicBezTo>
                      <a:pt x="2025" y="5542"/>
                      <a:pt x="2100" y="5547"/>
                      <a:pt x="2176" y="5547"/>
                    </a:cubicBezTo>
                    <a:cubicBezTo>
                      <a:pt x="2388" y="5547"/>
                      <a:pt x="2601" y="5506"/>
                      <a:pt x="2806" y="5453"/>
                    </a:cubicBezTo>
                    <a:cubicBezTo>
                      <a:pt x="3837" y="5184"/>
                      <a:pt x="4755" y="4579"/>
                      <a:pt x="5349" y="3775"/>
                    </a:cubicBezTo>
                    <a:cubicBezTo>
                      <a:pt x="5945" y="2971"/>
                      <a:pt x="6213" y="1976"/>
                      <a:pt x="6091" y="1015"/>
                    </a:cubicBezTo>
                    <a:cubicBezTo>
                      <a:pt x="6072" y="864"/>
                      <a:pt x="6042" y="708"/>
                      <a:pt x="5949" y="581"/>
                    </a:cubicBezTo>
                    <a:cubicBezTo>
                      <a:pt x="5873" y="476"/>
                      <a:pt x="5760" y="398"/>
                      <a:pt x="5643" y="331"/>
                    </a:cubicBezTo>
                    <a:cubicBezTo>
                      <a:pt x="5246" y="105"/>
                      <a:pt x="4782" y="1"/>
                      <a:pt x="4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5383925" y="284600"/>
                <a:ext cx="238225" cy="211700"/>
              </a:xfrm>
              <a:custGeom>
                <a:avLst/>
                <a:gdLst/>
                <a:ahLst/>
                <a:cxnLst/>
                <a:rect l="l" t="t" r="r" b="b"/>
                <a:pathLst>
                  <a:path w="9529" h="8468" extrusionOk="0">
                    <a:moveTo>
                      <a:pt x="3402" y="0"/>
                    </a:moveTo>
                    <a:cubicBezTo>
                      <a:pt x="2559" y="0"/>
                      <a:pt x="1714" y="264"/>
                      <a:pt x="1140" y="812"/>
                    </a:cubicBezTo>
                    <a:cubicBezTo>
                      <a:pt x="1" y="1903"/>
                      <a:pt x="261" y="3659"/>
                      <a:pt x="845" y="5061"/>
                    </a:cubicBezTo>
                    <a:cubicBezTo>
                      <a:pt x="1391" y="6374"/>
                      <a:pt x="2262" y="7703"/>
                      <a:pt x="3705" y="8230"/>
                    </a:cubicBezTo>
                    <a:cubicBezTo>
                      <a:pt x="4153" y="8393"/>
                      <a:pt x="4631" y="8467"/>
                      <a:pt x="5113" y="8467"/>
                    </a:cubicBezTo>
                    <a:cubicBezTo>
                      <a:pt x="5784" y="8467"/>
                      <a:pt x="6463" y="8324"/>
                      <a:pt x="7080" y="8082"/>
                    </a:cubicBezTo>
                    <a:cubicBezTo>
                      <a:pt x="8140" y="7666"/>
                      <a:pt x="9528" y="6318"/>
                      <a:pt x="9528" y="6318"/>
                    </a:cubicBezTo>
                    <a:cubicBezTo>
                      <a:pt x="9306" y="4433"/>
                      <a:pt x="8293" y="2632"/>
                      <a:pt x="6737" y="1355"/>
                    </a:cubicBezTo>
                    <a:cubicBezTo>
                      <a:pt x="5968" y="723"/>
                      <a:pt x="5045" y="208"/>
                      <a:pt x="4018" y="47"/>
                    </a:cubicBezTo>
                    <a:cubicBezTo>
                      <a:pt x="3815" y="16"/>
                      <a:pt x="3609" y="0"/>
                      <a:pt x="3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5428750" y="330775"/>
                <a:ext cx="153825" cy="139650"/>
              </a:xfrm>
              <a:custGeom>
                <a:avLst/>
                <a:gdLst/>
                <a:ahLst/>
                <a:cxnLst/>
                <a:rect l="l" t="t" r="r" b="b"/>
                <a:pathLst>
                  <a:path w="6153" h="5586" extrusionOk="0">
                    <a:moveTo>
                      <a:pt x="1887" y="1"/>
                    </a:moveTo>
                    <a:cubicBezTo>
                      <a:pt x="1438" y="1"/>
                      <a:pt x="993" y="97"/>
                      <a:pt x="609" y="306"/>
                    </a:cubicBezTo>
                    <a:cubicBezTo>
                      <a:pt x="490" y="372"/>
                      <a:pt x="375" y="448"/>
                      <a:pt x="297" y="551"/>
                    </a:cubicBezTo>
                    <a:cubicBezTo>
                      <a:pt x="202" y="677"/>
                      <a:pt x="167" y="832"/>
                      <a:pt x="145" y="982"/>
                    </a:cubicBezTo>
                    <a:cubicBezTo>
                      <a:pt x="1" y="1939"/>
                      <a:pt x="246" y="2940"/>
                      <a:pt x="823" y="3755"/>
                    </a:cubicBezTo>
                    <a:cubicBezTo>
                      <a:pt x="1398" y="4569"/>
                      <a:pt x="2303" y="5192"/>
                      <a:pt x="3327" y="5479"/>
                    </a:cubicBezTo>
                    <a:cubicBezTo>
                      <a:pt x="3540" y="5540"/>
                      <a:pt x="3764" y="5585"/>
                      <a:pt x="3987" y="5585"/>
                    </a:cubicBezTo>
                    <a:cubicBezTo>
                      <a:pt x="4052" y="5585"/>
                      <a:pt x="4117" y="5582"/>
                      <a:pt x="4182" y="5573"/>
                    </a:cubicBezTo>
                    <a:cubicBezTo>
                      <a:pt x="4428" y="5540"/>
                      <a:pt x="4658" y="5439"/>
                      <a:pt x="4880" y="5341"/>
                    </a:cubicBezTo>
                    <a:cubicBezTo>
                      <a:pt x="5212" y="5195"/>
                      <a:pt x="5651" y="5046"/>
                      <a:pt x="5915" y="4808"/>
                    </a:cubicBezTo>
                    <a:cubicBezTo>
                      <a:pt x="6152" y="4593"/>
                      <a:pt x="6088" y="4463"/>
                      <a:pt x="5999" y="4191"/>
                    </a:cubicBezTo>
                    <a:cubicBezTo>
                      <a:pt x="5772" y="3491"/>
                      <a:pt x="5542" y="2790"/>
                      <a:pt x="5171" y="2139"/>
                    </a:cubicBezTo>
                    <a:cubicBezTo>
                      <a:pt x="4743" y="1390"/>
                      <a:pt x="4122" y="706"/>
                      <a:pt x="3294" y="316"/>
                    </a:cubicBezTo>
                    <a:cubicBezTo>
                      <a:pt x="2863" y="113"/>
                      <a:pt x="2372" y="1"/>
                      <a:pt x="1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5292525" y="335875"/>
                <a:ext cx="1082400" cy="683900"/>
              </a:xfrm>
              <a:custGeom>
                <a:avLst/>
                <a:gdLst/>
                <a:ahLst/>
                <a:cxnLst/>
                <a:rect l="l" t="t" r="r" b="b"/>
                <a:pathLst>
                  <a:path w="43296" h="27356" extrusionOk="0">
                    <a:moveTo>
                      <a:pt x="18639" y="1"/>
                    </a:moveTo>
                    <a:cubicBezTo>
                      <a:pt x="18548" y="1"/>
                      <a:pt x="18457" y="1"/>
                      <a:pt x="18366" y="2"/>
                    </a:cubicBezTo>
                    <a:lnTo>
                      <a:pt x="18302" y="2"/>
                    </a:lnTo>
                    <a:cubicBezTo>
                      <a:pt x="18120" y="6"/>
                      <a:pt x="17940" y="9"/>
                      <a:pt x="17753" y="17"/>
                    </a:cubicBezTo>
                    <a:cubicBezTo>
                      <a:pt x="17608" y="20"/>
                      <a:pt x="17470" y="28"/>
                      <a:pt x="17325" y="42"/>
                    </a:cubicBezTo>
                    <a:cubicBezTo>
                      <a:pt x="17230" y="45"/>
                      <a:pt x="17138" y="50"/>
                      <a:pt x="17048" y="58"/>
                    </a:cubicBezTo>
                    <a:cubicBezTo>
                      <a:pt x="17031" y="58"/>
                      <a:pt x="17016" y="63"/>
                      <a:pt x="17000" y="63"/>
                    </a:cubicBezTo>
                    <a:cubicBezTo>
                      <a:pt x="16844" y="76"/>
                      <a:pt x="16685" y="94"/>
                      <a:pt x="16529" y="112"/>
                    </a:cubicBezTo>
                    <a:cubicBezTo>
                      <a:pt x="16326" y="133"/>
                      <a:pt x="16124" y="165"/>
                      <a:pt x="15920" y="197"/>
                    </a:cubicBezTo>
                    <a:cubicBezTo>
                      <a:pt x="15712" y="233"/>
                      <a:pt x="15509" y="270"/>
                      <a:pt x="15310" y="316"/>
                    </a:cubicBezTo>
                    <a:cubicBezTo>
                      <a:pt x="15128" y="352"/>
                      <a:pt x="14952" y="399"/>
                      <a:pt x="14775" y="441"/>
                    </a:cubicBezTo>
                    <a:cubicBezTo>
                      <a:pt x="14762" y="441"/>
                      <a:pt x="14750" y="445"/>
                      <a:pt x="14738" y="449"/>
                    </a:cubicBezTo>
                    <a:cubicBezTo>
                      <a:pt x="14578" y="496"/>
                      <a:pt x="14417" y="543"/>
                      <a:pt x="14261" y="590"/>
                    </a:cubicBezTo>
                    <a:cubicBezTo>
                      <a:pt x="14217" y="599"/>
                      <a:pt x="14175" y="614"/>
                      <a:pt x="14133" y="631"/>
                    </a:cubicBezTo>
                    <a:cubicBezTo>
                      <a:pt x="13977" y="678"/>
                      <a:pt x="13827" y="730"/>
                      <a:pt x="13673" y="786"/>
                    </a:cubicBezTo>
                    <a:cubicBezTo>
                      <a:pt x="13635" y="800"/>
                      <a:pt x="13592" y="813"/>
                      <a:pt x="13554" y="828"/>
                    </a:cubicBezTo>
                    <a:cubicBezTo>
                      <a:pt x="13431" y="875"/>
                      <a:pt x="13303" y="926"/>
                      <a:pt x="13179" y="974"/>
                    </a:cubicBezTo>
                    <a:cubicBezTo>
                      <a:pt x="13030" y="1034"/>
                      <a:pt x="12884" y="1095"/>
                      <a:pt x="12739" y="1162"/>
                    </a:cubicBezTo>
                    <a:cubicBezTo>
                      <a:pt x="12718" y="1171"/>
                      <a:pt x="12701" y="1181"/>
                      <a:pt x="12680" y="1190"/>
                    </a:cubicBezTo>
                    <a:lnTo>
                      <a:pt x="12648" y="1203"/>
                    </a:lnTo>
                    <a:cubicBezTo>
                      <a:pt x="12428" y="1303"/>
                      <a:pt x="12214" y="1407"/>
                      <a:pt x="12004" y="1515"/>
                    </a:cubicBezTo>
                    <a:cubicBezTo>
                      <a:pt x="11789" y="1623"/>
                      <a:pt x="11580" y="1742"/>
                      <a:pt x="11375" y="1860"/>
                    </a:cubicBezTo>
                    <a:cubicBezTo>
                      <a:pt x="11339" y="1879"/>
                      <a:pt x="11306" y="1903"/>
                      <a:pt x="11268" y="1926"/>
                    </a:cubicBezTo>
                    <a:cubicBezTo>
                      <a:pt x="11113" y="2011"/>
                      <a:pt x="10957" y="2106"/>
                      <a:pt x="10806" y="2206"/>
                    </a:cubicBezTo>
                    <a:cubicBezTo>
                      <a:pt x="10748" y="2240"/>
                      <a:pt x="10689" y="2278"/>
                      <a:pt x="10635" y="2319"/>
                    </a:cubicBezTo>
                    <a:cubicBezTo>
                      <a:pt x="10447" y="2438"/>
                      <a:pt x="10264" y="2560"/>
                      <a:pt x="10085" y="2693"/>
                    </a:cubicBezTo>
                    <a:cubicBezTo>
                      <a:pt x="9746" y="2936"/>
                      <a:pt x="9413" y="3187"/>
                      <a:pt x="9090" y="3458"/>
                    </a:cubicBezTo>
                    <a:cubicBezTo>
                      <a:pt x="8966" y="3558"/>
                      <a:pt x="8843" y="3663"/>
                      <a:pt x="8718" y="3767"/>
                    </a:cubicBezTo>
                    <a:cubicBezTo>
                      <a:pt x="8394" y="4047"/>
                      <a:pt x="8081" y="4337"/>
                      <a:pt x="7775" y="4633"/>
                    </a:cubicBezTo>
                    <a:cubicBezTo>
                      <a:pt x="7386" y="5013"/>
                      <a:pt x="7003" y="5403"/>
                      <a:pt x="6640" y="5814"/>
                    </a:cubicBezTo>
                    <a:cubicBezTo>
                      <a:pt x="6041" y="6476"/>
                      <a:pt x="5483" y="7162"/>
                      <a:pt x="4952" y="7864"/>
                    </a:cubicBezTo>
                    <a:cubicBezTo>
                      <a:pt x="4720" y="8169"/>
                      <a:pt x="4491" y="8480"/>
                      <a:pt x="4269" y="8794"/>
                    </a:cubicBezTo>
                    <a:cubicBezTo>
                      <a:pt x="3623" y="9706"/>
                      <a:pt x="3010" y="10651"/>
                      <a:pt x="2454" y="11622"/>
                    </a:cubicBezTo>
                    <a:cubicBezTo>
                      <a:pt x="2054" y="12318"/>
                      <a:pt x="1689" y="13034"/>
                      <a:pt x="1363" y="13769"/>
                    </a:cubicBezTo>
                    <a:cubicBezTo>
                      <a:pt x="1193" y="14152"/>
                      <a:pt x="1033" y="14540"/>
                      <a:pt x="891" y="14927"/>
                    </a:cubicBezTo>
                    <a:cubicBezTo>
                      <a:pt x="667" y="15531"/>
                      <a:pt x="482" y="16150"/>
                      <a:pt x="335" y="16776"/>
                    </a:cubicBezTo>
                    <a:cubicBezTo>
                      <a:pt x="200" y="17379"/>
                      <a:pt x="103" y="17991"/>
                      <a:pt x="48" y="18605"/>
                    </a:cubicBezTo>
                    <a:cubicBezTo>
                      <a:pt x="13" y="19006"/>
                      <a:pt x="0" y="19408"/>
                      <a:pt x="7" y="19811"/>
                    </a:cubicBezTo>
                    <a:lnTo>
                      <a:pt x="7" y="19821"/>
                    </a:lnTo>
                    <a:cubicBezTo>
                      <a:pt x="7" y="19840"/>
                      <a:pt x="12" y="19892"/>
                      <a:pt x="43" y="19979"/>
                    </a:cubicBezTo>
                    <a:cubicBezTo>
                      <a:pt x="58" y="20023"/>
                      <a:pt x="77" y="20064"/>
                      <a:pt x="100" y="20105"/>
                    </a:cubicBezTo>
                    <a:cubicBezTo>
                      <a:pt x="171" y="20235"/>
                      <a:pt x="258" y="20355"/>
                      <a:pt x="358" y="20463"/>
                    </a:cubicBezTo>
                    <a:cubicBezTo>
                      <a:pt x="668" y="20816"/>
                      <a:pt x="1261" y="21302"/>
                      <a:pt x="2390" y="21895"/>
                    </a:cubicBezTo>
                    <a:cubicBezTo>
                      <a:pt x="2550" y="21978"/>
                      <a:pt x="2718" y="22061"/>
                      <a:pt x="2899" y="22149"/>
                    </a:cubicBezTo>
                    <a:cubicBezTo>
                      <a:pt x="3000" y="22198"/>
                      <a:pt x="3106" y="22247"/>
                      <a:pt x="3212" y="22297"/>
                    </a:cubicBezTo>
                    <a:cubicBezTo>
                      <a:pt x="3414" y="22389"/>
                      <a:pt x="3626" y="22482"/>
                      <a:pt x="3849" y="22581"/>
                    </a:cubicBezTo>
                    <a:cubicBezTo>
                      <a:pt x="3987" y="22640"/>
                      <a:pt x="4136" y="22698"/>
                      <a:pt x="4290" y="22763"/>
                    </a:cubicBezTo>
                    <a:cubicBezTo>
                      <a:pt x="4933" y="23033"/>
                      <a:pt x="5580" y="23299"/>
                      <a:pt x="6223" y="23564"/>
                    </a:cubicBezTo>
                    <a:cubicBezTo>
                      <a:pt x="11100" y="25549"/>
                      <a:pt x="16194" y="27355"/>
                      <a:pt x="21435" y="27355"/>
                    </a:cubicBezTo>
                    <a:cubicBezTo>
                      <a:pt x="22099" y="27355"/>
                      <a:pt x="22766" y="27326"/>
                      <a:pt x="23436" y="27265"/>
                    </a:cubicBezTo>
                    <a:cubicBezTo>
                      <a:pt x="26587" y="26977"/>
                      <a:pt x="29603" y="25972"/>
                      <a:pt x="32548" y="24923"/>
                    </a:cubicBezTo>
                    <a:cubicBezTo>
                      <a:pt x="32860" y="24812"/>
                      <a:pt x="33165" y="24699"/>
                      <a:pt x="33470" y="24586"/>
                    </a:cubicBezTo>
                    <a:cubicBezTo>
                      <a:pt x="36128" y="23615"/>
                      <a:pt x="38782" y="22492"/>
                      <a:pt x="40914" y="20826"/>
                    </a:cubicBezTo>
                    <a:cubicBezTo>
                      <a:pt x="41462" y="20409"/>
                      <a:pt x="41973" y="19947"/>
                      <a:pt x="42440" y="19441"/>
                    </a:cubicBezTo>
                    <a:cubicBezTo>
                      <a:pt x="42520" y="19361"/>
                      <a:pt x="42591" y="19284"/>
                      <a:pt x="42656" y="19208"/>
                    </a:cubicBezTo>
                    <a:cubicBezTo>
                      <a:pt x="42921" y="18907"/>
                      <a:pt x="43176" y="18589"/>
                      <a:pt x="43260" y="18214"/>
                    </a:cubicBezTo>
                    <a:cubicBezTo>
                      <a:pt x="43287" y="18104"/>
                      <a:pt x="43295" y="17988"/>
                      <a:pt x="43296" y="17873"/>
                    </a:cubicBezTo>
                    <a:cubicBezTo>
                      <a:pt x="43295" y="17547"/>
                      <a:pt x="43191" y="17219"/>
                      <a:pt x="43084" y="16900"/>
                    </a:cubicBezTo>
                    <a:cubicBezTo>
                      <a:pt x="42954" y="16529"/>
                      <a:pt x="42809" y="16158"/>
                      <a:pt x="42664" y="15797"/>
                    </a:cubicBezTo>
                    <a:cubicBezTo>
                      <a:pt x="42482" y="15363"/>
                      <a:pt x="42290" y="14938"/>
                      <a:pt x="42082" y="14518"/>
                    </a:cubicBezTo>
                    <a:cubicBezTo>
                      <a:pt x="41697" y="13730"/>
                      <a:pt x="41267" y="12965"/>
                      <a:pt x="40790" y="12229"/>
                    </a:cubicBezTo>
                    <a:cubicBezTo>
                      <a:pt x="39924" y="10865"/>
                      <a:pt x="38915" y="9574"/>
                      <a:pt x="37803" y="8357"/>
                    </a:cubicBezTo>
                    <a:cubicBezTo>
                      <a:pt x="37229" y="7722"/>
                      <a:pt x="36628" y="7116"/>
                      <a:pt x="36000" y="6528"/>
                    </a:cubicBezTo>
                    <a:cubicBezTo>
                      <a:pt x="35239" y="5810"/>
                      <a:pt x="34447" y="5126"/>
                      <a:pt x="33622" y="4475"/>
                    </a:cubicBezTo>
                    <a:cubicBezTo>
                      <a:pt x="33306" y="4217"/>
                      <a:pt x="32982" y="3973"/>
                      <a:pt x="32654" y="3726"/>
                    </a:cubicBezTo>
                    <a:cubicBezTo>
                      <a:pt x="32474" y="3589"/>
                      <a:pt x="32290" y="3453"/>
                      <a:pt x="32105" y="3321"/>
                    </a:cubicBezTo>
                    <a:cubicBezTo>
                      <a:pt x="31956" y="3214"/>
                      <a:pt x="31803" y="3107"/>
                      <a:pt x="31649" y="3005"/>
                    </a:cubicBezTo>
                    <a:cubicBezTo>
                      <a:pt x="31480" y="2888"/>
                      <a:pt x="31310" y="2771"/>
                      <a:pt x="31135" y="2659"/>
                    </a:cubicBezTo>
                    <a:cubicBezTo>
                      <a:pt x="30675" y="2362"/>
                      <a:pt x="30203" y="2083"/>
                      <a:pt x="29710" y="1829"/>
                    </a:cubicBezTo>
                    <a:cubicBezTo>
                      <a:pt x="29567" y="1755"/>
                      <a:pt x="29423" y="1686"/>
                      <a:pt x="29274" y="1618"/>
                    </a:cubicBezTo>
                    <a:cubicBezTo>
                      <a:pt x="29142" y="1554"/>
                      <a:pt x="29009" y="1491"/>
                      <a:pt x="28871" y="1436"/>
                    </a:cubicBezTo>
                    <a:cubicBezTo>
                      <a:pt x="28707" y="1363"/>
                      <a:pt x="28537" y="1294"/>
                      <a:pt x="28367" y="1230"/>
                    </a:cubicBezTo>
                    <a:cubicBezTo>
                      <a:pt x="28096" y="1126"/>
                      <a:pt x="27820" y="1033"/>
                      <a:pt x="27538" y="954"/>
                    </a:cubicBezTo>
                    <a:cubicBezTo>
                      <a:pt x="27400" y="913"/>
                      <a:pt x="27256" y="874"/>
                      <a:pt x="27117" y="838"/>
                    </a:cubicBezTo>
                    <a:cubicBezTo>
                      <a:pt x="26975" y="799"/>
                      <a:pt x="26836" y="763"/>
                      <a:pt x="26692" y="734"/>
                    </a:cubicBezTo>
                    <a:cubicBezTo>
                      <a:pt x="26549" y="699"/>
                      <a:pt x="26399" y="668"/>
                      <a:pt x="26255" y="639"/>
                    </a:cubicBezTo>
                    <a:cubicBezTo>
                      <a:pt x="25995" y="584"/>
                      <a:pt x="25734" y="537"/>
                      <a:pt x="25473" y="497"/>
                    </a:cubicBezTo>
                    <a:cubicBezTo>
                      <a:pt x="25292" y="471"/>
                      <a:pt x="25105" y="445"/>
                      <a:pt x="24925" y="420"/>
                    </a:cubicBezTo>
                    <a:cubicBezTo>
                      <a:pt x="24690" y="389"/>
                      <a:pt x="24456" y="358"/>
                      <a:pt x="24221" y="336"/>
                    </a:cubicBezTo>
                    <a:cubicBezTo>
                      <a:pt x="24008" y="310"/>
                      <a:pt x="23795" y="289"/>
                      <a:pt x="23576" y="272"/>
                    </a:cubicBezTo>
                    <a:cubicBezTo>
                      <a:pt x="23427" y="257"/>
                      <a:pt x="23278" y="246"/>
                      <a:pt x="23128" y="234"/>
                    </a:cubicBezTo>
                    <a:cubicBezTo>
                      <a:pt x="23027" y="223"/>
                      <a:pt x="22932" y="219"/>
                      <a:pt x="22829" y="213"/>
                    </a:cubicBezTo>
                    <a:cubicBezTo>
                      <a:pt x="22414" y="179"/>
                      <a:pt x="22004" y="152"/>
                      <a:pt x="21593" y="130"/>
                    </a:cubicBezTo>
                    <a:cubicBezTo>
                      <a:pt x="20611" y="63"/>
                      <a:pt x="19625" y="1"/>
                      <a:pt x="186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5525775" y="524600"/>
                <a:ext cx="574925" cy="466250"/>
              </a:xfrm>
              <a:custGeom>
                <a:avLst/>
                <a:gdLst/>
                <a:ahLst/>
                <a:cxnLst/>
                <a:rect l="l" t="t" r="r" b="b"/>
                <a:pathLst>
                  <a:path w="22997" h="18650" extrusionOk="0">
                    <a:moveTo>
                      <a:pt x="17965" y="0"/>
                    </a:moveTo>
                    <a:cubicBezTo>
                      <a:pt x="15152" y="0"/>
                      <a:pt x="13133" y="3117"/>
                      <a:pt x="10239" y="3402"/>
                    </a:cubicBezTo>
                    <a:cubicBezTo>
                      <a:pt x="10117" y="3414"/>
                      <a:pt x="9995" y="3420"/>
                      <a:pt x="9874" y="3420"/>
                    </a:cubicBezTo>
                    <a:cubicBezTo>
                      <a:pt x="8800" y="3420"/>
                      <a:pt x="7780" y="2959"/>
                      <a:pt x="7034" y="2269"/>
                    </a:cubicBezTo>
                    <a:cubicBezTo>
                      <a:pt x="6076" y="1381"/>
                      <a:pt x="5612" y="134"/>
                      <a:pt x="4631" y="134"/>
                    </a:cubicBezTo>
                    <a:cubicBezTo>
                      <a:pt x="4344" y="134"/>
                      <a:pt x="4013" y="241"/>
                      <a:pt x="3612" y="496"/>
                    </a:cubicBezTo>
                    <a:cubicBezTo>
                      <a:pt x="1374" y="1915"/>
                      <a:pt x="0" y="5344"/>
                      <a:pt x="119" y="7917"/>
                    </a:cubicBezTo>
                    <a:cubicBezTo>
                      <a:pt x="270" y="11200"/>
                      <a:pt x="737" y="14745"/>
                      <a:pt x="3651" y="16723"/>
                    </a:cubicBezTo>
                    <a:cubicBezTo>
                      <a:pt x="5830" y="18202"/>
                      <a:pt x="8583" y="18649"/>
                      <a:pt x="11357" y="18649"/>
                    </a:cubicBezTo>
                    <a:cubicBezTo>
                      <a:pt x="12393" y="18649"/>
                      <a:pt x="13432" y="18587"/>
                      <a:pt x="14446" y="18492"/>
                    </a:cubicBezTo>
                    <a:cubicBezTo>
                      <a:pt x="16892" y="18265"/>
                      <a:pt x="19587" y="17747"/>
                      <a:pt x="20998" y="15934"/>
                    </a:cubicBezTo>
                    <a:cubicBezTo>
                      <a:pt x="21538" y="15242"/>
                      <a:pt x="21833" y="14421"/>
                      <a:pt x="22065" y="13601"/>
                    </a:cubicBezTo>
                    <a:cubicBezTo>
                      <a:pt x="22871" y="10757"/>
                      <a:pt x="22997" y="7762"/>
                      <a:pt x="22433" y="4860"/>
                    </a:cubicBezTo>
                    <a:cubicBezTo>
                      <a:pt x="22016" y="2719"/>
                      <a:pt x="20763" y="274"/>
                      <a:pt x="18365" y="21"/>
                    </a:cubicBezTo>
                    <a:cubicBezTo>
                      <a:pt x="18230" y="7"/>
                      <a:pt x="18097" y="0"/>
                      <a:pt x="17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5973975" y="620225"/>
                <a:ext cx="60700" cy="54300"/>
              </a:xfrm>
              <a:custGeom>
                <a:avLst/>
                <a:gdLst/>
                <a:ahLst/>
                <a:cxnLst/>
                <a:rect l="l" t="t" r="r" b="b"/>
                <a:pathLst>
                  <a:path w="2428" h="2172" extrusionOk="0">
                    <a:moveTo>
                      <a:pt x="1213" y="0"/>
                    </a:moveTo>
                    <a:cubicBezTo>
                      <a:pt x="553" y="0"/>
                      <a:pt x="16" y="480"/>
                      <a:pt x="9" y="1074"/>
                    </a:cubicBezTo>
                    <a:cubicBezTo>
                      <a:pt x="1" y="1673"/>
                      <a:pt x="536" y="2166"/>
                      <a:pt x="1202" y="2172"/>
                    </a:cubicBezTo>
                    <a:cubicBezTo>
                      <a:pt x="1206" y="2172"/>
                      <a:pt x="1210" y="2172"/>
                      <a:pt x="1214" y="2172"/>
                    </a:cubicBezTo>
                    <a:cubicBezTo>
                      <a:pt x="1874" y="2172"/>
                      <a:pt x="2414" y="1692"/>
                      <a:pt x="2421" y="1097"/>
                    </a:cubicBezTo>
                    <a:cubicBezTo>
                      <a:pt x="2428" y="497"/>
                      <a:pt x="1894" y="6"/>
                      <a:pt x="1228" y="0"/>
                    </a:cubicBezTo>
                    <a:cubicBezTo>
                      <a:pt x="1223" y="0"/>
                      <a:pt x="1218" y="0"/>
                      <a:pt x="1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5589450" y="616625"/>
                <a:ext cx="60700" cy="54300"/>
              </a:xfrm>
              <a:custGeom>
                <a:avLst/>
                <a:gdLst/>
                <a:ahLst/>
                <a:cxnLst/>
                <a:rect l="l" t="t" r="r" b="b"/>
                <a:pathLst>
                  <a:path w="2428" h="2172" extrusionOk="0">
                    <a:moveTo>
                      <a:pt x="1215" y="0"/>
                    </a:moveTo>
                    <a:cubicBezTo>
                      <a:pt x="555" y="0"/>
                      <a:pt x="16" y="478"/>
                      <a:pt x="9" y="1074"/>
                    </a:cubicBezTo>
                    <a:cubicBezTo>
                      <a:pt x="0" y="1675"/>
                      <a:pt x="535" y="2166"/>
                      <a:pt x="1201" y="2172"/>
                    </a:cubicBezTo>
                    <a:cubicBezTo>
                      <a:pt x="1205" y="2172"/>
                      <a:pt x="1209" y="2172"/>
                      <a:pt x="1214" y="2172"/>
                    </a:cubicBezTo>
                    <a:cubicBezTo>
                      <a:pt x="1874" y="2172"/>
                      <a:pt x="2413" y="1694"/>
                      <a:pt x="2420" y="1097"/>
                    </a:cubicBezTo>
                    <a:cubicBezTo>
                      <a:pt x="2427" y="497"/>
                      <a:pt x="1893" y="6"/>
                      <a:pt x="1227" y="0"/>
                    </a:cubicBezTo>
                    <a:cubicBezTo>
                      <a:pt x="1223" y="0"/>
                      <a:pt x="1219" y="0"/>
                      <a:pt x="1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5458425" y="335850"/>
                <a:ext cx="734100" cy="489800"/>
              </a:xfrm>
              <a:custGeom>
                <a:avLst/>
                <a:gdLst/>
                <a:ahLst/>
                <a:cxnLst/>
                <a:rect l="l" t="t" r="r" b="b"/>
                <a:pathLst>
                  <a:path w="29364" h="19592" extrusionOk="0">
                    <a:moveTo>
                      <a:pt x="11976" y="1"/>
                    </a:moveTo>
                    <a:cubicBezTo>
                      <a:pt x="11894" y="1"/>
                      <a:pt x="11812" y="1"/>
                      <a:pt x="11729" y="2"/>
                    </a:cubicBezTo>
                    <a:cubicBezTo>
                      <a:pt x="10911" y="9"/>
                      <a:pt x="10093" y="62"/>
                      <a:pt x="9283" y="195"/>
                    </a:cubicBezTo>
                    <a:cubicBezTo>
                      <a:pt x="9080" y="229"/>
                      <a:pt x="8875" y="268"/>
                      <a:pt x="8672" y="312"/>
                    </a:cubicBezTo>
                    <a:cubicBezTo>
                      <a:pt x="7767" y="509"/>
                      <a:pt x="6886" y="802"/>
                      <a:pt x="6045" y="1190"/>
                    </a:cubicBezTo>
                    <a:cubicBezTo>
                      <a:pt x="4211" y="2014"/>
                      <a:pt x="2587" y="3226"/>
                      <a:pt x="1137" y="4630"/>
                    </a:cubicBezTo>
                    <a:cubicBezTo>
                      <a:pt x="747" y="5012"/>
                      <a:pt x="367" y="5406"/>
                      <a:pt x="1" y="5815"/>
                    </a:cubicBezTo>
                    <a:cubicBezTo>
                      <a:pt x="4882" y="6839"/>
                      <a:pt x="11576" y="9826"/>
                      <a:pt x="11550" y="18345"/>
                    </a:cubicBezTo>
                    <a:cubicBezTo>
                      <a:pt x="11545" y="18721"/>
                      <a:pt x="11708" y="19120"/>
                      <a:pt x="12041" y="19347"/>
                    </a:cubicBezTo>
                    <a:cubicBezTo>
                      <a:pt x="12298" y="19520"/>
                      <a:pt x="12633" y="19545"/>
                      <a:pt x="12953" y="19566"/>
                    </a:cubicBezTo>
                    <a:cubicBezTo>
                      <a:pt x="13169" y="19580"/>
                      <a:pt x="13393" y="19592"/>
                      <a:pt x="13616" y="19592"/>
                    </a:cubicBezTo>
                    <a:cubicBezTo>
                      <a:pt x="14247" y="19592"/>
                      <a:pt x="14873" y="19499"/>
                      <a:pt x="15305" y="19108"/>
                    </a:cubicBezTo>
                    <a:cubicBezTo>
                      <a:pt x="15656" y="18791"/>
                      <a:pt x="15797" y="18344"/>
                      <a:pt x="15929" y="17914"/>
                    </a:cubicBezTo>
                    <a:cubicBezTo>
                      <a:pt x="16643" y="15528"/>
                      <a:pt x="17336" y="13123"/>
                      <a:pt x="18455" y="10859"/>
                    </a:cubicBezTo>
                    <a:cubicBezTo>
                      <a:pt x="19829" y="8063"/>
                      <a:pt x="24771" y="6960"/>
                      <a:pt x="29363" y="6527"/>
                    </a:cubicBezTo>
                    <a:cubicBezTo>
                      <a:pt x="28603" y="5811"/>
                      <a:pt x="27809" y="5126"/>
                      <a:pt x="26984" y="4473"/>
                    </a:cubicBezTo>
                    <a:cubicBezTo>
                      <a:pt x="26666" y="4219"/>
                      <a:pt x="26343" y="3974"/>
                      <a:pt x="26016" y="3728"/>
                    </a:cubicBezTo>
                    <a:cubicBezTo>
                      <a:pt x="24958" y="2941"/>
                      <a:pt x="23855" y="2184"/>
                      <a:pt x="22636" y="1619"/>
                    </a:cubicBezTo>
                    <a:cubicBezTo>
                      <a:pt x="22344" y="1474"/>
                      <a:pt x="22039" y="1348"/>
                      <a:pt x="21731" y="1231"/>
                    </a:cubicBezTo>
                    <a:cubicBezTo>
                      <a:pt x="21184" y="1025"/>
                      <a:pt x="20623" y="863"/>
                      <a:pt x="20054" y="735"/>
                    </a:cubicBezTo>
                    <a:cubicBezTo>
                      <a:pt x="18894" y="467"/>
                      <a:pt x="17693" y="328"/>
                      <a:pt x="16488" y="235"/>
                    </a:cubicBezTo>
                    <a:cubicBezTo>
                      <a:pt x="15976" y="194"/>
                      <a:pt x="15463" y="161"/>
                      <a:pt x="14955" y="129"/>
                    </a:cubicBezTo>
                    <a:cubicBezTo>
                      <a:pt x="13965" y="65"/>
                      <a:pt x="12971" y="1"/>
                      <a:pt x="11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5703175" y="738275"/>
                <a:ext cx="196725" cy="129400"/>
              </a:xfrm>
              <a:custGeom>
                <a:avLst/>
                <a:gdLst/>
                <a:ahLst/>
                <a:cxnLst/>
                <a:rect l="l" t="t" r="r" b="b"/>
                <a:pathLst>
                  <a:path w="7869" h="5176" extrusionOk="0">
                    <a:moveTo>
                      <a:pt x="3843" y="0"/>
                    </a:moveTo>
                    <a:cubicBezTo>
                      <a:pt x="3696" y="0"/>
                      <a:pt x="3550" y="2"/>
                      <a:pt x="3403" y="7"/>
                    </a:cubicBezTo>
                    <a:cubicBezTo>
                      <a:pt x="2592" y="35"/>
                      <a:pt x="1750" y="154"/>
                      <a:pt x="1089" y="575"/>
                    </a:cubicBezTo>
                    <a:cubicBezTo>
                      <a:pt x="427" y="996"/>
                      <a:pt x="1" y="1790"/>
                      <a:pt x="274" y="2477"/>
                    </a:cubicBezTo>
                    <a:cubicBezTo>
                      <a:pt x="383" y="2750"/>
                      <a:pt x="586" y="2981"/>
                      <a:pt x="799" y="3198"/>
                    </a:cubicBezTo>
                    <a:cubicBezTo>
                      <a:pt x="1511" y="3922"/>
                      <a:pt x="3157" y="4713"/>
                      <a:pt x="4100" y="5175"/>
                    </a:cubicBezTo>
                    <a:cubicBezTo>
                      <a:pt x="4100" y="5175"/>
                      <a:pt x="5227" y="4687"/>
                      <a:pt x="5967" y="4076"/>
                    </a:cubicBezTo>
                    <a:cubicBezTo>
                      <a:pt x="6707" y="3463"/>
                      <a:pt x="7232" y="2666"/>
                      <a:pt x="7630" y="1836"/>
                    </a:cubicBezTo>
                    <a:cubicBezTo>
                      <a:pt x="7754" y="1578"/>
                      <a:pt x="7868" y="1296"/>
                      <a:pt x="7805" y="1021"/>
                    </a:cubicBezTo>
                    <a:cubicBezTo>
                      <a:pt x="7670" y="440"/>
                      <a:pt x="6880" y="236"/>
                      <a:pt x="6227" y="161"/>
                    </a:cubicBezTo>
                    <a:cubicBezTo>
                      <a:pt x="5436" y="69"/>
                      <a:pt x="4639" y="0"/>
                      <a:pt x="3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5751675" y="335850"/>
                <a:ext cx="118975" cy="229150"/>
              </a:xfrm>
              <a:custGeom>
                <a:avLst/>
                <a:gdLst/>
                <a:ahLst/>
                <a:cxnLst/>
                <a:rect l="l" t="t" r="r" b="b"/>
                <a:pathLst>
                  <a:path w="4759" h="9166" extrusionOk="0">
                    <a:moveTo>
                      <a:pt x="265" y="1"/>
                    </a:moveTo>
                    <a:cubicBezTo>
                      <a:pt x="177" y="1"/>
                      <a:pt x="89" y="1"/>
                      <a:pt x="0" y="2"/>
                    </a:cubicBezTo>
                    <a:cubicBezTo>
                      <a:pt x="312" y="950"/>
                      <a:pt x="541" y="1923"/>
                      <a:pt x="688" y="2910"/>
                    </a:cubicBezTo>
                    <a:cubicBezTo>
                      <a:pt x="801" y="3688"/>
                      <a:pt x="864" y="4472"/>
                      <a:pt x="961" y="5251"/>
                    </a:cubicBezTo>
                    <a:cubicBezTo>
                      <a:pt x="1119" y="6572"/>
                      <a:pt x="1373" y="7880"/>
                      <a:pt x="1719" y="9166"/>
                    </a:cubicBezTo>
                    <a:cubicBezTo>
                      <a:pt x="2731" y="6190"/>
                      <a:pt x="3744" y="3213"/>
                      <a:pt x="4758" y="234"/>
                    </a:cubicBezTo>
                    <a:cubicBezTo>
                      <a:pt x="4246" y="194"/>
                      <a:pt x="3733" y="160"/>
                      <a:pt x="3225" y="128"/>
                    </a:cubicBezTo>
                    <a:cubicBezTo>
                      <a:pt x="2242" y="65"/>
                      <a:pt x="1254" y="1"/>
                      <a:pt x="2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5898325" y="354200"/>
                <a:ext cx="126050" cy="153075"/>
              </a:xfrm>
              <a:custGeom>
                <a:avLst/>
                <a:gdLst/>
                <a:ahLst/>
                <a:cxnLst/>
                <a:rect l="l" t="t" r="r" b="b"/>
                <a:pathLst>
                  <a:path w="5042" h="6123" extrusionOk="0">
                    <a:moveTo>
                      <a:pt x="2460" y="1"/>
                    </a:moveTo>
                    <a:cubicBezTo>
                      <a:pt x="1596" y="2026"/>
                      <a:pt x="777" y="4066"/>
                      <a:pt x="0" y="6122"/>
                    </a:cubicBezTo>
                    <a:cubicBezTo>
                      <a:pt x="1925" y="4585"/>
                      <a:pt x="3819" y="2887"/>
                      <a:pt x="5041" y="885"/>
                    </a:cubicBezTo>
                    <a:cubicBezTo>
                      <a:pt x="4748" y="740"/>
                      <a:pt x="4444" y="614"/>
                      <a:pt x="4135" y="497"/>
                    </a:cubicBezTo>
                    <a:cubicBezTo>
                      <a:pt x="3589" y="290"/>
                      <a:pt x="3027" y="129"/>
                      <a:pt x="2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5609575" y="343650"/>
                <a:ext cx="126700" cy="162125"/>
              </a:xfrm>
              <a:custGeom>
                <a:avLst/>
                <a:gdLst/>
                <a:ahLst/>
                <a:cxnLst/>
                <a:rect l="l" t="t" r="r" b="b"/>
                <a:pathLst>
                  <a:path w="5068" h="6485" extrusionOk="0">
                    <a:moveTo>
                      <a:pt x="2627" y="0"/>
                    </a:moveTo>
                    <a:cubicBezTo>
                      <a:pt x="1722" y="197"/>
                      <a:pt x="841" y="490"/>
                      <a:pt x="0" y="878"/>
                    </a:cubicBezTo>
                    <a:cubicBezTo>
                      <a:pt x="1160" y="3026"/>
                      <a:pt x="3094" y="4842"/>
                      <a:pt x="5067" y="6485"/>
                    </a:cubicBezTo>
                    <a:cubicBezTo>
                      <a:pt x="4305" y="4306"/>
                      <a:pt x="3492" y="2146"/>
                      <a:pt x="2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6125425" y="641525"/>
                <a:ext cx="219150" cy="100900"/>
              </a:xfrm>
              <a:custGeom>
                <a:avLst/>
                <a:gdLst/>
                <a:ahLst/>
                <a:cxnLst/>
                <a:rect l="l" t="t" r="r" b="b"/>
                <a:pathLst>
                  <a:path w="8766" h="4036" extrusionOk="0">
                    <a:moveTo>
                      <a:pt x="7471" y="1"/>
                    </a:moveTo>
                    <a:cubicBezTo>
                      <a:pt x="6938" y="28"/>
                      <a:pt x="6406" y="83"/>
                      <a:pt x="5878" y="165"/>
                    </a:cubicBezTo>
                    <a:cubicBezTo>
                      <a:pt x="5374" y="242"/>
                      <a:pt x="4875" y="347"/>
                      <a:pt x="4386" y="471"/>
                    </a:cubicBezTo>
                    <a:cubicBezTo>
                      <a:pt x="3382" y="726"/>
                      <a:pt x="2398" y="1092"/>
                      <a:pt x="1582" y="1685"/>
                    </a:cubicBezTo>
                    <a:cubicBezTo>
                      <a:pt x="773" y="2272"/>
                      <a:pt x="143" y="3103"/>
                      <a:pt x="0" y="4036"/>
                    </a:cubicBezTo>
                    <a:cubicBezTo>
                      <a:pt x="1242" y="3022"/>
                      <a:pt x="2984" y="2695"/>
                      <a:pt x="4643" y="2473"/>
                    </a:cubicBezTo>
                    <a:cubicBezTo>
                      <a:pt x="5237" y="2391"/>
                      <a:pt x="5844" y="2324"/>
                      <a:pt x="6448" y="2284"/>
                    </a:cubicBezTo>
                    <a:cubicBezTo>
                      <a:pt x="6837" y="2258"/>
                      <a:pt x="7227" y="2243"/>
                      <a:pt x="7613" y="2243"/>
                    </a:cubicBezTo>
                    <a:cubicBezTo>
                      <a:pt x="8000" y="2243"/>
                      <a:pt x="8385" y="2258"/>
                      <a:pt x="8766" y="2291"/>
                    </a:cubicBezTo>
                    <a:cubicBezTo>
                      <a:pt x="8380" y="1503"/>
                      <a:pt x="7949" y="737"/>
                      <a:pt x="7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6189975" y="725725"/>
                <a:ext cx="185025" cy="57025"/>
              </a:xfrm>
              <a:custGeom>
                <a:avLst/>
                <a:gdLst/>
                <a:ahLst/>
                <a:cxnLst/>
                <a:rect l="l" t="t" r="r" b="b"/>
                <a:pathLst>
                  <a:path w="7401" h="2281" extrusionOk="0">
                    <a:moveTo>
                      <a:pt x="4525" y="1"/>
                    </a:moveTo>
                    <a:cubicBezTo>
                      <a:pt x="4430" y="1"/>
                      <a:pt x="4335" y="2"/>
                      <a:pt x="4239" y="4"/>
                    </a:cubicBezTo>
                    <a:cubicBezTo>
                      <a:pt x="4230" y="4"/>
                      <a:pt x="4221" y="4"/>
                      <a:pt x="4212" y="4"/>
                    </a:cubicBezTo>
                    <a:cubicBezTo>
                      <a:pt x="4152" y="4"/>
                      <a:pt x="4093" y="7"/>
                      <a:pt x="4031" y="11"/>
                    </a:cubicBezTo>
                    <a:cubicBezTo>
                      <a:pt x="3254" y="36"/>
                      <a:pt x="2481" y="151"/>
                      <a:pt x="1771" y="438"/>
                    </a:cubicBezTo>
                    <a:cubicBezTo>
                      <a:pt x="1000" y="747"/>
                      <a:pt x="318" y="1285"/>
                      <a:pt x="0" y="1986"/>
                    </a:cubicBezTo>
                    <a:cubicBezTo>
                      <a:pt x="747" y="1635"/>
                      <a:pt x="1585" y="1527"/>
                      <a:pt x="2436" y="1527"/>
                    </a:cubicBezTo>
                    <a:cubicBezTo>
                      <a:pt x="2953" y="1527"/>
                      <a:pt x="3474" y="1567"/>
                      <a:pt x="3982" y="1617"/>
                    </a:cubicBezTo>
                    <a:cubicBezTo>
                      <a:pt x="4003" y="1617"/>
                      <a:pt x="4018" y="1621"/>
                      <a:pt x="4038" y="1621"/>
                    </a:cubicBezTo>
                    <a:cubicBezTo>
                      <a:pt x="5175" y="1738"/>
                      <a:pt x="6337" y="1904"/>
                      <a:pt x="7400" y="2280"/>
                    </a:cubicBezTo>
                    <a:cubicBezTo>
                      <a:pt x="7399" y="1951"/>
                      <a:pt x="7291" y="1625"/>
                      <a:pt x="7182" y="1307"/>
                    </a:cubicBezTo>
                    <a:cubicBezTo>
                      <a:pt x="7054" y="936"/>
                      <a:pt x="6911" y="564"/>
                      <a:pt x="6763" y="201"/>
                    </a:cubicBezTo>
                    <a:cubicBezTo>
                      <a:pt x="6024" y="67"/>
                      <a:pt x="5275" y="1"/>
                      <a:pt x="4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6173875" y="802275"/>
                <a:ext cx="179700" cy="54250"/>
              </a:xfrm>
              <a:custGeom>
                <a:avLst/>
                <a:gdLst/>
                <a:ahLst/>
                <a:cxnLst/>
                <a:rect l="l" t="t" r="r" b="b"/>
                <a:pathLst>
                  <a:path w="7188" h="2170" extrusionOk="0">
                    <a:moveTo>
                      <a:pt x="3263" y="0"/>
                    </a:moveTo>
                    <a:cubicBezTo>
                      <a:pt x="2858" y="0"/>
                      <a:pt x="2455" y="36"/>
                      <a:pt x="2063" y="123"/>
                    </a:cubicBezTo>
                    <a:cubicBezTo>
                      <a:pt x="1243" y="303"/>
                      <a:pt x="461" y="716"/>
                      <a:pt x="1" y="1353"/>
                    </a:cubicBezTo>
                    <a:cubicBezTo>
                      <a:pt x="415" y="1239"/>
                      <a:pt x="838" y="1192"/>
                      <a:pt x="1264" y="1192"/>
                    </a:cubicBezTo>
                    <a:cubicBezTo>
                      <a:pt x="2014" y="1192"/>
                      <a:pt x="2774" y="1338"/>
                      <a:pt x="3510" y="1523"/>
                    </a:cubicBezTo>
                    <a:cubicBezTo>
                      <a:pt x="3678" y="1565"/>
                      <a:pt x="3835" y="1608"/>
                      <a:pt x="3996" y="1651"/>
                    </a:cubicBezTo>
                    <a:cubicBezTo>
                      <a:pt x="4554" y="1802"/>
                      <a:pt x="5116" y="1972"/>
                      <a:pt x="5662" y="2170"/>
                    </a:cubicBezTo>
                    <a:cubicBezTo>
                      <a:pt x="6209" y="1753"/>
                      <a:pt x="6721" y="1290"/>
                      <a:pt x="7188" y="784"/>
                    </a:cubicBezTo>
                    <a:cubicBezTo>
                      <a:pt x="6345" y="463"/>
                      <a:pt x="5471" y="236"/>
                      <a:pt x="4579" y="105"/>
                    </a:cubicBezTo>
                    <a:cubicBezTo>
                      <a:pt x="4492" y="91"/>
                      <a:pt x="4406" y="80"/>
                      <a:pt x="4320" y="71"/>
                    </a:cubicBezTo>
                    <a:cubicBezTo>
                      <a:pt x="3968" y="27"/>
                      <a:pt x="3614" y="0"/>
                      <a:pt x="3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5326600" y="626400"/>
                <a:ext cx="189150" cy="102125"/>
              </a:xfrm>
              <a:custGeom>
                <a:avLst/>
                <a:gdLst/>
                <a:ahLst/>
                <a:cxnLst/>
                <a:rect l="l" t="t" r="r" b="b"/>
                <a:pathLst>
                  <a:path w="7566" h="4085" extrusionOk="0">
                    <a:moveTo>
                      <a:pt x="1093" y="1"/>
                    </a:moveTo>
                    <a:cubicBezTo>
                      <a:pt x="691" y="696"/>
                      <a:pt x="327" y="1412"/>
                      <a:pt x="1" y="2146"/>
                    </a:cubicBezTo>
                    <a:cubicBezTo>
                      <a:pt x="565" y="2160"/>
                      <a:pt x="1122" y="2203"/>
                      <a:pt x="1686" y="2267"/>
                    </a:cubicBezTo>
                    <a:cubicBezTo>
                      <a:pt x="2112" y="2317"/>
                      <a:pt x="2539" y="2375"/>
                      <a:pt x="2960" y="2439"/>
                    </a:cubicBezTo>
                    <a:cubicBezTo>
                      <a:pt x="4614" y="2688"/>
                      <a:pt x="6347" y="3047"/>
                      <a:pt x="7565" y="4084"/>
                    </a:cubicBezTo>
                    <a:cubicBezTo>
                      <a:pt x="7443" y="3154"/>
                      <a:pt x="6833" y="2306"/>
                      <a:pt x="6032" y="1705"/>
                    </a:cubicBezTo>
                    <a:cubicBezTo>
                      <a:pt x="5231" y="1102"/>
                      <a:pt x="4255" y="718"/>
                      <a:pt x="3257" y="438"/>
                    </a:cubicBezTo>
                    <a:cubicBezTo>
                      <a:pt x="2968" y="357"/>
                      <a:pt x="2674" y="286"/>
                      <a:pt x="2376" y="224"/>
                    </a:cubicBezTo>
                    <a:cubicBezTo>
                      <a:pt x="1950" y="133"/>
                      <a:pt x="1523" y="55"/>
                      <a:pt x="1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5300950" y="708450"/>
                <a:ext cx="149500" cy="51925"/>
              </a:xfrm>
              <a:custGeom>
                <a:avLst/>
                <a:gdLst/>
                <a:ahLst/>
                <a:cxnLst/>
                <a:rect l="l" t="t" r="r" b="b"/>
                <a:pathLst>
                  <a:path w="5980" h="2077" extrusionOk="0">
                    <a:moveTo>
                      <a:pt x="1296" y="0"/>
                    </a:moveTo>
                    <a:cubicBezTo>
                      <a:pt x="1049" y="0"/>
                      <a:pt x="802" y="8"/>
                      <a:pt x="556" y="22"/>
                    </a:cubicBezTo>
                    <a:cubicBezTo>
                      <a:pt x="331" y="627"/>
                      <a:pt x="147" y="1246"/>
                      <a:pt x="1" y="1875"/>
                    </a:cubicBezTo>
                    <a:cubicBezTo>
                      <a:pt x="663" y="1761"/>
                      <a:pt x="1330" y="1680"/>
                      <a:pt x="2001" y="1632"/>
                    </a:cubicBezTo>
                    <a:cubicBezTo>
                      <a:pt x="2038" y="1627"/>
                      <a:pt x="2076" y="1625"/>
                      <a:pt x="2113" y="1624"/>
                    </a:cubicBezTo>
                    <a:cubicBezTo>
                      <a:pt x="2529" y="1592"/>
                      <a:pt x="2952" y="1568"/>
                      <a:pt x="3373" y="1568"/>
                    </a:cubicBezTo>
                    <a:cubicBezTo>
                      <a:pt x="4286" y="1568"/>
                      <a:pt x="5188" y="1681"/>
                      <a:pt x="5980" y="2077"/>
                    </a:cubicBezTo>
                    <a:cubicBezTo>
                      <a:pt x="5673" y="1365"/>
                      <a:pt x="5003" y="819"/>
                      <a:pt x="4240" y="491"/>
                    </a:cubicBezTo>
                    <a:cubicBezTo>
                      <a:pt x="3668" y="243"/>
                      <a:pt x="3045" y="118"/>
                      <a:pt x="2415" y="53"/>
                    </a:cubicBezTo>
                    <a:cubicBezTo>
                      <a:pt x="2202" y="33"/>
                      <a:pt x="1994" y="17"/>
                      <a:pt x="1786" y="10"/>
                    </a:cubicBezTo>
                    <a:cubicBezTo>
                      <a:pt x="1623" y="3"/>
                      <a:pt x="1459" y="0"/>
                      <a:pt x="1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5292525" y="785950"/>
                <a:ext cx="172525" cy="61475"/>
              </a:xfrm>
              <a:custGeom>
                <a:avLst/>
                <a:gdLst/>
                <a:ahLst/>
                <a:cxnLst/>
                <a:rect l="l" t="t" r="r" b="b"/>
                <a:pathLst>
                  <a:path w="6901" h="2459" extrusionOk="0">
                    <a:moveTo>
                      <a:pt x="3559" y="1"/>
                    </a:moveTo>
                    <a:cubicBezTo>
                      <a:pt x="3160" y="1"/>
                      <a:pt x="2759" y="33"/>
                      <a:pt x="2364" y="84"/>
                    </a:cubicBezTo>
                    <a:lnTo>
                      <a:pt x="2353" y="84"/>
                    </a:lnTo>
                    <a:cubicBezTo>
                      <a:pt x="1571" y="183"/>
                      <a:pt x="799" y="356"/>
                      <a:pt x="49" y="600"/>
                    </a:cubicBezTo>
                    <a:cubicBezTo>
                      <a:pt x="13" y="1001"/>
                      <a:pt x="0" y="1404"/>
                      <a:pt x="7" y="1806"/>
                    </a:cubicBezTo>
                    <a:lnTo>
                      <a:pt x="7" y="1815"/>
                    </a:lnTo>
                    <a:cubicBezTo>
                      <a:pt x="7" y="1836"/>
                      <a:pt x="12" y="1888"/>
                      <a:pt x="43" y="1975"/>
                    </a:cubicBezTo>
                    <a:cubicBezTo>
                      <a:pt x="58" y="2019"/>
                      <a:pt x="77" y="2060"/>
                      <a:pt x="100" y="2101"/>
                    </a:cubicBezTo>
                    <a:cubicBezTo>
                      <a:pt x="171" y="2229"/>
                      <a:pt x="258" y="2349"/>
                      <a:pt x="358" y="2459"/>
                    </a:cubicBezTo>
                    <a:cubicBezTo>
                      <a:pt x="1108" y="2134"/>
                      <a:pt x="1912" y="1891"/>
                      <a:pt x="2720" y="1677"/>
                    </a:cubicBezTo>
                    <a:cubicBezTo>
                      <a:pt x="2778" y="1664"/>
                      <a:pt x="2842" y="1655"/>
                      <a:pt x="2902" y="1636"/>
                    </a:cubicBezTo>
                    <a:cubicBezTo>
                      <a:pt x="3759" y="1420"/>
                      <a:pt x="4659" y="1227"/>
                      <a:pt x="5541" y="1227"/>
                    </a:cubicBezTo>
                    <a:cubicBezTo>
                      <a:pt x="6003" y="1227"/>
                      <a:pt x="6459" y="1280"/>
                      <a:pt x="6901" y="1410"/>
                    </a:cubicBezTo>
                    <a:cubicBezTo>
                      <a:pt x="6454" y="767"/>
                      <a:pt x="5685" y="342"/>
                      <a:pt x="4872" y="141"/>
                    </a:cubicBezTo>
                    <a:cubicBezTo>
                      <a:pt x="4443" y="41"/>
                      <a:pt x="4002" y="1"/>
                      <a:pt x="3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5766200" y="888375"/>
                <a:ext cx="84950" cy="73850"/>
              </a:xfrm>
              <a:custGeom>
                <a:avLst/>
                <a:gdLst/>
                <a:ahLst/>
                <a:cxnLst/>
                <a:rect l="l" t="t" r="r" b="b"/>
                <a:pathLst>
                  <a:path w="3398" h="2954" extrusionOk="0">
                    <a:moveTo>
                      <a:pt x="1982" y="1"/>
                    </a:moveTo>
                    <a:cubicBezTo>
                      <a:pt x="1444" y="1"/>
                      <a:pt x="884" y="222"/>
                      <a:pt x="525" y="594"/>
                    </a:cubicBezTo>
                    <a:cubicBezTo>
                      <a:pt x="150" y="989"/>
                      <a:pt x="1" y="1546"/>
                      <a:pt x="142" y="2046"/>
                    </a:cubicBezTo>
                    <a:cubicBezTo>
                      <a:pt x="153" y="2087"/>
                      <a:pt x="166" y="2129"/>
                      <a:pt x="182" y="2169"/>
                    </a:cubicBezTo>
                    <a:cubicBezTo>
                      <a:pt x="255" y="2363"/>
                      <a:pt x="371" y="2546"/>
                      <a:pt x="547" y="2676"/>
                    </a:cubicBezTo>
                    <a:cubicBezTo>
                      <a:pt x="723" y="2810"/>
                      <a:pt x="956" y="2882"/>
                      <a:pt x="1189" y="2921"/>
                    </a:cubicBezTo>
                    <a:cubicBezTo>
                      <a:pt x="1329" y="2943"/>
                      <a:pt x="1471" y="2953"/>
                      <a:pt x="1612" y="2953"/>
                    </a:cubicBezTo>
                    <a:cubicBezTo>
                      <a:pt x="1882" y="2953"/>
                      <a:pt x="2150" y="2914"/>
                      <a:pt x="2410" y="2835"/>
                    </a:cubicBezTo>
                    <a:cubicBezTo>
                      <a:pt x="2634" y="2769"/>
                      <a:pt x="2854" y="2666"/>
                      <a:pt x="3013" y="2507"/>
                    </a:cubicBezTo>
                    <a:cubicBezTo>
                      <a:pt x="3265" y="2262"/>
                      <a:pt x="3335" y="1920"/>
                      <a:pt x="3370" y="1577"/>
                    </a:cubicBezTo>
                    <a:cubicBezTo>
                      <a:pt x="3370" y="1522"/>
                      <a:pt x="3377" y="1463"/>
                      <a:pt x="3377" y="1408"/>
                    </a:cubicBezTo>
                    <a:cubicBezTo>
                      <a:pt x="3390" y="1161"/>
                      <a:pt x="3397" y="905"/>
                      <a:pt x="3272" y="683"/>
                    </a:cubicBezTo>
                    <a:cubicBezTo>
                      <a:pt x="2998" y="207"/>
                      <a:pt x="2501" y="1"/>
                      <a:pt x="1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5769725" y="926375"/>
                <a:ext cx="80725" cy="35850"/>
              </a:xfrm>
              <a:custGeom>
                <a:avLst/>
                <a:gdLst/>
                <a:ahLst/>
                <a:cxnLst/>
                <a:rect l="l" t="t" r="r" b="b"/>
                <a:pathLst>
                  <a:path w="3229" h="1434" extrusionOk="0">
                    <a:moveTo>
                      <a:pt x="2202" y="0"/>
                    </a:moveTo>
                    <a:cubicBezTo>
                      <a:pt x="2004" y="0"/>
                      <a:pt x="1806" y="3"/>
                      <a:pt x="1608" y="6"/>
                    </a:cubicBezTo>
                    <a:cubicBezTo>
                      <a:pt x="1369" y="8"/>
                      <a:pt x="1130" y="10"/>
                      <a:pt x="905" y="68"/>
                    </a:cubicBezTo>
                    <a:cubicBezTo>
                      <a:pt x="666" y="125"/>
                      <a:pt x="451" y="241"/>
                      <a:pt x="246" y="372"/>
                    </a:cubicBezTo>
                    <a:cubicBezTo>
                      <a:pt x="164" y="422"/>
                      <a:pt x="82" y="476"/>
                      <a:pt x="0" y="526"/>
                    </a:cubicBezTo>
                    <a:cubicBezTo>
                      <a:pt x="12" y="567"/>
                      <a:pt x="25" y="609"/>
                      <a:pt x="39" y="649"/>
                    </a:cubicBezTo>
                    <a:cubicBezTo>
                      <a:pt x="114" y="843"/>
                      <a:pt x="229" y="1026"/>
                      <a:pt x="406" y="1156"/>
                    </a:cubicBezTo>
                    <a:cubicBezTo>
                      <a:pt x="582" y="1290"/>
                      <a:pt x="815" y="1362"/>
                      <a:pt x="1048" y="1401"/>
                    </a:cubicBezTo>
                    <a:cubicBezTo>
                      <a:pt x="1188" y="1423"/>
                      <a:pt x="1330" y="1433"/>
                      <a:pt x="1471" y="1433"/>
                    </a:cubicBezTo>
                    <a:cubicBezTo>
                      <a:pt x="1740" y="1433"/>
                      <a:pt x="2009" y="1394"/>
                      <a:pt x="2268" y="1315"/>
                    </a:cubicBezTo>
                    <a:cubicBezTo>
                      <a:pt x="2493" y="1249"/>
                      <a:pt x="2713" y="1146"/>
                      <a:pt x="2872" y="987"/>
                    </a:cubicBezTo>
                    <a:cubicBezTo>
                      <a:pt x="3124" y="742"/>
                      <a:pt x="3194" y="400"/>
                      <a:pt x="3229" y="57"/>
                    </a:cubicBezTo>
                    <a:cubicBezTo>
                      <a:pt x="3085" y="33"/>
                      <a:pt x="2941" y="18"/>
                      <a:pt x="2797" y="12"/>
                    </a:cubicBezTo>
                    <a:cubicBezTo>
                      <a:pt x="2599" y="3"/>
                      <a:pt x="2400"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5793700" y="848250"/>
                <a:ext cx="26975" cy="51750"/>
              </a:xfrm>
              <a:custGeom>
                <a:avLst/>
                <a:gdLst/>
                <a:ahLst/>
                <a:cxnLst/>
                <a:rect l="l" t="t" r="r" b="b"/>
                <a:pathLst>
                  <a:path w="1079" h="2070" extrusionOk="0">
                    <a:moveTo>
                      <a:pt x="228" y="0"/>
                    </a:moveTo>
                    <a:cubicBezTo>
                      <a:pt x="184" y="0"/>
                      <a:pt x="148" y="5"/>
                      <a:pt x="125" y="17"/>
                    </a:cubicBezTo>
                    <a:cubicBezTo>
                      <a:pt x="1" y="80"/>
                      <a:pt x="135" y="413"/>
                      <a:pt x="154" y="524"/>
                    </a:cubicBezTo>
                    <a:cubicBezTo>
                      <a:pt x="222" y="925"/>
                      <a:pt x="274" y="1338"/>
                      <a:pt x="270" y="1743"/>
                    </a:cubicBezTo>
                    <a:cubicBezTo>
                      <a:pt x="271" y="1815"/>
                      <a:pt x="272" y="1888"/>
                      <a:pt x="314" y="1948"/>
                    </a:cubicBezTo>
                    <a:cubicBezTo>
                      <a:pt x="385" y="2053"/>
                      <a:pt x="542" y="2069"/>
                      <a:pt x="682" y="2069"/>
                    </a:cubicBezTo>
                    <a:cubicBezTo>
                      <a:pt x="693" y="2069"/>
                      <a:pt x="704" y="2069"/>
                      <a:pt x="714" y="2069"/>
                    </a:cubicBezTo>
                    <a:cubicBezTo>
                      <a:pt x="765" y="2069"/>
                      <a:pt x="823" y="2067"/>
                      <a:pt x="861" y="2036"/>
                    </a:cubicBezTo>
                    <a:cubicBezTo>
                      <a:pt x="899" y="2005"/>
                      <a:pt x="907" y="1955"/>
                      <a:pt x="914" y="1910"/>
                    </a:cubicBezTo>
                    <a:lnTo>
                      <a:pt x="1015" y="1199"/>
                    </a:lnTo>
                    <a:cubicBezTo>
                      <a:pt x="1043" y="1010"/>
                      <a:pt x="1070" y="820"/>
                      <a:pt x="1075" y="631"/>
                    </a:cubicBezTo>
                    <a:cubicBezTo>
                      <a:pt x="1078" y="486"/>
                      <a:pt x="1068" y="339"/>
                      <a:pt x="1003" y="206"/>
                    </a:cubicBezTo>
                    <a:cubicBezTo>
                      <a:pt x="991" y="176"/>
                      <a:pt x="971" y="149"/>
                      <a:pt x="946" y="127"/>
                    </a:cubicBezTo>
                    <a:cubicBezTo>
                      <a:pt x="905" y="96"/>
                      <a:pt x="848" y="89"/>
                      <a:pt x="793" y="83"/>
                    </a:cubicBezTo>
                    <a:cubicBezTo>
                      <a:pt x="685" y="72"/>
                      <a:pt x="398" y="0"/>
                      <a:pt x="2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5817850" y="1013400"/>
                <a:ext cx="353525" cy="156675"/>
              </a:xfrm>
              <a:custGeom>
                <a:avLst/>
                <a:gdLst/>
                <a:ahLst/>
                <a:cxnLst/>
                <a:rect l="l" t="t" r="r" b="b"/>
                <a:pathLst>
                  <a:path w="14141" h="6267" extrusionOk="0">
                    <a:moveTo>
                      <a:pt x="11991" y="1"/>
                    </a:moveTo>
                    <a:cubicBezTo>
                      <a:pt x="11991" y="1"/>
                      <a:pt x="8872" y="658"/>
                      <a:pt x="6883" y="2241"/>
                    </a:cubicBezTo>
                    <a:cubicBezTo>
                      <a:pt x="4896" y="3824"/>
                      <a:pt x="627" y="4985"/>
                      <a:pt x="0" y="5639"/>
                    </a:cubicBezTo>
                    <a:lnTo>
                      <a:pt x="10585" y="6267"/>
                    </a:lnTo>
                    <a:lnTo>
                      <a:pt x="14141" y="1767"/>
                    </a:lnTo>
                    <a:lnTo>
                      <a:pt x="119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446325" y="1046250"/>
                <a:ext cx="741225" cy="476925"/>
              </a:xfrm>
              <a:custGeom>
                <a:avLst/>
                <a:gdLst/>
                <a:ahLst/>
                <a:cxnLst/>
                <a:rect l="l" t="t" r="r" b="b"/>
                <a:pathLst>
                  <a:path w="29649" h="19077" extrusionOk="0">
                    <a:moveTo>
                      <a:pt x="171" y="1"/>
                    </a:moveTo>
                    <a:lnTo>
                      <a:pt x="1" y="14752"/>
                    </a:lnTo>
                    <a:lnTo>
                      <a:pt x="14691" y="19076"/>
                    </a:lnTo>
                    <a:lnTo>
                      <a:pt x="29480" y="15027"/>
                    </a:lnTo>
                    <a:lnTo>
                      <a:pt x="29649" y="276"/>
                    </a:lnTo>
                    <a:lnTo>
                      <a:pt x="14861" y="4325"/>
                    </a:lnTo>
                    <a:lnTo>
                      <a:pt x="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5813600" y="1053125"/>
                <a:ext cx="373950" cy="470050"/>
              </a:xfrm>
              <a:custGeom>
                <a:avLst/>
                <a:gdLst/>
                <a:ahLst/>
                <a:cxnLst/>
                <a:rect l="l" t="t" r="r" b="b"/>
                <a:pathLst>
                  <a:path w="14958" h="18802" extrusionOk="0">
                    <a:moveTo>
                      <a:pt x="14958" y="1"/>
                    </a:moveTo>
                    <a:lnTo>
                      <a:pt x="170" y="4050"/>
                    </a:lnTo>
                    <a:lnTo>
                      <a:pt x="0" y="18801"/>
                    </a:lnTo>
                    <a:lnTo>
                      <a:pt x="14789" y="14752"/>
                    </a:lnTo>
                    <a:lnTo>
                      <a:pt x="14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5479675" y="1022200"/>
                <a:ext cx="338200" cy="132175"/>
              </a:xfrm>
              <a:custGeom>
                <a:avLst/>
                <a:gdLst/>
                <a:ahLst/>
                <a:cxnLst/>
                <a:rect l="l" t="t" r="r" b="b"/>
                <a:pathLst>
                  <a:path w="13528" h="5287" extrusionOk="0">
                    <a:moveTo>
                      <a:pt x="1918" y="1"/>
                    </a:moveTo>
                    <a:lnTo>
                      <a:pt x="1" y="1307"/>
                    </a:lnTo>
                    <a:lnTo>
                      <a:pt x="13527" y="5287"/>
                    </a:lnTo>
                    <a:cubicBezTo>
                      <a:pt x="13021" y="5138"/>
                      <a:pt x="1918" y="1"/>
                      <a:pt x="19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6128700" y="1154300"/>
                <a:ext cx="112225" cy="145850"/>
              </a:xfrm>
              <a:custGeom>
                <a:avLst/>
                <a:gdLst/>
                <a:ahLst/>
                <a:cxnLst/>
                <a:rect l="l" t="t" r="r" b="b"/>
                <a:pathLst>
                  <a:path w="4489" h="5834" extrusionOk="0">
                    <a:moveTo>
                      <a:pt x="2190" y="1"/>
                    </a:moveTo>
                    <a:cubicBezTo>
                      <a:pt x="576" y="1"/>
                      <a:pt x="1" y="3272"/>
                      <a:pt x="171" y="4282"/>
                    </a:cubicBezTo>
                    <a:cubicBezTo>
                      <a:pt x="223" y="4583"/>
                      <a:pt x="308" y="4887"/>
                      <a:pt x="494" y="5143"/>
                    </a:cubicBezTo>
                    <a:cubicBezTo>
                      <a:pt x="818" y="5597"/>
                      <a:pt x="1427" y="5834"/>
                      <a:pt x="2037" y="5834"/>
                    </a:cubicBezTo>
                    <a:cubicBezTo>
                      <a:pt x="2306" y="5834"/>
                      <a:pt x="2575" y="5788"/>
                      <a:pt x="2821" y="5694"/>
                    </a:cubicBezTo>
                    <a:cubicBezTo>
                      <a:pt x="3624" y="5387"/>
                      <a:pt x="4159" y="4664"/>
                      <a:pt x="4324" y="3905"/>
                    </a:cubicBezTo>
                    <a:cubicBezTo>
                      <a:pt x="4488" y="3147"/>
                      <a:pt x="4325" y="2358"/>
                      <a:pt x="4034" y="1629"/>
                    </a:cubicBezTo>
                    <a:cubicBezTo>
                      <a:pt x="3794" y="1029"/>
                      <a:pt x="3424" y="418"/>
                      <a:pt x="2778" y="135"/>
                    </a:cubicBezTo>
                    <a:cubicBezTo>
                      <a:pt x="2568" y="43"/>
                      <a:pt x="2372" y="1"/>
                      <a:pt x="21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5407425" y="1147600"/>
                <a:ext cx="112250" cy="145825"/>
              </a:xfrm>
              <a:custGeom>
                <a:avLst/>
                <a:gdLst/>
                <a:ahLst/>
                <a:cxnLst/>
                <a:rect l="l" t="t" r="r" b="b"/>
                <a:pathLst>
                  <a:path w="4490" h="5833" extrusionOk="0">
                    <a:moveTo>
                      <a:pt x="2191" y="0"/>
                    </a:moveTo>
                    <a:cubicBezTo>
                      <a:pt x="577" y="0"/>
                      <a:pt x="1" y="3271"/>
                      <a:pt x="173" y="4282"/>
                    </a:cubicBezTo>
                    <a:cubicBezTo>
                      <a:pt x="224" y="4583"/>
                      <a:pt x="309" y="4886"/>
                      <a:pt x="494" y="5143"/>
                    </a:cubicBezTo>
                    <a:cubicBezTo>
                      <a:pt x="818" y="5596"/>
                      <a:pt x="1427" y="5832"/>
                      <a:pt x="2037" y="5832"/>
                    </a:cubicBezTo>
                    <a:cubicBezTo>
                      <a:pt x="2306" y="5832"/>
                      <a:pt x="2575" y="5787"/>
                      <a:pt x="2821" y="5693"/>
                    </a:cubicBezTo>
                    <a:cubicBezTo>
                      <a:pt x="3623" y="5386"/>
                      <a:pt x="4159" y="4663"/>
                      <a:pt x="4324" y="3905"/>
                    </a:cubicBezTo>
                    <a:cubicBezTo>
                      <a:pt x="4489" y="3146"/>
                      <a:pt x="4326" y="2358"/>
                      <a:pt x="4034" y="1629"/>
                    </a:cubicBezTo>
                    <a:cubicBezTo>
                      <a:pt x="3793" y="1028"/>
                      <a:pt x="3425" y="417"/>
                      <a:pt x="2779" y="134"/>
                    </a:cubicBezTo>
                    <a:cubicBezTo>
                      <a:pt x="2569" y="42"/>
                      <a:pt x="2373" y="0"/>
                      <a:pt x="2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562;p49">
            <a:extLst>
              <a:ext uri="{FF2B5EF4-FFF2-40B4-BE49-F238E27FC236}">
                <a16:creationId xmlns:a16="http://schemas.microsoft.com/office/drawing/2014/main" xmlns="" id="{F7B1DEE8-3291-CED4-AA02-B6FE5BAEEF4E}"/>
              </a:ext>
            </a:extLst>
          </p:cNvPr>
          <p:cNvGrpSpPr/>
          <p:nvPr/>
        </p:nvGrpSpPr>
        <p:grpSpPr>
          <a:xfrm>
            <a:off x="7536595" y="3533394"/>
            <a:ext cx="1600427" cy="1701113"/>
            <a:chOff x="2839479" y="401407"/>
            <a:chExt cx="3465036" cy="4340680"/>
          </a:xfrm>
        </p:grpSpPr>
        <p:sp>
          <p:nvSpPr>
            <p:cNvPr id="3" name="Google Shape;1563;p49">
              <a:extLst>
                <a:ext uri="{FF2B5EF4-FFF2-40B4-BE49-F238E27FC236}">
                  <a16:creationId xmlns:a16="http://schemas.microsoft.com/office/drawing/2014/main" xmlns="" id="{18C2E789-0781-01A0-8B33-4E9B52709628}"/>
                </a:ext>
              </a:extLst>
            </p:cNvPr>
            <p:cNvSpPr/>
            <p:nvPr/>
          </p:nvSpPr>
          <p:spPr>
            <a:xfrm>
              <a:off x="2984982" y="2802143"/>
              <a:ext cx="3319533" cy="1939945"/>
            </a:xfrm>
            <a:custGeom>
              <a:avLst/>
              <a:gdLst/>
              <a:ahLst/>
              <a:cxnLst/>
              <a:rect l="l" t="t" r="r" b="b"/>
              <a:pathLst>
                <a:path w="29864" h="17453" extrusionOk="0">
                  <a:moveTo>
                    <a:pt x="16343" y="1"/>
                  </a:moveTo>
                  <a:cubicBezTo>
                    <a:pt x="16290" y="1"/>
                    <a:pt x="16236" y="11"/>
                    <a:pt x="16185" y="30"/>
                  </a:cubicBezTo>
                  <a:lnTo>
                    <a:pt x="373" y="6104"/>
                  </a:lnTo>
                  <a:cubicBezTo>
                    <a:pt x="70" y="6221"/>
                    <a:pt x="0" y="6620"/>
                    <a:pt x="249" y="6830"/>
                  </a:cubicBezTo>
                  <a:lnTo>
                    <a:pt x="12181" y="17018"/>
                  </a:lnTo>
                  <a:cubicBezTo>
                    <a:pt x="12181" y="17018"/>
                    <a:pt x="12181" y="17021"/>
                    <a:pt x="12184" y="17021"/>
                  </a:cubicBezTo>
                  <a:lnTo>
                    <a:pt x="12401" y="17207"/>
                  </a:lnTo>
                  <a:cubicBezTo>
                    <a:pt x="12404" y="17207"/>
                    <a:pt x="12404" y="17210"/>
                    <a:pt x="12404" y="17210"/>
                  </a:cubicBezTo>
                  <a:cubicBezTo>
                    <a:pt x="12580" y="17325"/>
                    <a:pt x="12860" y="17452"/>
                    <a:pt x="13247" y="17452"/>
                  </a:cubicBezTo>
                  <a:cubicBezTo>
                    <a:pt x="13330" y="17452"/>
                    <a:pt x="13417" y="17446"/>
                    <a:pt x="13509" y="17434"/>
                  </a:cubicBezTo>
                  <a:cubicBezTo>
                    <a:pt x="13722" y="17403"/>
                    <a:pt x="13965" y="17340"/>
                    <a:pt x="14235" y="17220"/>
                  </a:cubicBezTo>
                  <a:cubicBezTo>
                    <a:pt x="14272" y="17200"/>
                    <a:pt x="14311" y="17184"/>
                    <a:pt x="14351" y="17164"/>
                  </a:cubicBezTo>
                  <a:lnTo>
                    <a:pt x="29554" y="9222"/>
                  </a:lnTo>
                  <a:cubicBezTo>
                    <a:pt x="29847" y="9073"/>
                    <a:pt x="29863" y="8660"/>
                    <a:pt x="29588" y="8484"/>
                  </a:cubicBezTo>
                  <a:lnTo>
                    <a:pt x="16574" y="70"/>
                  </a:lnTo>
                  <a:cubicBezTo>
                    <a:pt x="16504" y="24"/>
                    <a:pt x="16424" y="1"/>
                    <a:pt x="16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64;p49">
              <a:extLst>
                <a:ext uri="{FF2B5EF4-FFF2-40B4-BE49-F238E27FC236}">
                  <a16:creationId xmlns:a16="http://schemas.microsoft.com/office/drawing/2014/main" xmlns="" id="{7FEF3E5A-F097-704D-C507-6E915A7ECAF3}"/>
                </a:ext>
              </a:extLst>
            </p:cNvPr>
            <p:cNvSpPr/>
            <p:nvPr/>
          </p:nvSpPr>
          <p:spPr>
            <a:xfrm>
              <a:off x="4172462" y="3419945"/>
              <a:ext cx="2075486" cy="1303041"/>
            </a:xfrm>
            <a:custGeom>
              <a:avLst/>
              <a:gdLst/>
              <a:ahLst/>
              <a:cxnLst/>
              <a:rect l="l" t="t" r="r" b="b"/>
              <a:pathLst>
                <a:path w="18672" h="11723" extrusionOk="0">
                  <a:moveTo>
                    <a:pt x="15879" y="0"/>
                  </a:moveTo>
                  <a:lnTo>
                    <a:pt x="15453" y="180"/>
                  </a:lnTo>
                  <a:lnTo>
                    <a:pt x="10487" y="2271"/>
                  </a:lnTo>
                  <a:lnTo>
                    <a:pt x="1624" y="6137"/>
                  </a:lnTo>
                  <a:lnTo>
                    <a:pt x="696" y="6660"/>
                  </a:lnTo>
                  <a:lnTo>
                    <a:pt x="257" y="8082"/>
                  </a:lnTo>
                  <a:lnTo>
                    <a:pt x="0" y="8910"/>
                  </a:lnTo>
                  <a:lnTo>
                    <a:pt x="330" y="9329"/>
                  </a:lnTo>
                  <a:lnTo>
                    <a:pt x="2234" y="11722"/>
                  </a:lnTo>
                  <a:cubicBezTo>
                    <a:pt x="2234" y="11722"/>
                    <a:pt x="2736" y="11456"/>
                    <a:pt x="3565" y="11020"/>
                  </a:cubicBezTo>
                  <a:cubicBezTo>
                    <a:pt x="3664" y="10967"/>
                    <a:pt x="3771" y="10910"/>
                    <a:pt x="3881" y="10853"/>
                  </a:cubicBezTo>
                  <a:cubicBezTo>
                    <a:pt x="7745" y="8810"/>
                    <a:pt x="17197" y="3824"/>
                    <a:pt x="18672" y="3156"/>
                  </a:cubicBezTo>
                  <a:cubicBezTo>
                    <a:pt x="18332" y="2786"/>
                    <a:pt x="18152" y="2357"/>
                    <a:pt x="18066" y="1937"/>
                  </a:cubicBezTo>
                  <a:cubicBezTo>
                    <a:pt x="18066" y="1931"/>
                    <a:pt x="18066" y="1924"/>
                    <a:pt x="18062" y="1921"/>
                  </a:cubicBezTo>
                  <a:cubicBezTo>
                    <a:pt x="17876" y="993"/>
                    <a:pt x="18139" y="123"/>
                    <a:pt x="18139" y="123"/>
                  </a:cubicBezTo>
                  <a:lnTo>
                    <a:pt x="158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65;p49">
              <a:extLst>
                <a:ext uri="{FF2B5EF4-FFF2-40B4-BE49-F238E27FC236}">
                  <a16:creationId xmlns:a16="http://schemas.microsoft.com/office/drawing/2014/main" xmlns="" id="{1DB8DE10-B4F3-BD31-EBAA-1766BD381D1B}"/>
                </a:ext>
              </a:extLst>
            </p:cNvPr>
            <p:cNvSpPr/>
            <p:nvPr/>
          </p:nvSpPr>
          <p:spPr>
            <a:xfrm>
              <a:off x="4597968" y="4629316"/>
              <a:ext cx="111" cy="111"/>
            </a:xfrm>
            <a:custGeom>
              <a:avLst/>
              <a:gdLst/>
              <a:ahLst/>
              <a:cxnLst/>
              <a:rect l="l" t="t" r="r" b="b"/>
              <a:pathLst>
                <a:path w="1" h="1" extrusionOk="0">
                  <a:moveTo>
                    <a:pt x="0" y="0"/>
                  </a:moveTo>
                  <a:lnTo>
                    <a:pt x="0" y="0"/>
                  </a:lnTo>
                  <a:lnTo>
                    <a:pt x="0"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66;p49">
              <a:extLst>
                <a:ext uri="{FF2B5EF4-FFF2-40B4-BE49-F238E27FC236}">
                  <a16:creationId xmlns:a16="http://schemas.microsoft.com/office/drawing/2014/main" xmlns="" id="{2DCD847D-D1C0-8D4C-DD19-788845BC0D8A}"/>
                </a:ext>
              </a:extLst>
            </p:cNvPr>
            <p:cNvSpPr/>
            <p:nvPr/>
          </p:nvSpPr>
          <p:spPr>
            <a:xfrm>
              <a:off x="4581628" y="4496485"/>
              <a:ext cx="16451" cy="132938"/>
            </a:xfrm>
            <a:custGeom>
              <a:avLst/>
              <a:gdLst/>
              <a:ahLst/>
              <a:cxnLst/>
              <a:rect l="l" t="t" r="r" b="b"/>
              <a:pathLst>
                <a:path w="148" h="1196" extrusionOk="0">
                  <a:moveTo>
                    <a:pt x="43" y="0"/>
                  </a:moveTo>
                  <a:lnTo>
                    <a:pt x="0" y="24"/>
                  </a:lnTo>
                  <a:lnTo>
                    <a:pt x="147" y="1195"/>
                  </a:lnTo>
                  <a:lnTo>
                    <a:pt x="80" y="433"/>
                  </a:lnTo>
                  <a:cubicBezTo>
                    <a:pt x="70" y="437"/>
                    <a:pt x="63" y="440"/>
                    <a:pt x="54" y="446"/>
                  </a:cubicBezTo>
                  <a:cubicBezTo>
                    <a:pt x="63" y="440"/>
                    <a:pt x="70" y="433"/>
                    <a:pt x="80" y="429"/>
                  </a:cubicBezTo>
                  <a:lnTo>
                    <a:pt x="43" y="0"/>
                  </a:ln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7;p49">
              <a:extLst>
                <a:ext uri="{FF2B5EF4-FFF2-40B4-BE49-F238E27FC236}">
                  <a16:creationId xmlns:a16="http://schemas.microsoft.com/office/drawing/2014/main" xmlns="" id="{CD091F87-258F-C69E-87D4-7C9BC35EA201}"/>
                </a:ext>
              </a:extLst>
            </p:cNvPr>
            <p:cNvSpPr/>
            <p:nvPr/>
          </p:nvSpPr>
          <p:spPr>
            <a:xfrm>
              <a:off x="4551616" y="4629316"/>
              <a:ext cx="46463" cy="25899"/>
            </a:xfrm>
            <a:custGeom>
              <a:avLst/>
              <a:gdLst/>
              <a:ahLst/>
              <a:cxnLst/>
              <a:rect l="l" t="t" r="r" b="b"/>
              <a:pathLst>
                <a:path w="418" h="233" extrusionOk="0">
                  <a:moveTo>
                    <a:pt x="417" y="0"/>
                  </a:moveTo>
                  <a:lnTo>
                    <a:pt x="417" y="0"/>
                  </a:lnTo>
                  <a:cubicBezTo>
                    <a:pt x="277" y="77"/>
                    <a:pt x="134" y="150"/>
                    <a:pt x="1" y="220"/>
                  </a:cubicBezTo>
                  <a:lnTo>
                    <a:pt x="1" y="233"/>
                  </a:lnTo>
                  <a:lnTo>
                    <a:pt x="417"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68;p49">
              <a:extLst>
                <a:ext uri="{FF2B5EF4-FFF2-40B4-BE49-F238E27FC236}">
                  <a16:creationId xmlns:a16="http://schemas.microsoft.com/office/drawing/2014/main" xmlns="" id="{21AFE3F2-2E4D-2652-EBB7-E04F52FDA83E}"/>
                </a:ext>
              </a:extLst>
            </p:cNvPr>
            <p:cNvSpPr/>
            <p:nvPr/>
          </p:nvSpPr>
          <p:spPr>
            <a:xfrm>
              <a:off x="4420674" y="4653770"/>
              <a:ext cx="131052" cy="69248"/>
            </a:xfrm>
            <a:custGeom>
              <a:avLst/>
              <a:gdLst/>
              <a:ahLst/>
              <a:cxnLst/>
              <a:rect l="l" t="t" r="r" b="b"/>
              <a:pathLst>
                <a:path w="1179" h="623" extrusionOk="0">
                  <a:moveTo>
                    <a:pt x="1179" y="0"/>
                  </a:moveTo>
                  <a:cubicBezTo>
                    <a:pt x="552" y="332"/>
                    <a:pt x="139" y="551"/>
                    <a:pt x="30" y="608"/>
                  </a:cubicBezTo>
                  <a:lnTo>
                    <a:pt x="30" y="608"/>
                  </a:lnTo>
                  <a:cubicBezTo>
                    <a:pt x="149" y="546"/>
                    <a:pt x="617" y="298"/>
                    <a:pt x="1179" y="0"/>
                  </a:cubicBezTo>
                  <a:close/>
                  <a:moveTo>
                    <a:pt x="30" y="608"/>
                  </a:moveTo>
                  <a:cubicBezTo>
                    <a:pt x="12" y="617"/>
                    <a:pt x="2" y="622"/>
                    <a:pt x="1" y="622"/>
                  </a:cubicBezTo>
                  <a:cubicBezTo>
                    <a:pt x="2" y="622"/>
                    <a:pt x="12" y="617"/>
                    <a:pt x="30" y="608"/>
                  </a:cubicBezTo>
                  <a:close/>
                </a:path>
              </a:pathLst>
            </a:custGeom>
            <a:solidFill>
              <a:srgbClr val="D2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69;p49">
              <a:extLst>
                <a:ext uri="{FF2B5EF4-FFF2-40B4-BE49-F238E27FC236}">
                  <a16:creationId xmlns:a16="http://schemas.microsoft.com/office/drawing/2014/main" xmlns="" id="{56E9904A-45A7-98F5-5B65-D1127F83395A}"/>
                </a:ext>
              </a:extLst>
            </p:cNvPr>
            <p:cNvSpPr/>
            <p:nvPr/>
          </p:nvSpPr>
          <p:spPr>
            <a:xfrm>
              <a:off x="4172462" y="3526876"/>
              <a:ext cx="2008237" cy="1196112"/>
            </a:xfrm>
            <a:custGeom>
              <a:avLst/>
              <a:gdLst/>
              <a:ahLst/>
              <a:cxnLst/>
              <a:rect l="l" t="t" r="r" b="b"/>
              <a:pathLst>
                <a:path w="18067" h="10761" extrusionOk="0">
                  <a:moveTo>
                    <a:pt x="18002" y="0"/>
                  </a:moveTo>
                  <a:lnTo>
                    <a:pt x="3575" y="7069"/>
                  </a:lnTo>
                  <a:lnTo>
                    <a:pt x="3724" y="8723"/>
                  </a:lnTo>
                  <a:lnTo>
                    <a:pt x="17753" y="1145"/>
                  </a:lnTo>
                  <a:lnTo>
                    <a:pt x="18066" y="975"/>
                  </a:lnTo>
                  <a:cubicBezTo>
                    <a:pt x="18066" y="969"/>
                    <a:pt x="18066" y="962"/>
                    <a:pt x="18062" y="959"/>
                  </a:cubicBezTo>
                  <a:cubicBezTo>
                    <a:pt x="18013" y="713"/>
                    <a:pt x="17996" y="473"/>
                    <a:pt x="17996" y="250"/>
                  </a:cubicBezTo>
                  <a:cubicBezTo>
                    <a:pt x="17996" y="163"/>
                    <a:pt x="17999" y="80"/>
                    <a:pt x="18002" y="0"/>
                  </a:cubicBezTo>
                  <a:close/>
                  <a:moveTo>
                    <a:pt x="523" y="6261"/>
                  </a:moveTo>
                  <a:lnTo>
                    <a:pt x="257" y="7120"/>
                  </a:lnTo>
                  <a:lnTo>
                    <a:pt x="0" y="7948"/>
                  </a:lnTo>
                  <a:lnTo>
                    <a:pt x="330" y="8367"/>
                  </a:lnTo>
                  <a:lnTo>
                    <a:pt x="2234" y="10760"/>
                  </a:lnTo>
                  <a:cubicBezTo>
                    <a:pt x="2243" y="10757"/>
                    <a:pt x="2683" y="10524"/>
                    <a:pt x="3412" y="10138"/>
                  </a:cubicBezTo>
                  <a:lnTo>
                    <a:pt x="3232" y="7239"/>
                  </a:lnTo>
                  <a:lnTo>
                    <a:pt x="3049" y="7329"/>
                  </a:lnTo>
                  <a:lnTo>
                    <a:pt x="2240" y="7725"/>
                  </a:lnTo>
                  <a:lnTo>
                    <a:pt x="523" y="6261"/>
                  </a:lnTo>
                  <a:close/>
                </a:path>
              </a:pathLst>
            </a:custGeom>
            <a:solidFill>
              <a:srgbClr val="E0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70;p49">
              <a:extLst>
                <a:ext uri="{FF2B5EF4-FFF2-40B4-BE49-F238E27FC236}">
                  <a16:creationId xmlns:a16="http://schemas.microsoft.com/office/drawing/2014/main" xmlns="" id="{BF9122F0-E12D-3086-DF60-46BCD79B8CD4}"/>
                </a:ext>
              </a:extLst>
            </p:cNvPr>
            <p:cNvSpPr/>
            <p:nvPr/>
          </p:nvSpPr>
          <p:spPr>
            <a:xfrm>
              <a:off x="4551616" y="4629316"/>
              <a:ext cx="46463" cy="24565"/>
            </a:xfrm>
            <a:custGeom>
              <a:avLst/>
              <a:gdLst/>
              <a:ahLst/>
              <a:cxnLst/>
              <a:rect l="l" t="t" r="r" b="b"/>
              <a:pathLst>
                <a:path w="418" h="221" extrusionOk="0">
                  <a:moveTo>
                    <a:pt x="417" y="0"/>
                  </a:moveTo>
                  <a:lnTo>
                    <a:pt x="417" y="0"/>
                  </a:lnTo>
                  <a:cubicBezTo>
                    <a:pt x="327" y="47"/>
                    <a:pt x="238" y="93"/>
                    <a:pt x="154" y="140"/>
                  </a:cubicBezTo>
                  <a:lnTo>
                    <a:pt x="154" y="140"/>
                  </a:lnTo>
                  <a:cubicBezTo>
                    <a:pt x="241" y="95"/>
                    <a:pt x="330" y="48"/>
                    <a:pt x="417" y="0"/>
                  </a:cubicBezTo>
                  <a:close/>
                  <a:moveTo>
                    <a:pt x="154" y="140"/>
                  </a:moveTo>
                  <a:cubicBezTo>
                    <a:pt x="154" y="140"/>
                    <a:pt x="153" y="140"/>
                    <a:pt x="152" y="141"/>
                  </a:cubicBezTo>
                  <a:lnTo>
                    <a:pt x="152" y="141"/>
                  </a:lnTo>
                  <a:cubicBezTo>
                    <a:pt x="153" y="141"/>
                    <a:pt x="153" y="140"/>
                    <a:pt x="154" y="140"/>
                  </a:cubicBezTo>
                  <a:cubicBezTo>
                    <a:pt x="154" y="140"/>
                    <a:pt x="154" y="140"/>
                    <a:pt x="154" y="140"/>
                  </a:cubicBezTo>
                  <a:close/>
                  <a:moveTo>
                    <a:pt x="152" y="141"/>
                  </a:moveTo>
                  <a:cubicBezTo>
                    <a:pt x="100" y="167"/>
                    <a:pt x="50" y="193"/>
                    <a:pt x="1" y="220"/>
                  </a:cubicBezTo>
                  <a:cubicBezTo>
                    <a:pt x="50" y="194"/>
                    <a:pt x="101" y="168"/>
                    <a:pt x="152" y="141"/>
                  </a:cubicBezTo>
                  <a:close/>
                </a:path>
              </a:pathLst>
            </a:custGeom>
            <a:solidFill>
              <a:srgbClr val="A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71;p49">
              <a:extLst>
                <a:ext uri="{FF2B5EF4-FFF2-40B4-BE49-F238E27FC236}">
                  <a16:creationId xmlns:a16="http://schemas.microsoft.com/office/drawing/2014/main" xmlns="" id="{FA9F2587-2CAB-8164-6192-02A1D2E9D9F6}"/>
                </a:ext>
              </a:extLst>
            </p:cNvPr>
            <p:cNvSpPr/>
            <p:nvPr/>
          </p:nvSpPr>
          <p:spPr>
            <a:xfrm>
              <a:off x="4531719" y="4312634"/>
              <a:ext cx="66360" cy="341238"/>
            </a:xfrm>
            <a:custGeom>
              <a:avLst/>
              <a:gdLst/>
              <a:ahLst/>
              <a:cxnLst/>
              <a:rect l="l" t="t" r="r" b="b"/>
              <a:pathLst>
                <a:path w="597" h="3070" extrusionOk="0">
                  <a:moveTo>
                    <a:pt x="343" y="0"/>
                  </a:moveTo>
                  <a:lnTo>
                    <a:pt x="0" y="170"/>
                  </a:lnTo>
                  <a:lnTo>
                    <a:pt x="180" y="3069"/>
                  </a:lnTo>
                  <a:cubicBezTo>
                    <a:pt x="229" y="3042"/>
                    <a:pt x="280" y="3016"/>
                    <a:pt x="333" y="2989"/>
                  </a:cubicBezTo>
                  <a:cubicBezTo>
                    <a:pt x="416" y="2942"/>
                    <a:pt x="506" y="2896"/>
                    <a:pt x="596" y="2849"/>
                  </a:cubicBezTo>
                  <a:lnTo>
                    <a:pt x="449" y="1678"/>
                  </a:lnTo>
                  <a:lnTo>
                    <a:pt x="492" y="1654"/>
                  </a:lnTo>
                  <a:lnTo>
                    <a:pt x="343" y="0"/>
                  </a:lnTo>
                  <a:close/>
                </a:path>
              </a:pathLst>
            </a:custGeom>
            <a:solidFill>
              <a:srgbClr val="B1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72;p49">
              <a:extLst>
                <a:ext uri="{FF2B5EF4-FFF2-40B4-BE49-F238E27FC236}">
                  <a16:creationId xmlns:a16="http://schemas.microsoft.com/office/drawing/2014/main" xmlns="" id="{78CAD600-AAB7-8808-6225-A72CC12902D2}"/>
                </a:ext>
              </a:extLst>
            </p:cNvPr>
            <p:cNvSpPr/>
            <p:nvPr/>
          </p:nvSpPr>
          <p:spPr>
            <a:xfrm>
              <a:off x="2956082" y="2402983"/>
              <a:ext cx="3330315" cy="1982627"/>
            </a:xfrm>
            <a:custGeom>
              <a:avLst/>
              <a:gdLst/>
              <a:ahLst/>
              <a:cxnLst/>
              <a:rect l="l" t="t" r="r" b="b"/>
              <a:pathLst>
                <a:path w="29961" h="17837" extrusionOk="0">
                  <a:moveTo>
                    <a:pt x="16495" y="0"/>
                  </a:moveTo>
                  <a:lnTo>
                    <a:pt x="796" y="6031"/>
                  </a:lnTo>
                  <a:lnTo>
                    <a:pt x="0" y="6583"/>
                  </a:lnTo>
                  <a:lnTo>
                    <a:pt x="13183" y="17836"/>
                  </a:lnTo>
                  <a:lnTo>
                    <a:pt x="13992" y="17440"/>
                  </a:lnTo>
                  <a:lnTo>
                    <a:pt x="29651" y="9768"/>
                  </a:lnTo>
                  <a:cubicBezTo>
                    <a:pt x="29920" y="9635"/>
                    <a:pt x="29960" y="9272"/>
                    <a:pt x="29741" y="9079"/>
                  </a:cubicBezTo>
                  <a:cubicBezTo>
                    <a:pt x="29731" y="9073"/>
                    <a:pt x="29718" y="9059"/>
                    <a:pt x="29701" y="9053"/>
                  </a:cubicBezTo>
                  <a:lnTo>
                    <a:pt x="16495" y="0"/>
                  </a:ln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73;p49">
              <a:extLst>
                <a:ext uri="{FF2B5EF4-FFF2-40B4-BE49-F238E27FC236}">
                  <a16:creationId xmlns:a16="http://schemas.microsoft.com/office/drawing/2014/main" xmlns="" id="{C669B982-26C0-AC09-F173-E6F4D11CA696}"/>
                </a:ext>
              </a:extLst>
            </p:cNvPr>
            <p:cNvSpPr/>
            <p:nvPr/>
          </p:nvSpPr>
          <p:spPr>
            <a:xfrm>
              <a:off x="2839479" y="3070250"/>
              <a:ext cx="1730350" cy="1654394"/>
            </a:xfrm>
            <a:custGeom>
              <a:avLst/>
              <a:gdLst/>
              <a:ahLst/>
              <a:cxnLst/>
              <a:rect l="l" t="t" r="r" b="b"/>
              <a:pathLst>
                <a:path w="15567" h="14884" extrusionOk="0">
                  <a:moveTo>
                    <a:pt x="1914" y="1"/>
                  </a:moveTo>
                  <a:cubicBezTo>
                    <a:pt x="1914" y="1"/>
                    <a:pt x="267" y="431"/>
                    <a:pt x="94" y="2188"/>
                  </a:cubicBezTo>
                  <a:cubicBezTo>
                    <a:pt x="1" y="3143"/>
                    <a:pt x="853" y="3795"/>
                    <a:pt x="853" y="3795"/>
                  </a:cubicBezTo>
                  <a:lnTo>
                    <a:pt x="996" y="3915"/>
                  </a:lnTo>
                  <a:lnTo>
                    <a:pt x="1386" y="4248"/>
                  </a:lnTo>
                  <a:lnTo>
                    <a:pt x="10488" y="12022"/>
                  </a:lnTo>
                  <a:lnTo>
                    <a:pt x="10811" y="12295"/>
                  </a:lnTo>
                  <a:lnTo>
                    <a:pt x="11866" y="13197"/>
                  </a:lnTo>
                  <a:lnTo>
                    <a:pt x="12349" y="13610"/>
                  </a:lnTo>
                  <a:lnTo>
                    <a:pt x="13334" y="14449"/>
                  </a:lnTo>
                  <a:lnTo>
                    <a:pt x="13556" y="14642"/>
                  </a:lnTo>
                  <a:cubicBezTo>
                    <a:pt x="13732" y="14757"/>
                    <a:pt x="14012" y="14884"/>
                    <a:pt x="14401" y="14884"/>
                  </a:cubicBezTo>
                  <a:cubicBezTo>
                    <a:pt x="14484" y="14884"/>
                    <a:pt x="14572" y="14878"/>
                    <a:pt x="14665" y="14865"/>
                  </a:cubicBezTo>
                  <a:lnTo>
                    <a:pt x="15404" y="14259"/>
                  </a:lnTo>
                  <a:lnTo>
                    <a:pt x="15404" y="14259"/>
                  </a:lnTo>
                  <a:cubicBezTo>
                    <a:pt x="15352" y="14288"/>
                    <a:pt x="14922" y="14515"/>
                    <a:pt x="14460" y="14515"/>
                  </a:cubicBezTo>
                  <a:cubicBezTo>
                    <a:pt x="14066" y="14515"/>
                    <a:pt x="13649" y="14349"/>
                    <a:pt x="13424" y="13753"/>
                  </a:cubicBezTo>
                  <a:cubicBezTo>
                    <a:pt x="12814" y="12126"/>
                    <a:pt x="15567" y="11151"/>
                    <a:pt x="15567" y="11151"/>
                  </a:cubicBezTo>
                  <a:lnTo>
                    <a:pt x="14083" y="9942"/>
                  </a:lnTo>
                  <a:lnTo>
                    <a:pt x="13573" y="9523"/>
                  </a:lnTo>
                  <a:lnTo>
                    <a:pt x="12708" y="8821"/>
                  </a:lnTo>
                  <a:lnTo>
                    <a:pt x="12369" y="8541"/>
                  </a:lnTo>
                  <a:lnTo>
                    <a:pt x="3129" y="993"/>
                  </a:lnTo>
                  <a:lnTo>
                    <a:pt x="2773" y="704"/>
                  </a:lnTo>
                  <a:lnTo>
                    <a:pt x="1914"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74;p49">
              <a:extLst>
                <a:ext uri="{FF2B5EF4-FFF2-40B4-BE49-F238E27FC236}">
                  <a16:creationId xmlns:a16="http://schemas.microsoft.com/office/drawing/2014/main" xmlns="" id="{171DC7B9-5FDD-E167-39DD-760536521233}"/>
                </a:ext>
              </a:extLst>
            </p:cNvPr>
            <p:cNvSpPr/>
            <p:nvPr/>
          </p:nvSpPr>
          <p:spPr>
            <a:xfrm>
              <a:off x="4511377" y="3412164"/>
              <a:ext cx="1775034" cy="929346"/>
            </a:xfrm>
            <a:custGeom>
              <a:avLst/>
              <a:gdLst/>
              <a:ahLst/>
              <a:cxnLst/>
              <a:rect l="l" t="t" r="r" b="b"/>
              <a:pathLst>
                <a:path w="15969" h="8361" extrusionOk="0">
                  <a:moveTo>
                    <a:pt x="15749" y="0"/>
                  </a:moveTo>
                  <a:lnTo>
                    <a:pt x="15749" y="0"/>
                  </a:lnTo>
                  <a:cubicBezTo>
                    <a:pt x="15609" y="267"/>
                    <a:pt x="15426" y="347"/>
                    <a:pt x="15426" y="347"/>
                  </a:cubicBezTo>
                  <a:lnTo>
                    <a:pt x="0" y="7955"/>
                  </a:lnTo>
                  <a:lnTo>
                    <a:pt x="0" y="8361"/>
                  </a:lnTo>
                  <a:lnTo>
                    <a:pt x="15659" y="689"/>
                  </a:lnTo>
                  <a:cubicBezTo>
                    <a:pt x="15928" y="556"/>
                    <a:pt x="15968" y="193"/>
                    <a:pt x="157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75;p49">
              <a:extLst>
                <a:ext uri="{FF2B5EF4-FFF2-40B4-BE49-F238E27FC236}">
                  <a16:creationId xmlns:a16="http://schemas.microsoft.com/office/drawing/2014/main" xmlns="" id="{231D1335-AB88-DDE5-019E-89812635C2DA}"/>
                </a:ext>
              </a:extLst>
            </p:cNvPr>
            <p:cNvSpPr/>
            <p:nvPr/>
          </p:nvSpPr>
          <p:spPr>
            <a:xfrm>
              <a:off x="3127373" y="2442555"/>
              <a:ext cx="2475755" cy="637904"/>
            </a:xfrm>
            <a:custGeom>
              <a:avLst/>
              <a:gdLst/>
              <a:ahLst/>
              <a:cxnLst/>
              <a:rect l="l" t="t" r="r" b="b"/>
              <a:pathLst>
                <a:path w="22273" h="5739" extrusionOk="0">
                  <a:moveTo>
                    <a:pt x="14954" y="1"/>
                  </a:moveTo>
                  <a:lnTo>
                    <a:pt x="10787" y="1598"/>
                  </a:lnTo>
                  <a:cubicBezTo>
                    <a:pt x="11006" y="1641"/>
                    <a:pt x="11266" y="1691"/>
                    <a:pt x="11562" y="1754"/>
                  </a:cubicBezTo>
                  <a:lnTo>
                    <a:pt x="14954" y="589"/>
                  </a:lnTo>
                  <a:lnTo>
                    <a:pt x="22272" y="4996"/>
                  </a:lnTo>
                  <a:lnTo>
                    <a:pt x="22272" y="4996"/>
                  </a:lnTo>
                  <a:lnTo>
                    <a:pt x="14954" y="1"/>
                  </a:lnTo>
                  <a:close/>
                  <a:moveTo>
                    <a:pt x="8381" y="2523"/>
                  </a:moveTo>
                  <a:lnTo>
                    <a:pt x="0" y="5738"/>
                  </a:lnTo>
                  <a:lnTo>
                    <a:pt x="7942" y="3002"/>
                  </a:lnTo>
                  <a:cubicBezTo>
                    <a:pt x="8088" y="2823"/>
                    <a:pt x="8234" y="2663"/>
                    <a:pt x="8381" y="2523"/>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6;p49">
              <a:extLst>
                <a:ext uri="{FF2B5EF4-FFF2-40B4-BE49-F238E27FC236}">
                  <a16:creationId xmlns:a16="http://schemas.microsoft.com/office/drawing/2014/main" xmlns="" id="{2FEA1543-9A35-5A8B-43A6-7C3DD88D14AA}"/>
                </a:ext>
              </a:extLst>
            </p:cNvPr>
            <p:cNvSpPr/>
            <p:nvPr/>
          </p:nvSpPr>
          <p:spPr>
            <a:xfrm>
              <a:off x="4144340" y="4128672"/>
              <a:ext cx="260547" cy="454503"/>
            </a:xfrm>
            <a:custGeom>
              <a:avLst/>
              <a:gdLst/>
              <a:ahLst/>
              <a:cxnLst/>
              <a:rect l="l" t="t" r="r" b="b"/>
              <a:pathLst>
                <a:path w="2344" h="4089" extrusionOk="0">
                  <a:moveTo>
                    <a:pt x="1834" y="1"/>
                  </a:moveTo>
                  <a:cubicBezTo>
                    <a:pt x="143" y="1030"/>
                    <a:pt x="0" y="2624"/>
                    <a:pt x="127" y="3675"/>
                  </a:cubicBezTo>
                  <a:lnTo>
                    <a:pt x="610" y="4088"/>
                  </a:lnTo>
                  <a:cubicBezTo>
                    <a:pt x="480" y="1722"/>
                    <a:pt x="1678" y="767"/>
                    <a:pt x="2344" y="420"/>
                  </a:cubicBez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77;p49">
              <a:extLst>
                <a:ext uri="{FF2B5EF4-FFF2-40B4-BE49-F238E27FC236}">
                  <a16:creationId xmlns:a16="http://schemas.microsoft.com/office/drawing/2014/main" xmlns="" id="{C13C07A8-8FC1-BB4E-7038-5B16BEC8DF59}"/>
                </a:ext>
              </a:extLst>
            </p:cNvPr>
            <p:cNvSpPr/>
            <p:nvPr/>
          </p:nvSpPr>
          <p:spPr>
            <a:xfrm>
              <a:off x="2943076" y="3148392"/>
              <a:ext cx="244319" cy="394036"/>
            </a:xfrm>
            <a:custGeom>
              <a:avLst/>
              <a:gdLst/>
              <a:ahLst/>
              <a:cxnLst/>
              <a:rect l="l" t="t" r="r" b="b"/>
              <a:pathLst>
                <a:path w="2198" h="3545" extrusionOk="0">
                  <a:moveTo>
                    <a:pt x="1841" y="1"/>
                  </a:moveTo>
                  <a:cubicBezTo>
                    <a:pt x="1245" y="230"/>
                    <a:pt x="1" y="972"/>
                    <a:pt x="64" y="3212"/>
                  </a:cubicBezTo>
                  <a:lnTo>
                    <a:pt x="454" y="3545"/>
                  </a:lnTo>
                  <a:cubicBezTo>
                    <a:pt x="490" y="2633"/>
                    <a:pt x="786" y="1109"/>
                    <a:pt x="2197" y="290"/>
                  </a:cubicBezTo>
                  <a:lnTo>
                    <a:pt x="1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8;p49">
              <a:extLst>
                <a:ext uri="{FF2B5EF4-FFF2-40B4-BE49-F238E27FC236}">
                  <a16:creationId xmlns:a16="http://schemas.microsoft.com/office/drawing/2014/main" xmlns="" id="{42584BCF-A61D-5F5F-F3C3-FAF344C745D7}"/>
                </a:ext>
              </a:extLst>
            </p:cNvPr>
            <p:cNvSpPr/>
            <p:nvPr/>
          </p:nvSpPr>
          <p:spPr>
            <a:xfrm>
              <a:off x="3982274" y="4019628"/>
              <a:ext cx="269884" cy="417378"/>
            </a:xfrm>
            <a:custGeom>
              <a:avLst/>
              <a:gdLst/>
              <a:ahLst/>
              <a:cxnLst/>
              <a:rect l="l" t="t" r="r" b="b"/>
              <a:pathLst>
                <a:path w="2428" h="3755" extrusionOk="0">
                  <a:moveTo>
                    <a:pt x="2088" y="0"/>
                  </a:moveTo>
                  <a:cubicBezTo>
                    <a:pt x="1595" y="157"/>
                    <a:pt x="1109" y="426"/>
                    <a:pt x="739" y="779"/>
                  </a:cubicBezTo>
                  <a:cubicBezTo>
                    <a:pt x="343" y="1155"/>
                    <a:pt x="57" y="1675"/>
                    <a:pt x="24" y="2227"/>
                  </a:cubicBezTo>
                  <a:cubicBezTo>
                    <a:pt x="1" y="2636"/>
                    <a:pt x="74" y="3049"/>
                    <a:pt x="194" y="3438"/>
                  </a:cubicBezTo>
                  <a:cubicBezTo>
                    <a:pt x="197" y="3452"/>
                    <a:pt x="203" y="3465"/>
                    <a:pt x="207" y="3481"/>
                  </a:cubicBezTo>
                  <a:lnTo>
                    <a:pt x="530" y="3754"/>
                  </a:lnTo>
                  <a:cubicBezTo>
                    <a:pt x="400" y="3146"/>
                    <a:pt x="363" y="2496"/>
                    <a:pt x="593" y="1914"/>
                  </a:cubicBezTo>
                  <a:cubicBezTo>
                    <a:pt x="822" y="1321"/>
                    <a:pt x="1295" y="853"/>
                    <a:pt x="1851" y="550"/>
                  </a:cubicBezTo>
                  <a:cubicBezTo>
                    <a:pt x="1898" y="523"/>
                    <a:pt x="2160" y="396"/>
                    <a:pt x="2427" y="280"/>
                  </a:cubicBezTo>
                  <a:lnTo>
                    <a:pt x="2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79;p49">
              <a:extLst>
                <a:ext uri="{FF2B5EF4-FFF2-40B4-BE49-F238E27FC236}">
                  <a16:creationId xmlns:a16="http://schemas.microsoft.com/office/drawing/2014/main" xmlns="" id="{E0A6D042-9035-99AE-2D07-7EB35F18026F}"/>
                </a:ext>
              </a:extLst>
            </p:cNvPr>
            <p:cNvSpPr/>
            <p:nvPr/>
          </p:nvSpPr>
          <p:spPr>
            <a:xfrm>
              <a:off x="5549352" y="3693720"/>
              <a:ext cx="404160" cy="192072"/>
            </a:xfrm>
            <a:custGeom>
              <a:avLst/>
              <a:gdLst/>
              <a:ahLst/>
              <a:cxnLst/>
              <a:rect l="l" t="t" r="r" b="b"/>
              <a:pathLst>
                <a:path w="3636" h="1728" extrusionOk="0">
                  <a:moveTo>
                    <a:pt x="3635" y="0"/>
                  </a:moveTo>
                  <a:lnTo>
                    <a:pt x="3635" y="0"/>
                  </a:lnTo>
                  <a:cubicBezTo>
                    <a:pt x="2999" y="223"/>
                    <a:pt x="2384" y="496"/>
                    <a:pt x="1778" y="782"/>
                  </a:cubicBezTo>
                  <a:cubicBezTo>
                    <a:pt x="1172" y="1072"/>
                    <a:pt x="573" y="1375"/>
                    <a:pt x="1" y="1728"/>
                  </a:cubicBezTo>
                  <a:cubicBezTo>
                    <a:pt x="636" y="1505"/>
                    <a:pt x="1249" y="1232"/>
                    <a:pt x="1855" y="946"/>
                  </a:cubicBezTo>
                  <a:cubicBezTo>
                    <a:pt x="2460" y="656"/>
                    <a:pt x="3059" y="353"/>
                    <a:pt x="3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80;p49">
              <a:extLst>
                <a:ext uri="{FF2B5EF4-FFF2-40B4-BE49-F238E27FC236}">
                  <a16:creationId xmlns:a16="http://schemas.microsoft.com/office/drawing/2014/main" xmlns="" id="{3A1DAEDB-1124-9260-30C1-8737309063B7}"/>
                </a:ext>
              </a:extLst>
            </p:cNvPr>
            <p:cNvSpPr/>
            <p:nvPr/>
          </p:nvSpPr>
          <p:spPr>
            <a:xfrm>
              <a:off x="4590520" y="4081097"/>
              <a:ext cx="924587" cy="463617"/>
            </a:xfrm>
            <a:custGeom>
              <a:avLst/>
              <a:gdLst/>
              <a:ahLst/>
              <a:cxnLst/>
              <a:rect l="l" t="t" r="r" b="b"/>
              <a:pathLst>
                <a:path w="8318" h="4171" extrusionOk="0">
                  <a:moveTo>
                    <a:pt x="8318" y="0"/>
                  </a:moveTo>
                  <a:cubicBezTo>
                    <a:pt x="7961" y="157"/>
                    <a:pt x="7608" y="323"/>
                    <a:pt x="7256" y="486"/>
                  </a:cubicBezTo>
                  <a:lnTo>
                    <a:pt x="6201" y="985"/>
                  </a:lnTo>
                  <a:cubicBezTo>
                    <a:pt x="5499" y="1321"/>
                    <a:pt x="4803" y="1667"/>
                    <a:pt x="4104" y="2010"/>
                  </a:cubicBezTo>
                  <a:cubicBezTo>
                    <a:pt x="3412" y="2366"/>
                    <a:pt x="2716" y="2713"/>
                    <a:pt x="2027" y="3075"/>
                  </a:cubicBezTo>
                  <a:cubicBezTo>
                    <a:pt x="1348" y="3432"/>
                    <a:pt x="669" y="3791"/>
                    <a:pt x="0" y="4166"/>
                  </a:cubicBezTo>
                  <a:lnTo>
                    <a:pt x="0" y="4170"/>
                  </a:lnTo>
                  <a:cubicBezTo>
                    <a:pt x="702" y="3857"/>
                    <a:pt x="1398" y="3531"/>
                    <a:pt x="2090" y="3198"/>
                  </a:cubicBezTo>
                  <a:cubicBezTo>
                    <a:pt x="2793" y="2865"/>
                    <a:pt x="3488" y="2516"/>
                    <a:pt x="4187" y="2173"/>
                  </a:cubicBezTo>
                  <a:cubicBezTo>
                    <a:pt x="4880" y="1817"/>
                    <a:pt x="5575" y="1471"/>
                    <a:pt x="6264" y="1108"/>
                  </a:cubicBezTo>
                  <a:lnTo>
                    <a:pt x="7296" y="562"/>
                  </a:lnTo>
                  <a:cubicBezTo>
                    <a:pt x="7635" y="376"/>
                    <a:pt x="7978" y="193"/>
                    <a:pt x="8318" y="0"/>
                  </a:cubicBez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81;p49">
              <a:extLst>
                <a:ext uri="{FF2B5EF4-FFF2-40B4-BE49-F238E27FC236}">
                  <a16:creationId xmlns:a16="http://schemas.microsoft.com/office/drawing/2014/main" xmlns="" id="{5CDF0EC6-0783-18D6-8FC3-C2B7642212F4}"/>
                </a:ext>
              </a:extLst>
            </p:cNvPr>
            <p:cNvSpPr/>
            <p:nvPr/>
          </p:nvSpPr>
          <p:spPr>
            <a:xfrm>
              <a:off x="4587519" y="4544171"/>
              <a:ext cx="3112" cy="2001"/>
            </a:xfrm>
            <a:custGeom>
              <a:avLst/>
              <a:gdLst/>
              <a:ahLst/>
              <a:cxnLst/>
              <a:rect l="l" t="t" r="r" b="b"/>
              <a:pathLst>
                <a:path w="28" h="18" extrusionOk="0">
                  <a:moveTo>
                    <a:pt x="27" y="0"/>
                  </a:moveTo>
                  <a:cubicBezTo>
                    <a:pt x="17" y="4"/>
                    <a:pt x="10" y="11"/>
                    <a:pt x="1" y="17"/>
                  </a:cubicBezTo>
                  <a:cubicBezTo>
                    <a:pt x="10" y="11"/>
                    <a:pt x="17" y="8"/>
                    <a:pt x="27" y="4"/>
                  </a:cubicBezTo>
                  <a:lnTo>
                    <a:pt x="27" y="0"/>
                  </a:lnTo>
                  <a:close/>
                </a:path>
              </a:pathLst>
            </a:custGeom>
            <a:solidFill>
              <a:srgbClr val="9FB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82;p49">
              <a:extLst>
                <a:ext uri="{FF2B5EF4-FFF2-40B4-BE49-F238E27FC236}">
                  <a16:creationId xmlns:a16="http://schemas.microsoft.com/office/drawing/2014/main" xmlns="" id="{DB3B84D1-04C2-73F2-55B9-EBA52BA7E9E6}"/>
                </a:ext>
              </a:extLst>
            </p:cNvPr>
            <p:cNvSpPr/>
            <p:nvPr/>
          </p:nvSpPr>
          <p:spPr>
            <a:xfrm>
              <a:off x="3446947" y="4231157"/>
              <a:ext cx="324573" cy="146610"/>
            </a:xfrm>
            <a:custGeom>
              <a:avLst/>
              <a:gdLst/>
              <a:ahLst/>
              <a:cxnLst/>
              <a:rect l="l" t="t" r="r" b="b"/>
              <a:pathLst>
                <a:path w="2920" h="1319" extrusionOk="0">
                  <a:moveTo>
                    <a:pt x="2919" y="1"/>
                  </a:moveTo>
                  <a:cubicBezTo>
                    <a:pt x="2919" y="1"/>
                    <a:pt x="141" y="280"/>
                    <a:pt x="71" y="696"/>
                  </a:cubicBezTo>
                  <a:cubicBezTo>
                    <a:pt x="1" y="1113"/>
                    <a:pt x="626" y="1319"/>
                    <a:pt x="626" y="1319"/>
                  </a:cubicBezTo>
                  <a:lnTo>
                    <a:pt x="2919" y="1"/>
                  </a:ln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83;p49">
              <a:extLst>
                <a:ext uri="{FF2B5EF4-FFF2-40B4-BE49-F238E27FC236}">
                  <a16:creationId xmlns:a16="http://schemas.microsoft.com/office/drawing/2014/main" xmlns="" id="{0AF73D42-C9A3-2174-D07F-64EB10F66499}"/>
                </a:ext>
              </a:extLst>
            </p:cNvPr>
            <p:cNvSpPr/>
            <p:nvPr/>
          </p:nvSpPr>
          <p:spPr>
            <a:xfrm>
              <a:off x="3230081" y="3913030"/>
              <a:ext cx="236316" cy="252650"/>
            </a:xfrm>
            <a:custGeom>
              <a:avLst/>
              <a:gdLst/>
              <a:ahLst/>
              <a:cxnLst/>
              <a:rect l="l" t="t" r="r" b="b"/>
              <a:pathLst>
                <a:path w="2126" h="2273" extrusionOk="0">
                  <a:moveTo>
                    <a:pt x="2022" y="1"/>
                  </a:moveTo>
                  <a:cubicBezTo>
                    <a:pt x="2022" y="1"/>
                    <a:pt x="158" y="1199"/>
                    <a:pt x="58" y="1832"/>
                  </a:cubicBezTo>
                  <a:cubicBezTo>
                    <a:pt x="0" y="2196"/>
                    <a:pt x="335" y="2273"/>
                    <a:pt x="629" y="2273"/>
                  </a:cubicBezTo>
                  <a:cubicBezTo>
                    <a:pt x="845" y="2273"/>
                    <a:pt x="1040" y="2231"/>
                    <a:pt x="1040" y="2231"/>
                  </a:cubicBezTo>
                  <a:cubicBezTo>
                    <a:pt x="1040" y="2231"/>
                    <a:pt x="2125" y="1432"/>
                    <a:pt x="202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84;p49">
              <a:extLst>
                <a:ext uri="{FF2B5EF4-FFF2-40B4-BE49-F238E27FC236}">
                  <a16:creationId xmlns:a16="http://schemas.microsoft.com/office/drawing/2014/main" xmlns="" id="{83AA950C-7FAA-BEE6-93A7-38A64122AC4E}"/>
                </a:ext>
              </a:extLst>
            </p:cNvPr>
            <p:cNvSpPr/>
            <p:nvPr/>
          </p:nvSpPr>
          <p:spPr>
            <a:xfrm>
              <a:off x="3762963" y="2606842"/>
              <a:ext cx="1373320" cy="1011488"/>
            </a:xfrm>
            <a:custGeom>
              <a:avLst/>
              <a:gdLst/>
              <a:ahLst/>
              <a:cxnLst/>
              <a:rect l="l" t="t" r="r" b="b"/>
              <a:pathLst>
                <a:path w="12355" h="9100" extrusionOk="0">
                  <a:moveTo>
                    <a:pt x="4343" y="0"/>
                  </a:moveTo>
                  <a:cubicBezTo>
                    <a:pt x="4343" y="0"/>
                    <a:pt x="1494" y="679"/>
                    <a:pt x="659" y="5179"/>
                  </a:cubicBezTo>
                  <a:cubicBezTo>
                    <a:pt x="0" y="8725"/>
                    <a:pt x="2478" y="9100"/>
                    <a:pt x="3554" y="9100"/>
                  </a:cubicBezTo>
                  <a:cubicBezTo>
                    <a:pt x="3843" y="9100"/>
                    <a:pt x="4030" y="9073"/>
                    <a:pt x="4030" y="9073"/>
                  </a:cubicBezTo>
                  <a:lnTo>
                    <a:pt x="7688" y="6846"/>
                  </a:lnTo>
                  <a:lnTo>
                    <a:pt x="11599" y="5565"/>
                  </a:lnTo>
                  <a:cubicBezTo>
                    <a:pt x="11599" y="5565"/>
                    <a:pt x="12354" y="2420"/>
                    <a:pt x="9629" y="1385"/>
                  </a:cubicBezTo>
                  <a:cubicBezTo>
                    <a:pt x="6906" y="349"/>
                    <a:pt x="4343" y="0"/>
                    <a:pt x="434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85;p49">
              <a:extLst>
                <a:ext uri="{FF2B5EF4-FFF2-40B4-BE49-F238E27FC236}">
                  <a16:creationId xmlns:a16="http://schemas.microsoft.com/office/drawing/2014/main" xmlns="" id="{46AC2653-9D38-3C78-13E3-DE969EAF465F}"/>
                </a:ext>
              </a:extLst>
            </p:cNvPr>
            <p:cNvSpPr/>
            <p:nvPr/>
          </p:nvSpPr>
          <p:spPr>
            <a:xfrm>
              <a:off x="3980829" y="1755169"/>
              <a:ext cx="1359314" cy="1075289"/>
            </a:xfrm>
            <a:custGeom>
              <a:avLst/>
              <a:gdLst/>
              <a:ahLst/>
              <a:cxnLst/>
              <a:rect l="l" t="t" r="r" b="b"/>
              <a:pathLst>
                <a:path w="12229" h="9674" extrusionOk="0">
                  <a:moveTo>
                    <a:pt x="4590" y="1"/>
                  </a:moveTo>
                  <a:cubicBezTo>
                    <a:pt x="3625" y="1"/>
                    <a:pt x="2613" y="315"/>
                    <a:pt x="2070" y="1079"/>
                  </a:cubicBezTo>
                  <a:cubicBezTo>
                    <a:pt x="1085" y="2463"/>
                    <a:pt x="1" y="5299"/>
                    <a:pt x="1924" y="7662"/>
                  </a:cubicBezTo>
                  <a:cubicBezTo>
                    <a:pt x="3066" y="9067"/>
                    <a:pt x="5076" y="9609"/>
                    <a:pt x="6873" y="9669"/>
                  </a:cubicBezTo>
                  <a:cubicBezTo>
                    <a:pt x="6954" y="9672"/>
                    <a:pt x="7035" y="9673"/>
                    <a:pt x="7116" y="9673"/>
                  </a:cubicBezTo>
                  <a:cubicBezTo>
                    <a:pt x="8775" y="9673"/>
                    <a:pt x="10465" y="9079"/>
                    <a:pt x="11230" y="7503"/>
                  </a:cubicBezTo>
                  <a:cubicBezTo>
                    <a:pt x="12228" y="5442"/>
                    <a:pt x="11812" y="2896"/>
                    <a:pt x="9769" y="1684"/>
                  </a:cubicBezTo>
                  <a:cubicBezTo>
                    <a:pt x="9769" y="1684"/>
                    <a:pt x="7476" y="327"/>
                    <a:pt x="5133" y="34"/>
                  </a:cubicBezTo>
                  <a:cubicBezTo>
                    <a:pt x="4956" y="12"/>
                    <a:pt x="4774" y="1"/>
                    <a:pt x="459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86;p49">
              <a:extLst>
                <a:ext uri="{FF2B5EF4-FFF2-40B4-BE49-F238E27FC236}">
                  <a16:creationId xmlns:a16="http://schemas.microsoft.com/office/drawing/2014/main" xmlns="" id="{88BBDF2B-0BEC-2084-CD39-E569791C173D}"/>
                </a:ext>
              </a:extLst>
            </p:cNvPr>
            <p:cNvSpPr/>
            <p:nvPr/>
          </p:nvSpPr>
          <p:spPr>
            <a:xfrm>
              <a:off x="4671553" y="1619671"/>
              <a:ext cx="196522" cy="267322"/>
            </a:xfrm>
            <a:custGeom>
              <a:avLst/>
              <a:gdLst/>
              <a:ahLst/>
              <a:cxnLst/>
              <a:rect l="l" t="t" r="r" b="b"/>
              <a:pathLst>
                <a:path w="1768" h="2405" extrusionOk="0">
                  <a:moveTo>
                    <a:pt x="1230" y="0"/>
                  </a:moveTo>
                  <a:cubicBezTo>
                    <a:pt x="796" y="0"/>
                    <a:pt x="792" y="1685"/>
                    <a:pt x="792" y="1685"/>
                  </a:cubicBezTo>
                  <a:cubicBezTo>
                    <a:pt x="792" y="1685"/>
                    <a:pt x="764" y="248"/>
                    <a:pt x="405" y="248"/>
                  </a:cubicBezTo>
                  <a:cubicBezTo>
                    <a:pt x="397" y="248"/>
                    <a:pt x="388" y="249"/>
                    <a:pt x="380" y="251"/>
                  </a:cubicBezTo>
                  <a:cubicBezTo>
                    <a:pt x="0" y="321"/>
                    <a:pt x="213" y="1882"/>
                    <a:pt x="213" y="1882"/>
                  </a:cubicBezTo>
                  <a:lnTo>
                    <a:pt x="1075" y="2404"/>
                  </a:lnTo>
                  <a:cubicBezTo>
                    <a:pt x="1075" y="2404"/>
                    <a:pt x="1767" y="148"/>
                    <a:pt x="1282" y="8"/>
                  </a:cubicBezTo>
                  <a:cubicBezTo>
                    <a:pt x="1264" y="3"/>
                    <a:pt x="1246" y="0"/>
                    <a:pt x="123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87;p49">
              <a:extLst>
                <a:ext uri="{FF2B5EF4-FFF2-40B4-BE49-F238E27FC236}">
                  <a16:creationId xmlns:a16="http://schemas.microsoft.com/office/drawing/2014/main" xmlns="" id="{32B229B4-8598-FD73-E276-17920BF7EEEA}"/>
                </a:ext>
              </a:extLst>
            </p:cNvPr>
            <p:cNvSpPr/>
            <p:nvPr/>
          </p:nvSpPr>
          <p:spPr>
            <a:xfrm>
              <a:off x="4779708" y="663845"/>
              <a:ext cx="964381" cy="1606154"/>
            </a:xfrm>
            <a:custGeom>
              <a:avLst/>
              <a:gdLst/>
              <a:ahLst/>
              <a:cxnLst/>
              <a:rect l="l" t="t" r="r" b="b"/>
              <a:pathLst>
                <a:path w="8676" h="14450" extrusionOk="0">
                  <a:moveTo>
                    <a:pt x="6344" y="1"/>
                  </a:moveTo>
                  <a:cubicBezTo>
                    <a:pt x="4213" y="1"/>
                    <a:pt x="1" y="5356"/>
                    <a:pt x="1663" y="11383"/>
                  </a:cubicBezTo>
                  <a:cubicBezTo>
                    <a:pt x="2304" y="13708"/>
                    <a:pt x="2659" y="14449"/>
                    <a:pt x="2850" y="14449"/>
                  </a:cubicBezTo>
                  <a:cubicBezTo>
                    <a:pt x="3187" y="14449"/>
                    <a:pt x="3018" y="12149"/>
                    <a:pt x="3018" y="12149"/>
                  </a:cubicBezTo>
                  <a:cubicBezTo>
                    <a:pt x="3018" y="12149"/>
                    <a:pt x="2079" y="8817"/>
                    <a:pt x="4405" y="6108"/>
                  </a:cubicBezTo>
                  <a:cubicBezTo>
                    <a:pt x="6732" y="3402"/>
                    <a:pt x="8676" y="833"/>
                    <a:pt x="6732" y="71"/>
                  </a:cubicBezTo>
                  <a:cubicBezTo>
                    <a:pt x="6613" y="24"/>
                    <a:pt x="6483" y="1"/>
                    <a:pt x="6344"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88;p49">
              <a:extLst>
                <a:ext uri="{FF2B5EF4-FFF2-40B4-BE49-F238E27FC236}">
                  <a16:creationId xmlns:a16="http://schemas.microsoft.com/office/drawing/2014/main" xmlns="" id="{9679BE04-C76F-3909-BD20-D645B785AFFF}"/>
                </a:ext>
              </a:extLst>
            </p:cNvPr>
            <p:cNvSpPr/>
            <p:nvPr/>
          </p:nvSpPr>
          <p:spPr>
            <a:xfrm>
              <a:off x="4166126" y="401407"/>
              <a:ext cx="426613" cy="1431533"/>
            </a:xfrm>
            <a:custGeom>
              <a:avLst/>
              <a:gdLst/>
              <a:ahLst/>
              <a:cxnLst/>
              <a:rect l="l" t="t" r="r" b="b"/>
              <a:pathLst>
                <a:path w="3838" h="12879" extrusionOk="0">
                  <a:moveTo>
                    <a:pt x="2829" y="1"/>
                  </a:moveTo>
                  <a:cubicBezTo>
                    <a:pt x="2818" y="1"/>
                    <a:pt x="2807" y="1"/>
                    <a:pt x="2796" y="2"/>
                  </a:cubicBezTo>
                  <a:cubicBezTo>
                    <a:pt x="2188" y="35"/>
                    <a:pt x="1" y="3367"/>
                    <a:pt x="1006" y="7151"/>
                  </a:cubicBezTo>
                  <a:cubicBezTo>
                    <a:pt x="2011" y="10935"/>
                    <a:pt x="3226" y="12879"/>
                    <a:pt x="3226" y="12879"/>
                  </a:cubicBezTo>
                  <a:lnTo>
                    <a:pt x="3646" y="12529"/>
                  </a:lnTo>
                  <a:cubicBezTo>
                    <a:pt x="3575" y="12426"/>
                    <a:pt x="2254" y="8155"/>
                    <a:pt x="3053" y="4548"/>
                  </a:cubicBezTo>
                  <a:cubicBezTo>
                    <a:pt x="3837" y="1002"/>
                    <a:pt x="3425" y="1"/>
                    <a:pt x="2829"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9;p49">
              <a:extLst>
                <a:ext uri="{FF2B5EF4-FFF2-40B4-BE49-F238E27FC236}">
                  <a16:creationId xmlns:a16="http://schemas.microsoft.com/office/drawing/2014/main" xmlns="" id="{D77E5485-5E61-D711-B0C7-7A01A5BEF61A}"/>
                </a:ext>
              </a:extLst>
            </p:cNvPr>
            <p:cNvSpPr/>
            <p:nvPr/>
          </p:nvSpPr>
          <p:spPr>
            <a:xfrm>
              <a:off x="3355576" y="3298896"/>
              <a:ext cx="1442903" cy="1131977"/>
            </a:xfrm>
            <a:custGeom>
              <a:avLst/>
              <a:gdLst/>
              <a:ahLst/>
              <a:cxnLst/>
              <a:rect l="l" t="t" r="r" b="b"/>
              <a:pathLst>
                <a:path w="12981" h="10184" extrusionOk="0">
                  <a:moveTo>
                    <a:pt x="11783" y="1"/>
                  </a:moveTo>
                  <a:cubicBezTo>
                    <a:pt x="11783" y="1"/>
                    <a:pt x="6155" y="1375"/>
                    <a:pt x="4128" y="2730"/>
                  </a:cubicBezTo>
                  <a:cubicBezTo>
                    <a:pt x="2104" y="4085"/>
                    <a:pt x="3928" y="8212"/>
                    <a:pt x="3502" y="8541"/>
                  </a:cubicBezTo>
                  <a:cubicBezTo>
                    <a:pt x="3079" y="8867"/>
                    <a:pt x="1" y="9556"/>
                    <a:pt x="1149" y="10079"/>
                  </a:cubicBezTo>
                  <a:cubicBezTo>
                    <a:pt x="1309" y="10152"/>
                    <a:pt x="1507" y="10183"/>
                    <a:pt x="1730" y="10183"/>
                  </a:cubicBezTo>
                  <a:cubicBezTo>
                    <a:pt x="3095" y="10183"/>
                    <a:pt x="5369" y="8997"/>
                    <a:pt x="5369" y="8997"/>
                  </a:cubicBezTo>
                  <a:cubicBezTo>
                    <a:pt x="5369" y="8997"/>
                    <a:pt x="5236" y="6904"/>
                    <a:pt x="5825" y="5496"/>
                  </a:cubicBezTo>
                  <a:cubicBezTo>
                    <a:pt x="6414" y="4091"/>
                    <a:pt x="7985" y="4681"/>
                    <a:pt x="10485" y="4188"/>
                  </a:cubicBezTo>
                  <a:cubicBezTo>
                    <a:pt x="12981" y="3699"/>
                    <a:pt x="12861" y="1079"/>
                    <a:pt x="12861" y="1079"/>
                  </a:cubicBezTo>
                  <a:lnTo>
                    <a:pt x="11783"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90;p49">
              <a:extLst>
                <a:ext uri="{FF2B5EF4-FFF2-40B4-BE49-F238E27FC236}">
                  <a16:creationId xmlns:a16="http://schemas.microsoft.com/office/drawing/2014/main" xmlns="" id="{F54CECAF-5D55-9641-A5C0-AA1B7C01CD4F}"/>
                </a:ext>
              </a:extLst>
            </p:cNvPr>
            <p:cNvSpPr/>
            <p:nvPr/>
          </p:nvSpPr>
          <p:spPr>
            <a:xfrm>
              <a:off x="3500635" y="2600729"/>
              <a:ext cx="769637" cy="495629"/>
            </a:xfrm>
            <a:custGeom>
              <a:avLst/>
              <a:gdLst/>
              <a:ahLst/>
              <a:cxnLst/>
              <a:rect l="l" t="t" r="r" b="b"/>
              <a:pathLst>
                <a:path w="6924" h="4459" extrusionOk="0">
                  <a:moveTo>
                    <a:pt x="6068" y="0"/>
                  </a:moveTo>
                  <a:cubicBezTo>
                    <a:pt x="5045" y="0"/>
                    <a:pt x="3262" y="329"/>
                    <a:pt x="1608" y="2255"/>
                  </a:cubicBezTo>
                  <a:cubicBezTo>
                    <a:pt x="1" y="4122"/>
                    <a:pt x="1110" y="4459"/>
                    <a:pt x="2119" y="4459"/>
                  </a:cubicBezTo>
                  <a:cubicBezTo>
                    <a:pt x="2687" y="4459"/>
                    <a:pt x="3222" y="4352"/>
                    <a:pt x="3222" y="4352"/>
                  </a:cubicBezTo>
                  <a:lnTo>
                    <a:pt x="6923" y="88"/>
                  </a:lnTo>
                  <a:cubicBezTo>
                    <a:pt x="6923" y="88"/>
                    <a:pt x="6597" y="0"/>
                    <a:pt x="606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91;p49">
              <a:extLst>
                <a:ext uri="{FF2B5EF4-FFF2-40B4-BE49-F238E27FC236}">
                  <a16:creationId xmlns:a16="http://schemas.microsoft.com/office/drawing/2014/main" xmlns="" id="{2856E387-34FC-8932-5FFF-D5387F33DFC1}"/>
                </a:ext>
              </a:extLst>
            </p:cNvPr>
            <p:cNvSpPr/>
            <p:nvPr/>
          </p:nvSpPr>
          <p:spPr>
            <a:xfrm>
              <a:off x="3211740" y="3219420"/>
              <a:ext cx="914250" cy="1013488"/>
            </a:xfrm>
            <a:custGeom>
              <a:avLst/>
              <a:gdLst/>
              <a:ahLst/>
              <a:cxnLst/>
              <a:rect l="l" t="t" r="r" b="b"/>
              <a:pathLst>
                <a:path w="8225" h="9118" extrusionOk="0">
                  <a:moveTo>
                    <a:pt x="4040" y="1"/>
                  </a:moveTo>
                  <a:cubicBezTo>
                    <a:pt x="4040" y="1"/>
                    <a:pt x="836" y="41"/>
                    <a:pt x="419" y="2387"/>
                  </a:cubicBezTo>
                  <a:cubicBezTo>
                    <a:pt x="0" y="4730"/>
                    <a:pt x="2011" y="6527"/>
                    <a:pt x="2011" y="6527"/>
                  </a:cubicBezTo>
                  <a:cubicBezTo>
                    <a:pt x="2011" y="6527"/>
                    <a:pt x="1045" y="8161"/>
                    <a:pt x="542" y="8620"/>
                  </a:cubicBezTo>
                  <a:cubicBezTo>
                    <a:pt x="258" y="8882"/>
                    <a:pt x="474" y="9117"/>
                    <a:pt x="860" y="9117"/>
                  </a:cubicBezTo>
                  <a:cubicBezTo>
                    <a:pt x="1152" y="9117"/>
                    <a:pt x="1541" y="8982"/>
                    <a:pt x="1884" y="8620"/>
                  </a:cubicBezTo>
                  <a:cubicBezTo>
                    <a:pt x="2679" y="7785"/>
                    <a:pt x="2982" y="6321"/>
                    <a:pt x="2982" y="6321"/>
                  </a:cubicBezTo>
                  <a:cubicBezTo>
                    <a:pt x="2982" y="6321"/>
                    <a:pt x="2227" y="2158"/>
                    <a:pt x="5226" y="1598"/>
                  </a:cubicBezTo>
                  <a:cubicBezTo>
                    <a:pt x="8224" y="1039"/>
                    <a:pt x="4040" y="1"/>
                    <a:pt x="404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92;p49">
              <a:extLst>
                <a:ext uri="{FF2B5EF4-FFF2-40B4-BE49-F238E27FC236}">
                  <a16:creationId xmlns:a16="http://schemas.microsoft.com/office/drawing/2014/main" xmlns="" id="{DF24026F-27D7-0200-E8BF-CDC6AE13A222}"/>
                </a:ext>
              </a:extLst>
            </p:cNvPr>
            <p:cNvSpPr/>
            <p:nvPr/>
          </p:nvSpPr>
          <p:spPr>
            <a:xfrm>
              <a:off x="4189914" y="2309724"/>
              <a:ext cx="84811" cy="75361"/>
            </a:xfrm>
            <a:custGeom>
              <a:avLst/>
              <a:gdLst/>
              <a:ahLst/>
              <a:cxnLst/>
              <a:rect l="l" t="t" r="r" b="b"/>
              <a:pathLst>
                <a:path w="763" h="678" extrusionOk="0">
                  <a:moveTo>
                    <a:pt x="379" y="1"/>
                  </a:moveTo>
                  <a:cubicBezTo>
                    <a:pt x="240" y="1"/>
                    <a:pt x="110" y="88"/>
                    <a:pt x="60" y="230"/>
                  </a:cubicBezTo>
                  <a:cubicBezTo>
                    <a:pt x="0" y="406"/>
                    <a:pt x="93" y="600"/>
                    <a:pt x="269" y="660"/>
                  </a:cubicBezTo>
                  <a:cubicBezTo>
                    <a:pt x="306" y="672"/>
                    <a:pt x="343" y="678"/>
                    <a:pt x="380" y="678"/>
                  </a:cubicBezTo>
                  <a:cubicBezTo>
                    <a:pt x="523" y="678"/>
                    <a:pt x="655" y="590"/>
                    <a:pt x="702" y="450"/>
                  </a:cubicBezTo>
                  <a:cubicBezTo>
                    <a:pt x="762" y="273"/>
                    <a:pt x="669" y="81"/>
                    <a:pt x="492" y="21"/>
                  </a:cubicBezTo>
                  <a:cubicBezTo>
                    <a:pt x="455" y="7"/>
                    <a:pt x="41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93;p49">
              <a:extLst>
                <a:ext uri="{FF2B5EF4-FFF2-40B4-BE49-F238E27FC236}">
                  <a16:creationId xmlns:a16="http://schemas.microsoft.com/office/drawing/2014/main" xmlns="" id="{8010CC2F-E537-14A7-32BB-E6D51D2653EF}"/>
                </a:ext>
              </a:extLst>
            </p:cNvPr>
            <p:cNvSpPr/>
            <p:nvPr/>
          </p:nvSpPr>
          <p:spPr>
            <a:xfrm>
              <a:off x="4807608" y="2552599"/>
              <a:ext cx="84811" cy="75584"/>
            </a:xfrm>
            <a:custGeom>
              <a:avLst/>
              <a:gdLst/>
              <a:ahLst/>
              <a:cxnLst/>
              <a:rect l="l" t="t" r="r" b="b"/>
              <a:pathLst>
                <a:path w="763" h="680" extrusionOk="0">
                  <a:moveTo>
                    <a:pt x="384" y="1"/>
                  </a:moveTo>
                  <a:cubicBezTo>
                    <a:pt x="243" y="1"/>
                    <a:pt x="111" y="88"/>
                    <a:pt x="61" y="229"/>
                  </a:cubicBezTo>
                  <a:cubicBezTo>
                    <a:pt x="1" y="409"/>
                    <a:pt x="94" y="601"/>
                    <a:pt x="271" y="661"/>
                  </a:cubicBezTo>
                  <a:cubicBezTo>
                    <a:pt x="308" y="673"/>
                    <a:pt x="345" y="679"/>
                    <a:pt x="382" y="679"/>
                  </a:cubicBezTo>
                  <a:cubicBezTo>
                    <a:pt x="524" y="679"/>
                    <a:pt x="655" y="592"/>
                    <a:pt x="703" y="452"/>
                  </a:cubicBezTo>
                  <a:cubicBezTo>
                    <a:pt x="763" y="275"/>
                    <a:pt x="670" y="82"/>
                    <a:pt x="494" y="19"/>
                  </a:cubicBezTo>
                  <a:cubicBezTo>
                    <a:pt x="457" y="6"/>
                    <a:pt x="421"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94;p49">
              <a:extLst>
                <a:ext uri="{FF2B5EF4-FFF2-40B4-BE49-F238E27FC236}">
                  <a16:creationId xmlns:a16="http://schemas.microsoft.com/office/drawing/2014/main" xmlns="" id="{D6D33F74-2ACD-8E42-0C13-D710035917BD}"/>
                </a:ext>
              </a:extLst>
            </p:cNvPr>
            <p:cNvSpPr/>
            <p:nvPr/>
          </p:nvSpPr>
          <p:spPr>
            <a:xfrm>
              <a:off x="4914873" y="1279646"/>
              <a:ext cx="213306" cy="651354"/>
            </a:xfrm>
            <a:custGeom>
              <a:avLst/>
              <a:gdLst/>
              <a:ahLst/>
              <a:cxnLst/>
              <a:rect l="l" t="t" r="r" b="b"/>
              <a:pathLst>
                <a:path w="1919" h="5860" extrusionOk="0">
                  <a:moveTo>
                    <a:pt x="1673" y="1"/>
                  </a:moveTo>
                  <a:cubicBezTo>
                    <a:pt x="1544" y="1"/>
                    <a:pt x="1389" y="71"/>
                    <a:pt x="1289" y="155"/>
                  </a:cubicBezTo>
                  <a:cubicBezTo>
                    <a:pt x="1089" y="318"/>
                    <a:pt x="919" y="538"/>
                    <a:pt x="784" y="758"/>
                  </a:cubicBezTo>
                  <a:cubicBezTo>
                    <a:pt x="1" y="2022"/>
                    <a:pt x="673" y="5617"/>
                    <a:pt x="673" y="5617"/>
                  </a:cubicBezTo>
                  <a:lnTo>
                    <a:pt x="1026" y="5859"/>
                  </a:lnTo>
                  <a:cubicBezTo>
                    <a:pt x="1010" y="4918"/>
                    <a:pt x="990" y="3973"/>
                    <a:pt x="1099" y="3037"/>
                  </a:cubicBezTo>
                  <a:cubicBezTo>
                    <a:pt x="1203" y="2145"/>
                    <a:pt x="1462" y="1366"/>
                    <a:pt x="1822" y="551"/>
                  </a:cubicBezTo>
                  <a:cubicBezTo>
                    <a:pt x="1858" y="474"/>
                    <a:pt x="1888" y="394"/>
                    <a:pt x="1898" y="311"/>
                  </a:cubicBezTo>
                  <a:cubicBezTo>
                    <a:pt x="1918" y="81"/>
                    <a:pt x="1810"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95;p49">
              <a:extLst>
                <a:ext uri="{FF2B5EF4-FFF2-40B4-BE49-F238E27FC236}">
                  <a16:creationId xmlns:a16="http://schemas.microsoft.com/office/drawing/2014/main" xmlns="" id="{087D9A8A-C71F-3E32-621E-F05839567475}"/>
                </a:ext>
              </a:extLst>
            </p:cNvPr>
            <p:cNvSpPr/>
            <p:nvPr/>
          </p:nvSpPr>
          <p:spPr>
            <a:xfrm>
              <a:off x="4339307" y="1144370"/>
              <a:ext cx="204303" cy="619453"/>
            </a:xfrm>
            <a:custGeom>
              <a:avLst/>
              <a:gdLst/>
              <a:ahLst/>
              <a:cxnLst/>
              <a:rect l="l" t="t" r="r" b="b"/>
              <a:pathLst>
                <a:path w="1838" h="5573" extrusionOk="0">
                  <a:moveTo>
                    <a:pt x="515" y="1"/>
                  </a:moveTo>
                  <a:cubicBezTo>
                    <a:pt x="271" y="1"/>
                    <a:pt x="1" y="939"/>
                    <a:pt x="500" y="2514"/>
                  </a:cubicBezTo>
                  <a:cubicBezTo>
                    <a:pt x="1232" y="4826"/>
                    <a:pt x="1595" y="5505"/>
                    <a:pt x="1595" y="5505"/>
                  </a:cubicBezTo>
                  <a:lnTo>
                    <a:pt x="1837" y="5572"/>
                  </a:lnTo>
                  <a:cubicBezTo>
                    <a:pt x="1824" y="5536"/>
                    <a:pt x="822" y="2038"/>
                    <a:pt x="759" y="650"/>
                  </a:cubicBezTo>
                  <a:cubicBezTo>
                    <a:pt x="738" y="207"/>
                    <a:pt x="629" y="1"/>
                    <a:pt x="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96;p49">
              <a:extLst>
                <a:ext uri="{FF2B5EF4-FFF2-40B4-BE49-F238E27FC236}">
                  <a16:creationId xmlns:a16="http://schemas.microsoft.com/office/drawing/2014/main" xmlns="" id="{AE1FD124-A59E-F46F-D8CA-5A056044B3EC}"/>
                </a:ext>
              </a:extLst>
            </p:cNvPr>
            <p:cNvSpPr/>
            <p:nvPr/>
          </p:nvSpPr>
          <p:spPr>
            <a:xfrm>
              <a:off x="4386660" y="2384976"/>
              <a:ext cx="215196" cy="334124"/>
            </a:xfrm>
            <a:custGeom>
              <a:avLst/>
              <a:gdLst/>
              <a:ahLst/>
              <a:cxnLst/>
              <a:rect l="l" t="t" r="r" b="b"/>
              <a:pathLst>
                <a:path w="1936" h="3006" extrusionOk="0">
                  <a:moveTo>
                    <a:pt x="987" y="1"/>
                  </a:moveTo>
                  <a:cubicBezTo>
                    <a:pt x="933" y="1"/>
                    <a:pt x="877" y="5"/>
                    <a:pt x="819" y="15"/>
                  </a:cubicBezTo>
                  <a:cubicBezTo>
                    <a:pt x="566" y="63"/>
                    <a:pt x="336" y="222"/>
                    <a:pt x="207" y="442"/>
                  </a:cubicBezTo>
                  <a:cubicBezTo>
                    <a:pt x="87" y="642"/>
                    <a:pt x="54" y="878"/>
                    <a:pt x="34" y="1107"/>
                  </a:cubicBezTo>
                  <a:cubicBezTo>
                    <a:pt x="4" y="1427"/>
                    <a:pt x="0" y="1750"/>
                    <a:pt x="20" y="2069"/>
                  </a:cubicBezTo>
                  <a:cubicBezTo>
                    <a:pt x="27" y="2209"/>
                    <a:pt x="44" y="2352"/>
                    <a:pt x="104" y="2479"/>
                  </a:cubicBezTo>
                  <a:cubicBezTo>
                    <a:pt x="184" y="2639"/>
                    <a:pt x="330" y="2755"/>
                    <a:pt x="483" y="2845"/>
                  </a:cubicBezTo>
                  <a:cubicBezTo>
                    <a:pt x="630" y="2933"/>
                    <a:pt x="803" y="3005"/>
                    <a:pt x="970" y="3005"/>
                  </a:cubicBezTo>
                  <a:cubicBezTo>
                    <a:pt x="1029" y="3005"/>
                    <a:pt x="1088" y="2996"/>
                    <a:pt x="1146" y="2975"/>
                  </a:cubicBezTo>
                  <a:cubicBezTo>
                    <a:pt x="1728" y="2755"/>
                    <a:pt x="1808" y="1770"/>
                    <a:pt x="1864" y="1261"/>
                  </a:cubicBezTo>
                  <a:cubicBezTo>
                    <a:pt x="1935" y="680"/>
                    <a:pt x="1626"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97;p49">
              <a:extLst>
                <a:ext uri="{FF2B5EF4-FFF2-40B4-BE49-F238E27FC236}">
                  <a16:creationId xmlns:a16="http://schemas.microsoft.com/office/drawing/2014/main" xmlns="" id="{12139511-FC3F-EDF2-2AA2-35D64154B9D7}"/>
                </a:ext>
              </a:extLst>
            </p:cNvPr>
            <p:cNvSpPr/>
            <p:nvPr/>
          </p:nvSpPr>
          <p:spPr>
            <a:xfrm>
              <a:off x="4446240" y="2434440"/>
              <a:ext cx="99595" cy="68915"/>
            </a:xfrm>
            <a:custGeom>
              <a:avLst/>
              <a:gdLst/>
              <a:ahLst/>
              <a:cxnLst/>
              <a:rect l="l" t="t" r="r" b="b"/>
              <a:pathLst>
                <a:path w="896" h="620" extrusionOk="0">
                  <a:moveTo>
                    <a:pt x="198" y="1"/>
                  </a:moveTo>
                  <a:cubicBezTo>
                    <a:pt x="189" y="1"/>
                    <a:pt x="180" y="2"/>
                    <a:pt x="170" y="3"/>
                  </a:cubicBezTo>
                  <a:cubicBezTo>
                    <a:pt x="0" y="40"/>
                    <a:pt x="403" y="619"/>
                    <a:pt x="403" y="619"/>
                  </a:cubicBezTo>
                  <a:cubicBezTo>
                    <a:pt x="403" y="619"/>
                    <a:pt x="895" y="493"/>
                    <a:pt x="789" y="309"/>
                  </a:cubicBezTo>
                  <a:cubicBezTo>
                    <a:pt x="747" y="234"/>
                    <a:pt x="684" y="212"/>
                    <a:pt x="626" y="212"/>
                  </a:cubicBezTo>
                  <a:cubicBezTo>
                    <a:pt x="542" y="212"/>
                    <a:pt x="467" y="257"/>
                    <a:pt x="467" y="257"/>
                  </a:cubicBezTo>
                  <a:cubicBezTo>
                    <a:pt x="467" y="257"/>
                    <a:pt x="3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98;p49">
              <a:extLst>
                <a:ext uri="{FF2B5EF4-FFF2-40B4-BE49-F238E27FC236}">
                  <a16:creationId xmlns:a16="http://schemas.microsoft.com/office/drawing/2014/main" xmlns="" id="{9023D778-9402-FABC-964B-AA3F488E54EA}"/>
                </a:ext>
              </a:extLst>
            </p:cNvPr>
            <p:cNvSpPr/>
            <p:nvPr/>
          </p:nvSpPr>
          <p:spPr>
            <a:xfrm>
              <a:off x="4427343" y="2543928"/>
              <a:ext cx="87034" cy="60356"/>
            </a:xfrm>
            <a:custGeom>
              <a:avLst/>
              <a:gdLst/>
              <a:ahLst/>
              <a:cxnLst/>
              <a:rect l="l" t="t" r="r" b="b"/>
              <a:pathLst>
                <a:path w="783" h="543" extrusionOk="0">
                  <a:moveTo>
                    <a:pt x="443" y="0"/>
                  </a:moveTo>
                  <a:lnTo>
                    <a:pt x="387" y="27"/>
                  </a:lnTo>
                  <a:cubicBezTo>
                    <a:pt x="317" y="54"/>
                    <a:pt x="250" y="90"/>
                    <a:pt x="187" y="130"/>
                  </a:cubicBezTo>
                  <a:cubicBezTo>
                    <a:pt x="121" y="173"/>
                    <a:pt x="57" y="217"/>
                    <a:pt x="1" y="276"/>
                  </a:cubicBezTo>
                  <a:cubicBezTo>
                    <a:pt x="11" y="277"/>
                    <a:pt x="22" y="277"/>
                    <a:pt x="32" y="277"/>
                  </a:cubicBezTo>
                  <a:cubicBezTo>
                    <a:pt x="104" y="277"/>
                    <a:pt x="170" y="268"/>
                    <a:pt x="237" y="253"/>
                  </a:cubicBezTo>
                  <a:cubicBezTo>
                    <a:pt x="288" y="244"/>
                    <a:pt x="339" y="231"/>
                    <a:pt x="388" y="216"/>
                  </a:cubicBezTo>
                  <a:lnTo>
                    <a:pt x="388" y="216"/>
                  </a:lnTo>
                  <a:cubicBezTo>
                    <a:pt x="436" y="272"/>
                    <a:pt x="488" y="324"/>
                    <a:pt x="543" y="376"/>
                  </a:cubicBezTo>
                  <a:cubicBezTo>
                    <a:pt x="617" y="436"/>
                    <a:pt x="689" y="496"/>
                    <a:pt x="783" y="542"/>
                  </a:cubicBezTo>
                  <a:cubicBezTo>
                    <a:pt x="756" y="443"/>
                    <a:pt x="709" y="356"/>
                    <a:pt x="660" y="276"/>
                  </a:cubicBezTo>
                  <a:cubicBezTo>
                    <a:pt x="609" y="197"/>
                    <a:pt x="553" y="120"/>
                    <a:pt x="490" y="50"/>
                  </a:cubicBezTo>
                  <a:lnTo>
                    <a:pt x="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99;p49">
              <a:extLst>
                <a:ext uri="{FF2B5EF4-FFF2-40B4-BE49-F238E27FC236}">
                  <a16:creationId xmlns:a16="http://schemas.microsoft.com/office/drawing/2014/main" xmlns="" id="{68B5E0D9-48A8-7C52-514F-5353F3B41413}"/>
                </a:ext>
              </a:extLst>
            </p:cNvPr>
            <p:cNvSpPr/>
            <p:nvPr/>
          </p:nvSpPr>
          <p:spPr>
            <a:xfrm>
              <a:off x="4210589" y="1717376"/>
              <a:ext cx="122826" cy="144498"/>
            </a:xfrm>
            <a:custGeom>
              <a:avLst/>
              <a:gdLst/>
              <a:ahLst/>
              <a:cxnLst/>
              <a:rect l="l" t="t" r="r" b="b"/>
              <a:pathLst>
                <a:path w="1105" h="1300" extrusionOk="0">
                  <a:moveTo>
                    <a:pt x="681" y="1"/>
                  </a:moveTo>
                  <a:cubicBezTo>
                    <a:pt x="678" y="1"/>
                    <a:pt x="675" y="1"/>
                    <a:pt x="673" y="1"/>
                  </a:cubicBezTo>
                  <a:cubicBezTo>
                    <a:pt x="413" y="21"/>
                    <a:pt x="889" y="1126"/>
                    <a:pt x="889" y="1126"/>
                  </a:cubicBezTo>
                  <a:cubicBezTo>
                    <a:pt x="889" y="1126"/>
                    <a:pt x="437" y="412"/>
                    <a:pt x="227" y="412"/>
                  </a:cubicBezTo>
                  <a:cubicBezTo>
                    <a:pt x="216" y="412"/>
                    <a:pt x="206" y="413"/>
                    <a:pt x="197" y="417"/>
                  </a:cubicBezTo>
                  <a:cubicBezTo>
                    <a:pt x="0" y="497"/>
                    <a:pt x="650" y="1299"/>
                    <a:pt x="650" y="1299"/>
                  </a:cubicBezTo>
                  <a:lnTo>
                    <a:pt x="1105" y="1040"/>
                  </a:lnTo>
                  <a:cubicBezTo>
                    <a:pt x="1105" y="1040"/>
                    <a:pt x="936" y="1"/>
                    <a:pt x="681"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00;p49">
              <a:extLst>
                <a:ext uri="{FF2B5EF4-FFF2-40B4-BE49-F238E27FC236}">
                  <a16:creationId xmlns:a16="http://schemas.microsoft.com/office/drawing/2014/main" xmlns="" id="{F50F4EA5-8CAF-3F69-1C3A-BF2962212C93}"/>
                </a:ext>
              </a:extLst>
            </p:cNvPr>
            <p:cNvSpPr/>
            <p:nvPr/>
          </p:nvSpPr>
          <p:spPr>
            <a:xfrm>
              <a:off x="5030365" y="2666755"/>
              <a:ext cx="300897" cy="239534"/>
            </a:xfrm>
            <a:custGeom>
              <a:avLst/>
              <a:gdLst/>
              <a:ahLst/>
              <a:cxnLst/>
              <a:rect l="l" t="t" r="r" b="b"/>
              <a:pathLst>
                <a:path w="2707" h="2155" extrusionOk="0">
                  <a:moveTo>
                    <a:pt x="367" y="1"/>
                  </a:moveTo>
                  <a:lnTo>
                    <a:pt x="0" y="516"/>
                  </a:lnTo>
                  <a:cubicBezTo>
                    <a:pt x="0" y="516"/>
                    <a:pt x="604" y="2154"/>
                    <a:pt x="1020" y="2154"/>
                  </a:cubicBezTo>
                  <a:cubicBezTo>
                    <a:pt x="1032" y="2154"/>
                    <a:pt x="1044" y="2153"/>
                    <a:pt x="1055" y="2150"/>
                  </a:cubicBezTo>
                  <a:cubicBezTo>
                    <a:pt x="1471" y="2050"/>
                    <a:pt x="367" y="516"/>
                    <a:pt x="367" y="516"/>
                  </a:cubicBezTo>
                  <a:lnTo>
                    <a:pt x="367" y="516"/>
                  </a:lnTo>
                  <a:cubicBezTo>
                    <a:pt x="367" y="516"/>
                    <a:pt x="1412" y="1544"/>
                    <a:pt x="1774" y="1544"/>
                  </a:cubicBezTo>
                  <a:cubicBezTo>
                    <a:pt x="1808" y="1544"/>
                    <a:pt x="1837" y="1535"/>
                    <a:pt x="1857" y="1514"/>
                  </a:cubicBezTo>
                  <a:cubicBezTo>
                    <a:pt x="2094" y="1279"/>
                    <a:pt x="570" y="316"/>
                    <a:pt x="570" y="316"/>
                  </a:cubicBezTo>
                  <a:lnTo>
                    <a:pt x="570" y="316"/>
                  </a:lnTo>
                  <a:cubicBezTo>
                    <a:pt x="570" y="316"/>
                    <a:pt x="1600" y="518"/>
                    <a:pt x="2230" y="518"/>
                  </a:cubicBezTo>
                  <a:cubicBezTo>
                    <a:pt x="2507" y="518"/>
                    <a:pt x="2706" y="479"/>
                    <a:pt x="2706" y="366"/>
                  </a:cubicBezTo>
                  <a:cubicBezTo>
                    <a:pt x="2706" y="1"/>
                    <a:pt x="367" y="1"/>
                    <a:pt x="3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01;p49">
              <a:extLst>
                <a:ext uri="{FF2B5EF4-FFF2-40B4-BE49-F238E27FC236}">
                  <a16:creationId xmlns:a16="http://schemas.microsoft.com/office/drawing/2014/main" xmlns="" id="{4F5F4C9C-F053-D64E-1576-7DB0EA54749A}"/>
                </a:ext>
              </a:extLst>
            </p:cNvPr>
            <p:cNvSpPr/>
            <p:nvPr/>
          </p:nvSpPr>
          <p:spPr>
            <a:xfrm>
              <a:off x="3832658" y="2164666"/>
              <a:ext cx="335466" cy="225417"/>
            </a:xfrm>
            <a:custGeom>
              <a:avLst/>
              <a:gdLst/>
              <a:ahLst/>
              <a:cxnLst/>
              <a:rect l="l" t="t" r="r" b="b"/>
              <a:pathLst>
                <a:path w="3018" h="2028" extrusionOk="0">
                  <a:moveTo>
                    <a:pt x="823" y="0"/>
                  </a:moveTo>
                  <a:cubicBezTo>
                    <a:pt x="808" y="0"/>
                    <a:pt x="794" y="2"/>
                    <a:pt x="781" y="5"/>
                  </a:cubicBezTo>
                  <a:cubicBezTo>
                    <a:pt x="319" y="104"/>
                    <a:pt x="2025" y="1442"/>
                    <a:pt x="2025" y="1442"/>
                  </a:cubicBezTo>
                  <a:cubicBezTo>
                    <a:pt x="2025" y="1442"/>
                    <a:pt x="802" y="893"/>
                    <a:pt x="365" y="893"/>
                  </a:cubicBezTo>
                  <a:cubicBezTo>
                    <a:pt x="288" y="893"/>
                    <a:pt x="236" y="910"/>
                    <a:pt x="219" y="949"/>
                  </a:cubicBezTo>
                  <a:cubicBezTo>
                    <a:pt x="105" y="1212"/>
                    <a:pt x="2025" y="1808"/>
                    <a:pt x="2025" y="1808"/>
                  </a:cubicBezTo>
                  <a:cubicBezTo>
                    <a:pt x="2025" y="1808"/>
                    <a:pt x="1106" y="1654"/>
                    <a:pt x="512" y="1654"/>
                  </a:cubicBezTo>
                  <a:cubicBezTo>
                    <a:pt x="215" y="1654"/>
                    <a:pt x="0" y="1693"/>
                    <a:pt x="22" y="1808"/>
                  </a:cubicBezTo>
                  <a:cubicBezTo>
                    <a:pt x="56" y="1984"/>
                    <a:pt x="783" y="2027"/>
                    <a:pt x="1499" y="2027"/>
                  </a:cubicBezTo>
                  <a:cubicBezTo>
                    <a:pt x="2206" y="2027"/>
                    <a:pt x="2901" y="1985"/>
                    <a:pt x="2901" y="1985"/>
                  </a:cubicBezTo>
                  <a:lnTo>
                    <a:pt x="3018" y="1645"/>
                  </a:lnTo>
                  <a:cubicBezTo>
                    <a:pt x="3018" y="1645"/>
                    <a:pt x="1344" y="0"/>
                    <a:pt x="82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02;p49">
              <a:extLst>
                <a:ext uri="{FF2B5EF4-FFF2-40B4-BE49-F238E27FC236}">
                  <a16:creationId xmlns:a16="http://schemas.microsoft.com/office/drawing/2014/main" xmlns="" id="{64791AFB-B541-10A3-17A9-DC6B91280E4F}"/>
                </a:ext>
              </a:extLst>
            </p:cNvPr>
            <p:cNvSpPr/>
            <p:nvPr/>
          </p:nvSpPr>
          <p:spPr>
            <a:xfrm>
              <a:off x="4006284" y="2098862"/>
              <a:ext cx="1107771" cy="674585"/>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03;p49">
              <a:extLst>
                <a:ext uri="{FF2B5EF4-FFF2-40B4-BE49-F238E27FC236}">
                  <a16:creationId xmlns:a16="http://schemas.microsoft.com/office/drawing/2014/main" xmlns="" id="{E2E48D7A-E052-9546-9567-A2409F4AC15A}"/>
                </a:ext>
              </a:extLst>
            </p:cNvPr>
            <p:cNvSpPr/>
            <p:nvPr/>
          </p:nvSpPr>
          <p:spPr>
            <a:xfrm>
              <a:off x="5171977" y="979193"/>
              <a:ext cx="15673" cy="58133"/>
            </a:xfrm>
            <a:custGeom>
              <a:avLst/>
              <a:gdLst/>
              <a:ahLst/>
              <a:cxnLst/>
              <a:rect l="l" t="t" r="r" b="b"/>
              <a:pathLst>
                <a:path w="141" h="523" extrusionOk="0">
                  <a:moveTo>
                    <a:pt x="71" y="1"/>
                  </a:moveTo>
                  <a:cubicBezTo>
                    <a:pt x="36" y="1"/>
                    <a:pt x="1" y="22"/>
                    <a:pt x="1" y="66"/>
                  </a:cubicBezTo>
                  <a:lnTo>
                    <a:pt x="1" y="455"/>
                  </a:lnTo>
                  <a:cubicBezTo>
                    <a:pt x="1" y="500"/>
                    <a:pt x="36" y="523"/>
                    <a:pt x="71" y="523"/>
                  </a:cubicBezTo>
                  <a:cubicBezTo>
                    <a:pt x="106" y="523"/>
                    <a:pt x="141" y="500"/>
                    <a:pt x="141" y="455"/>
                  </a:cubicBezTo>
                  <a:lnTo>
                    <a:pt x="141" y="66"/>
                  </a:lnTo>
                  <a:cubicBezTo>
                    <a:pt x="141" y="22"/>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04;p49">
              <a:extLst>
                <a:ext uri="{FF2B5EF4-FFF2-40B4-BE49-F238E27FC236}">
                  <a16:creationId xmlns:a16="http://schemas.microsoft.com/office/drawing/2014/main" xmlns="" id="{61CBC098-5A7F-2390-FFB4-9EB994819885}"/>
                </a:ext>
              </a:extLst>
            </p:cNvPr>
            <p:cNvSpPr/>
            <p:nvPr/>
          </p:nvSpPr>
          <p:spPr>
            <a:xfrm>
              <a:off x="5203879" y="955961"/>
              <a:ext cx="15228" cy="46795"/>
            </a:xfrm>
            <a:custGeom>
              <a:avLst/>
              <a:gdLst/>
              <a:ahLst/>
              <a:cxnLst/>
              <a:rect l="l" t="t" r="r" b="b"/>
              <a:pathLst>
                <a:path w="137" h="421" extrusionOk="0">
                  <a:moveTo>
                    <a:pt x="69" y="1"/>
                  </a:moveTo>
                  <a:cubicBezTo>
                    <a:pt x="35" y="1"/>
                    <a:pt x="1" y="23"/>
                    <a:pt x="1" y="68"/>
                  </a:cubicBezTo>
                  <a:lnTo>
                    <a:pt x="1" y="355"/>
                  </a:lnTo>
                  <a:cubicBezTo>
                    <a:pt x="1" y="398"/>
                    <a:pt x="35" y="421"/>
                    <a:pt x="70" y="421"/>
                  </a:cubicBezTo>
                  <a:cubicBezTo>
                    <a:pt x="103" y="421"/>
                    <a:pt x="136" y="399"/>
                    <a:pt x="136" y="355"/>
                  </a:cubicBezTo>
                  <a:lnTo>
                    <a:pt x="136" y="68"/>
                  </a:lnTo>
                  <a:cubicBezTo>
                    <a:pt x="136"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05;p49">
              <a:extLst>
                <a:ext uri="{FF2B5EF4-FFF2-40B4-BE49-F238E27FC236}">
                  <a16:creationId xmlns:a16="http://schemas.microsoft.com/office/drawing/2014/main" xmlns="" id="{D5D907AE-924A-9FC1-68A2-E3A5148B447C}"/>
                </a:ext>
              </a:extLst>
            </p:cNvPr>
            <p:cNvSpPr/>
            <p:nvPr/>
          </p:nvSpPr>
          <p:spPr>
            <a:xfrm>
              <a:off x="5418299" y="809125"/>
              <a:ext cx="23009" cy="55687"/>
            </a:xfrm>
            <a:custGeom>
              <a:avLst/>
              <a:gdLst/>
              <a:ahLst/>
              <a:cxnLst/>
              <a:rect l="l" t="t" r="r" b="b"/>
              <a:pathLst>
                <a:path w="207" h="501" extrusionOk="0">
                  <a:moveTo>
                    <a:pt x="121" y="1"/>
                  </a:moveTo>
                  <a:cubicBezTo>
                    <a:pt x="94" y="1"/>
                    <a:pt x="70" y="16"/>
                    <a:pt x="65" y="51"/>
                  </a:cubicBezTo>
                  <a:cubicBezTo>
                    <a:pt x="45" y="171"/>
                    <a:pt x="25" y="291"/>
                    <a:pt x="9" y="411"/>
                  </a:cubicBezTo>
                  <a:cubicBezTo>
                    <a:pt x="0" y="465"/>
                    <a:pt x="46" y="500"/>
                    <a:pt x="86" y="500"/>
                  </a:cubicBezTo>
                  <a:cubicBezTo>
                    <a:pt x="112" y="500"/>
                    <a:pt x="136" y="485"/>
                    <a:pt x="141" y="451"/>
                  </a:cubicBezTo>
                  <a:cubicBezTo>
                    <a:pt x="161" y="328"/>
                    <a:pt x="178" y="208"/>
                    <a:pt x="198" y="88"/>
                  </a:cubicBezTo>
                  <a:cubicBezTo>
                    <a:pt x="206" y="36"/>
                    <a:pt x="161"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06;p49">
              <a:extLst>
                <a:ext uri="{FF2B5EF4-FFF2-40B4-BE49-F238E27FC236}">
                  <a16:creationId xmlns:a16="http://schemas.microsoft.com/office/drawing/2014/main" xmlns="" id="{62AAC8C8-3416-6F9A-4A05-22740EE65E06}"/>
                </a:ext>
              </a:extLst>
            </p:cNvPr>
            <p:cNvSpPr/>
            <p:nvPr/>
          </p:nvSpPr>
          <p:spPr>
            <a:xfrm>
              <a:off x="5451313" y="838026"/>
              <a:ext cx="15339" cy="66803"/>
            </a:xfrm>
            <a:custGeom>
              <a:avLst/>
              <a:gdLst/>
              <a:ahLst/>
              <a:cxnLst/>
              <a:rect l="l" t="t" r="r" b="b"/>
              <a:pathLst>
                <a:path w="138" h="601" extrusionOk="0">
                  <a:moveTo>
                    <a:pt x="69" y="0"/>
                  </a:moveTo>
                  <a:cubicBezTo>
                    <a:pt x="35" y="0"/>
                    <a:pt x="1" y="23"/>
                    <a:pt x="1" y="68"/>
                  </a:cubicBezTo>
                  <a:lnTo>
                    <a:pt x="1" y="533"/>
                  </a:lnTo>
                  <a:cubicBezTo>
                    <a:pt x="1" y="578"/>
                    <a:pt x="35" y="601"/>
                    <a:pt x="69" y="601"/>
                  </a:cubicBezTo>
                  <a:cubicBezTo>
                    <a:pt x="103" y="601"/>
                    <a:pt x="137" y="578"/>
                    <a:pt x="137" y="533"/>
                  </a:cubicBezTo>
                  <a:lnTo>
                    <a:pt x="137" y="68"/>
                  </a:lnTo>
                  <a:cubicBezTo>
                    <a:pt x="137" y="23"/>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07;p49">
              <a:extLst>
                <a:ext uri="{FF2B5EF4-FFF2-40B4-BE49-F238E27FC236}">
                  <a16:creationId xmlns:a16="http://schemas.microsoft.com/office/drawing/2014/main" xmlns="" id="{44546B68-4B25-1117-244E-B5A0C952E4C7}"/>
                </a:ext>
              </a:extLst>
            </p:cNvPr>
            <p:cNvSpPr/>
            <p:nvPr/>
          </p:nvSpPr>
          <p:spPr>
            <a:xfrm>
              <a:off x="4333305" y="938955"/>
              <a:ext cx="20341" cy="52575"/>
            </a:xfrm>
            <a:custGeom>
              <a:avLst/>
              <a:gdLst/>
              <a:ahLst/>
              <a:cxnLst/>
              <a:rect l="l" t="t" r="r" b="b"/>
              <a:pathLst>
                <a:path w="183" h="473" extrusionOk="0">
                  <a:moveTo>
                    <a:pt x="91" y="1"/>
                  </a:moveTo>
                  <a:cubicBezTo>
                    <a:pt x="56" y="1"/>
                    <a:pt x="20" y="23"/>
                    <a:pt x="14" y="69"/>
                  </a:cubicBezTo>
                  <a:cubicBezTo>
                    <a:pt x="1" y="188"/>
                    <a:pt x="11" y="304"/>
                    <a:pt x="38" y="421"/>
                  </a:cubicBezTo>
                  <a:cubicBezTo>
                    <a:pt x="44" y="457"/>
                    <a:pt x="70" y="473"/>
                    <a:pt x="98" y="473"/>
                  </a:cubicBezTo>
                  <a:cubicBezTo>
                    <a:pt x="139" y="473"/>
                    <a:pt x="183" y="438"/>
                    <a:pt x="171" y="384"/>
                  </a:cubicBezTo>
                  <a:cubicBezTo>
                    <a:pt x="148" y="281"/>
                    <a:pt x="141" y="175"/>
                    <a:pt x="154" y="69"/>
                  </a:cubicBezTo>
                  <a:cubicBezTo>
                    <a:pt x="157" y="23"/>
                    <a:pt x="125"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08;p49">
              <a:extLst>
                <a:ext uri="{FF2B5EF4-FFF2-40B4-BE49-F238E27FC236}">
                  <a16:creationId xmlns:a16="http://schemas.microsoft.com/office/drawing/2014/main" xmlns="" id="{4C3C65CE-8FC9-EC75-07EE-F3508E3EB635}"/>
                </a:ext>
              </a:extLst>
            </p:cNvPr>
            <p:cNvSpPr/>
            <p:nvPr/>
          </p:nvSpPr>
          <p:spPr>
            <a:xfrm>
              <a:off x="4365207" y="953405"/>
              <a:ext cx="25454" cy="56243"/>
            </a:xfrm>
            <a:custGeom>
              <a:avLst/>
              <a:gdLst/>
              <a:ahLst/>
              <a:cxnLst/>
              <a:rect l="l" t="t" r="r" b="b"/>
              <a:pathLst>
                <a:path w="229" h="506" extrusionOk="0">
                  <a:moveTo>
                    <a:pt x="90" y="1"/>
                  </a:moveTo>
                  <a:cubicBezTo>
                    <a:pt x="55" y="1"/>
                    <a:pt x="19" y="23"/>
                    <a:pt x="13" y="68"/>
                  </a:cubicBezTo>
                  <a:cubicBezTo>
                    <a:pt x="1" y="208"/>
                    <a:pt x="27" y="341"/>
                    <a:pt x="84" y="470"/>
                  </a:cubicBezTo>
                  <a:cubicBezTo>
                    <a:pt x="95" y="495"/>
                    <a:pt x="115" y="506"/>
                    <a:pt x="135" y="506"/>
                  </a:cubicBezTo>
                  <a:cubicBezTo>
                    <a:pt x="180" y="506"/>
                    <a:pt x="229" y="456"/>
                    <a:pt x="203" y="401"/>
                  </a:cubicBezTo>
                  <a:cubicBezTo>
                    <a:pt x="157" y="294"/>
                    <a:pt x="144" y="181"/>
                    <a:pt x="153" y="68"/>
                  </a:cubicBezTo>
                  <a:cubicBezTo>
                    <a:pt x="157" y="23"/>
                    <a:pt x="124"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09;p49">
              <a:extLst>
                <a:ext uri="{FF2B5EF4-FFF2-40B4-BE49-F238E27FC236}">
                  <a16:creationId xmlns:a16="http://schemas.microsoft.com/office/drawing/2014/main" xmlns="" id="{721B8CFE-1EEF-6AB5-02B9-878571DB61C8}"/>
                </a:ext>
              </a:extLst>
            </p:cNvPr>
            <p:cNvSpPr/>
            <p:nvPr/>
          </p:nvSpPr>
          <p:spPr>
            <a:xfrm>
              <a:off x="4432567" y="498223"/>
              <a:ext cx="21119" cy="64246"/>
            </a:xfrm>
            <a:custGeom>
              <a:avLst/>
              <a:gdLst/>
              <a:ahLst/>
              <a:cxnLst/>
              <a:rect l="l" t="t" r="r" b="b"/>
              <a:pathLst>
                <a:path w="190" h="578" extrusionOk="0">
                  <a:moveTo>
                    <a:pt x="105" y="0"/>
                  </a:moveTo>
                  <a:cubicBezTo>
                    <a:pt x="78" y="0"/>
                    <a:pt x="53" y="15"/>
                    <a:pt x="46" y="49"/>
                  </a:cubicBezTo>
                  <a:cubicBezTo>
                    <a:pt x="17" y="203"/>
                    <a:pt x="0" y="355"/>
                    <a:pt x="0" y="512"/>
                  </a:cubicBezTo>
                  <a:cubicBezTo>
                    <a:pt x="0" y="555"/>
                    <a:pt x="34" y="577"/>
                    <a:pt x="68" y="577"/>
                  </a:cubicBezTo>
                  <a:cubicBezTo>
                    <a:pt x="102" y="577"/>
                    <a:pt x="137" y="555"/>
                    <a:pt x="137" y="512"/>
                  </a:cubicBezTo>
                  <a:cubicBezTo>
                    <a:pt x="140" y="369"/>
                    <a:pt x="153" y="226"/>
                    <a:pt x="180" y="86"/>
                  </a:cubicBezTo>
                  <a:cubicBezTo>
                    <a:pt x="190" y="34"/>
                    <a:pt x="146"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0;p49">
              <a:extLst>
                <a:ext uri="{FF2B5EF4-FFF2-40B4-BE49-F238E27FC236}">
                  <a16:creationId xmlns:a16="http://schemas.microsoft.com/office/drawing/2014/main" xmlns="" id="{2DF9463A-D683-5E44-6059-F996FD1A37F3}"/>
                </a:ext>
              </a:extLst>
            </p:cNvPr>
            <p:cNvSpPr/>
            <p:nvPr/>
          </p:nvSpPr>
          <p:spPr>
            <a:xfrm>
              <a:off x="4474362" y="549911"/>
              <a:ext cx="19786" cy="58466"/>
            </a:xfrm>
            <a:custGeom>
              <a:avLst/>
              <a:gdLst/>
              <a:ahLst/>
              <a:cxnLst/>
              <a:rect l="l" t="t" r="r" b="b"/>
              <a:pathLst>
                <a:path w="178" h="526" extrusionOk="0">
                  <a:moveTo>
                    <a:pt x="92" y="1"/>
                  </a:moveTo>
                  <a:cubicBezTo>
                    <a:pt x="65" y="1"/>
                    <a:pt x="40" y="16"/>
                    <a:pt x="34" y="50"/>
                  </a:cubicBezTo>
                  <a:cubicBezTo>
                    <a:pt x="10" y="187"/>
                    <a:pt x="0" y="323"/>
                    <a:pt x="14" y="460"/>
                  </a:cubicBezTo>
                  <a:cubicBezTo>
                    <a:pt x="19" y="503"/>
                    <a:pt x="56" y="526"/>
                    <a:pt x="91" y="526"/>
                  </a:cubicBezTo>
                  <a:cubicBezTo>
                    <a:pt x="125" y="526"/>
                    <a:pt x="157" y="504"/>
                    <a:pt x="154" y="460"/>
                  </a:cubicBezTo>
                  <a:cubicBezTo>
                    <a:pt x="140" y="334"/>
                    <a:pt x="146" y="214"/>
                    <a:pt x="170" y="87"/>
                  </a:cubicBezTo>
                  <a:cubicBezTo>
                    <a:pt x="178" y="35"/>
                    <a:pt x="133"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1;p49">
              <a:extLst>
                <a:ext uri="{FF2B5EF4-FFF2-40B4-BE49-F238E27FC236}">
                  <a16:creationId xmlns:a16="http://schemas.microsoft.com/office/drawing/2014/main" xmlns="" id="{94794DFA-E701-8E41-6EB3-FA50901BE793}"/>
                </a:ext>
              </a:extLst>
            </p:cNvPr>
            <p:cNvSpPr/>
            <p:nvPr/>
          </p:nvSpPr>
          <p:spPr>
            <a:xfrm>
              <a:off x="4441015" y="722980"/>
              <a:ext cx="15673" cy="55354"/>
            </a:xfrm>
            <a:custGeom>
              <a:avLst/>
              <a:gdLst/>
              <a:ahLst/>
              <a:cxnLst/>
              <a:rect l="l" t="t" r="r" b="b"/>
              <a:pathLst>
                <a:path w="141" h="498" extrusionOk="0">
                  <a:moveTo>
                    <a:pt x="71" y="0"/>
                  </a:moveTo>
                  <a:cubicBezTo>
                    <a:pt x="36" y="0"/>
                    <a:pt x="1" y="23"/>
                    <a:pt x="1" y="67"/>
                  </a:cubicBezTo>
                  <a:lnTo>
                    <a:pt x="1" y="430"/>
                  </a:lnTo>
                  <a:cubicBezTo>
                    <a:pt x="1" y="475"/>
                    <a:pt x="36" y="498"/>
                    <a:pt x="71" y="498"/>
                  </a:cubicBezTo>
                  <a:cubicBezTo>
                    <a:pt x="106" y="498"/>
                    <a:pt x="141" y="475"/>
                    <a:pt x="141" y="430"/>
                  </a:cubicBezTo>
                  <a:lnTo>
                    <a:pt x="141" y="67"/>
                  </a:lnTo>
                  <a:cubicBezTo>
                    <a:pt x="141"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2;p49">
              <a:extLst>
                <a:ext uri="{FF2B5EF4-FFF2-40B4-BE49-F238E27FC236}">
                  <a16:creationId xmlns:a16="http://schemas.microsoft.com/office/drawing/2014/main" xmlns="" id="{778A8468-F3CE-6486-2CCD-15AA24C2AB7B}"/>
                </a:ext>
              </a:extLst>
            </p:cNvPr>
            <p:cNvSpPr/>
            <p:nvPr/>
          </p:nvSpPr>
          <p:spPr>
            <a:xfrm>
              <a:off x="4472806" y="1802077"/>
              <a:ext cx="15673" cy="32457"/>
            </a:xfrm>
            <a:custGeom>
              <a:avLst/>
              <a:gdLst/>
              <a:ahLst/>
              <a:cxnLst/>
              <a:rect l="l" t="t" r="r" b="b"/>
              <a:pathLst>
                <a:path w="141" h="292" extrusionOk="0">
                  <a:moveTo>
                    <a:pt x="71" y="0"/>
                  </a:moveTo>
                  <a:cubicBezTo>
                    <a:pt x="36" y="0"/>
                    <a:pt x="1" y="23"/>
                    <a:pt x="1" y="67"/>
                  </a:cubicBezTo>
                  <a:lnTo>
                    <a:pt x="1" y="224"/>
                  </a:lnTo>
                  <a:cubicBezTo>
                    <a:pt x="1" y="269"/>
                    <a:pt x="36" y="292"/>
                    <a:pt x="71" y="292"/>
                  </a:cubicBezTo>
                  <a:cubicBezTo>
                    <a:pt x="106" y="292"/>
                    <a:pt x="140" y="269"/>
                    <a:pt x="140" y="224"/>
                  </a:cubicBezTo>
                  <a:lnTo>
                    <a:pt x="140" y="67"/>
                  </a:lnTo>
                  <a:cubicBezTo>
                    <a:pt x="140"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3;p49">
              <a:extLst>
                <a:ext uri="{FF2B5EF4-FFF2-40B4-BE49-F238E27FC236}">
                  <a16:creationId xmlns:a16="http://schemas.microsoft.com/office/drawing/2014/main" xmlns="" id="{F3971170-61DB-BFA1-49FB-87EB510668F5}"/>
                </a:ext>
              </a:extLst>
            </p:cNvPr>
            <p:cNvSpPr/>
            <p:nvPr/>
          </p:nvSpPr>
          <p:spPr>
            <a:xfrm>
              <a:off x="4483588" y="1883554"/>
              <a:ext cx="38793" cy="47907"/>
            </a:xfrm>
            <a:custGeom>
              <a:avLst/>
              <a:gdLst/>
              <a:ahLst/>
              <a:cxnLst/>
              <a:rect l="l" t="t" r="r" b="b"/>
              <a:pathLst>
                <a:path w="349" h="431" extrusionOk="0">
                  <a:moveTo>
                    <a:pt x="135" y="1"/>
                  </a:moveTo>
                  <a:cubicBezTo>
                    <a:pt x="115" y="1"/>
                    <a:pt x="96" y="10"/>
                    <a:pt x="83" y="33"/>
                  </a:cubicBezTo>
                  <a:cubicBezTo>
                    <a:pt x="0" y="187"/>
                    <a:pt x="74" y="370"/>
                    <a:pt x="237" y="426"/>
                  </a:cubicBezTo>
                  <a:cubicBezTo>
                    <a:pt x="245" y="429"/>
                    <a:pt x="253" y="431"/>
                    <a:pt x="260" y="431"/>
                  </a:cubicBezTo>
                  <a:cubicBezTo>
                    <a:pt x="326" y="431"/>
                    <a:pt x="348" y="317"/>
                    <a:pt x="274" y="293"/>
                  </a:cubicBezTo>
                  <a:cubicBezTo>
                    <a:pt x="197" y="267"/>
                    <a:pt x="163" y="173"/>
                    <a:pt x="200" y="104"/>
                  </a:cubicBezTo>
                  <a:cubicBezTo>
                    <a:pt x="230" y="50"/>
                    <a:pt x="181"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4;p49">
              <a:extLst>
                <a:ext uri="{FF2B5EF4-FFF2-40B4-BE49-F238E27FC236}">
                  <a16:creationId xmlns:a16="http://schemas.microsoft.com/office/drawing/2014/main" xmlns="" id="{D7ED8F5E-70E8-3CBB-4DF8-59A35AE2D139}"/>
                </a:ext>
              </a:extLst>
            </p:cNvPr>
            <p:cNvSpPr/>
            <p:nvPr/>
          </p:nvSpPr>
          <p:spPr>
            <a:xfrm>
              <a:off x="4529495" y="1810747"/>
              <a:ext cx="20341" cy="44016"/>
            </a:xfrm>
            <a:custGeom>
              <a:avLst/>
              <a:gdLst/>
              <a:ahLst/>
              <a:cxnLst/>
              <a:rect l="l" t="t" r="r" b="b"/>
              <a:pathLst>
                <a:path w="183" h="396" extrusionOk="0">
                  <a:moveTo>
                    <a:pt x="68" y="0"/>
                  </a:moveTo>
                  <a:cubicBezTo>
                    <a:pt x="41" y="0"/>
                    <a:pt x="17" y="15"/>
                    <a:pt x="13" y="49"/>
                  </a:cubicBezTo>
                  <a:cubicBezTo>
                    <a:pt x="0" y="153"/>
                    <a:pt x="3" y="246"/>
                    <a:pt x="33" y="346"/>
                  </a:cubicBezTo>
                  <a:cubicBezTo>
                    <a:pt x="43" y="380"/>
                    <a:pt x="70" y="395"/>
                    <a:pt x="98" y="395"/>
                  </a:cubicBezTo>
                  <a:cubicBezTo>
                    <a:pt x="140" y="395"/>
                    <a:pt x="182" y="361"/>
                    <a:pt x="166" y="309"/>
                  </a:cubicBezTo>
                  <a:cubicBezTo>
                    <a:pt x="143" y="236"/>
                    <a:pt x="137" y="163"/>
                    <a:pt x="146" y="86"/>
                  </a:cubicBezTo>
                  <a:cubicBezTo>
                    <a:pt x="155" y="34"/>
                    <a:pt x="108"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5;p49">
              <a:extLst>
                <a:ext uri="{FF2B5EF4-FFF2-40B4-BE49-F238E27FC236}">
                  <a16:creationId xmlns:a16="http://schemas.microsoft.com/office/drawing/2014/main" xmlns="" id="{E81D6A15-8BD1-34A8-8768-442F4164CA14}"/>
                </a:ext>
              </a:extLst>
            </p:cNvPr>
            <p:cNvSpPr/>
            <p:nvPr/>
          </p:nvSpPr>
          <p:spPr>
            <a:xfrm>
              <a:off x="4560175" y="1926126"/>
              <a:ext cx="24676" cy="49241"/>
            </a:xfrm>
            <a:custGeom>
              <a:avLst/>
              <a:gdLst/>
              <a:ahLst/>
              <a:cxnLst/>
              <a:rect l="l" t="t" r="r" b="b"/>
              <a:pathLst>
                <a:path w="222" h="443" extrusionOk="0">
                  <a:moveTo>
                    <a:pt x="85" y="1"/>
                  </a:moveTo>
                  <a:cubicBezTo>
                    <a:pt x="44" y="1"/>
                    <a:pt x="0" y="35"/>
                    <a:pt x="10" y="87"/>
                  </a:cubicBezTo>
                  <a:cubicBezTo>
                    <a:pt x="33" y="190"/>
                    <a:pt x="53" y="289"/>
                    <a:pt x="77" y="393"/>
                  </a:cubicBezTo>
                  <a:cubicBezTo>
                    <a:pt x="84" y="428"/>
                    <a:pt x="110" y="442"/>
                    <a:pt x="137" y="442"/>
                  </a:cubicBezTo>
                  <a:cubicBezTo>
                    <a:pt x="178" y="442"/>
                    <a:pt x="222" y="408"/>
                    <a:pt x="210" y="357"/>
                  </a:cubicBezTo>
                  <a:cubicBezTo>
                    <a:pt x="187" y="253"/>
                    <a:pt x="167" y="150"/>
                    <a:pt x="144" y="50"/>
                  </a:cubicBezTo>
                  <a:cubicBezTo>
                    <a:pt x="137" y="15"/>
                    <a:pt x="112"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6;p49">
              <a:extLst>
                <a:ext uri="{FF2B5EF4-FFF2-40B4-BE49-F238E27FC236}">
                  <a16:creationId xmlns:a16="http://schemas.microsoft.com/office/drawing/2014/main" xmlns="" id="{67E6C7B3-6225-DCFC-69A4-5C39DF607D67}"/>
                </a:ext>
              </a:extLst>
            </p:cNvPr>
            <p:cNvSpPr/>
            <p:nvPr/>
          </p:nvSpPr>
          <p:spPr>
            <a:xfrm>
              <a:off x="4625312" y="1836869"/>
              <a:ext cx="15562" cy="49463"/>
            </a:xfrm>
            <a:custGeom>
              <a:avLst/>
              <a:gdLst/>
              <a:ahLst/>
              <a:cxnLst/>
              <a:rect l="l" t="t" r="r" b="b"/>
              <a:pathLst>
                <a:path w="140" h="445" extrusionOk="0">
                  <a:moveTo>
                    <a:pt x="70" y="1"/>
                  </a:moveTo>
                  <a:cubicBezTo>
                    <a:pt x="35" y="1"/>
                    <a:pt x="0" y="23"/>
                    <a:pt x="0" y="68"/>
                  </a:cubicBezTo>
                  <a:lnTo>
                    <a:pt x="0" y="378"/>
                  </a:lnTo>
                  <a:cubicBezTo>
                    <a:pt x="0" y="422"/>
                    <a:pt x="35" y="445"/>
                    <a:pt x="70" y="445"/>
                  </a:cubicBezTo>
                  <a:cubicBezTo>
                    <a:pt x="105" y="445"/>
                    <a:pt x="140" y="422"/>
                    <a:pt x="140" y="378"/>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7;p49">
              <a:extLst>
                <a:ext uri="{FF2B5EF4-FFF2-40B4-BE49-F238E27FC236}">
                  <a16:creationId xmlns:a16="http://schemas.microsoft.com/office/drawing/2014/main" xmlns="" id="{2D45C924-438D-28CF-62A7-43E5E146DFFB}"/>
                </a:ext>
              </a:extLst>
            </p:cNvPr>
            <p:cNvSpPr/>
            <p:nvPr/>
          </p:nvSpPr>
          <p:spPr>
            <a:xfrm>
              <a:off x="4628202" y="1943355"/>
              <a:ext cx="15673" cy="66580"/>
            </a:xfrm>
            <a:custGeom>
              <a:avLst/>
              <a:gdLst/>
              <a:ahLst/>
              <a:cxnLst/>
              <a:rect l="l" t="t" r="r" b="b"/>
              <a:pathLst>
                <a:path w="141" h="599" extrusionOk="0">
                  <a:moveTo>
                    <a:pt x="70" y="0"/>
                  </a:moveTo>
                  <a:cubicBezTo>
                    <a:pt x="35" y="0"/>
                    <a:pt x="1" y="22"/>
                    <a:pt x="1" y="65"/>
                  </a:cubicBezTo>
                  <a:lnTo>
                    <a:pt x="1" y="531"/>
                  </a:lnTo>
                  <a:cubicBezTo>
                    <a:pt x="1" y="576"/>
                    <a:pt x="35" y="598"/>
                    <a:pt x="70" y="598"/>
                  </a:cubicBezTo>
                  <a:cubicBezTo>
                    <a:pt x="105" y="598"/>
                    <a:pt x="140" y="576"/>
                    <a:pt x="140" y="531"/>
                  </a:cubicBezTo>
                  <a:lnTo>
                    <a:pt x="140" y="65"/>
                  </a:lnTo>
                  <a:cubicBezTo>
                    <a:pt x="140" y="22"/>
                    <a:pt x="10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8;p49">
              <a:extLst>
                <a:ext uri="{FF2B5EF4-FFF2-40B4-BE49-F238E27FC236}">
                  <a16:creationId xmlns:a16="http://schemas.microsoft.com/office/drawing/2014/main" xmlns="" id="{BFB6C923-BC65-73D1-64F0-E1577C62E1C7}"/>
                </a:ext>
              </a:extLst>
            </p:cNvPr>
            <p:cNvSpPr/>
            <p:nvPr/>
          </p:nvSpPr>
          <p:spPr>
            <a:xfrm>
              <a:off x="4698008" y="1877107"/>
              <a:ext cx="26900" cy="60578"/>
            </a:xfrm>
            <a:custGeom>
              <a:avLst/>
              <a:gdLst/>
              <a:ahLst/>
              <a:cxnLst/>
              <a:rect l="l" t="t" r="r" b="b"/>
              <a:pathLst>
                <a:path w="242" h="545" extrusionOk="0">
                  <a:moveTo>
                    <a:pt x="174" y="0"/>
                  </a:moveTo>
                  <a:cubicBezTo>
                    <a:pt x="139" y="0"/>
                    <a:pt x="103" y="22"/>
                    <a:pt x="102" y="65"/>
                  </a:cubicBezTo>
                  <a:cubicBezTo>
                    <a:pt x="95" y="202"/>
                    <a:pt x="65" y="331"/>
                    <a:pt x="19" y="461"/>
                  </a:cubicBezTo>
                  <a:cubicBezTo>
                    <a:pt x="0" y="512"/>
                    <a:pt x="42" y="545"/>
                    <a:pt x="84" y="545"/>
                  </a:cubicBezTo>
                  <a:cubicBezTo>
                    <a:pt x="112" y="545"/>
                    <a:pt x="140" y="531"/>
                    <a:pt x="151" y="498"/>
                  </a:cubicBezTo>
                  <a:cubicBezTo>
                    <a:pt x="205" y="358"/>
                    <a:pt x="231" y="215"/>
                    <a:pt x="238" y="65"/>
                  </a:cubicBezTo>
                  <a:cubicBezTo>
                    <a:pt x="242" y="22"/>
                    <a:pt x="208" y="0"/>
                    <a:pt x="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9;p49">
              <a:extLst>
                <a:ext uri="{FF2B5EF4-FFF2-40B4-BE49-F238E27FC236}">
                  <a16:creationId xmlns:a16="http://schemas.microsoft.com/office/drawing/2014/main" xmlns="" id="{24472C29-002B-3E71-A1B9-5B6E6DA56F36}"/>
                </a:ext>
              </a:extLst>
            </p:cNvPr>
            <p:cNvSpPr/>
            <p:nvPr/>
          </p:nvSpPr>
          <p:spPr>
            <a:xfrm>
              <a:off x="4675110" y="1992597"/>
              <a:ext cx="31679" cy="45795"/>
            </a:xfrm>
            <a:custGeom>
              <a:avLst/>
              <a:gdLst/>
              <a:ahLst/>
              <a:cxnLst/>
              <a:rect l="l" t="t" r="r" b="b"/>
              <a:pathLst>
                <a:path w="285" h="412" extrusionOk="0">
                  <a:moveTo>
                    <a:pt x="201" y="1"/>
                  </a:moveTo>
                  <a:cubicBezTo>
                    <a:pt x="173" y="1"/>
                    <a:pt x="144" y="15"/>
                    <a:pt x="131" y="48"/>
                  </a:cubicBezTo>
                  <a:cubicBezTo>
                    <a:pt x="95" y="141"/>
                    <a:pt x="58" y="235"/>
                    <a:pt x="21" y="327"/>
                  </a:cubicBezTo>
                  <a:cubicBezTo>
                    <a:pt x="1" y="378"/>
                    <a:pt x="43" y="412"/>
                    <a:pt x="86" y="412"/>
                  </a:cubicBezTo>
                  <a:cubicBezTo>
                    <a:pt x="114" y="412"/>
                    <a:pt x="141" y="398"/>
                    <a:pt x="154" y="367"/>
                  </a:cubicBezTo>
                  <a:cubicBezTo>
                    <a:pt x="191" y="271"/>
                    <a:pt x="228" y="178"/>
                    <a:pt x="265" y="84"/>
                  </a:cubicBezTo>
                  <a:cubicBezTo>
                    <a:pt x="284" y="34"/>
                    <a:pt x="24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20;p49">
              <a:extLst>
                <a:ext uri="{FF2B5EF4-FFF2-40B4-BE49-F238E27FC236}">
                  <a16:creationId xmlns:a16="http://schemas.microsoft.com/office/drawing/2014/main" xmlns="" id="{3B79CD73-84E0-456A-BB06-6E93704E7B8E}"/>
                </a:ext>
              </a:extLst>
            </p:cNvPr>
            <p:cNvSpPr/>
            <p:nvPr/>
          </p:nvSpPr>
          <p:spPr>
            <a:xfrm>
              <a:off x="4776373" y="1900449"/>
              <a:ext cx="46240" cy="60578"/>
            </a:xfrm>
            <a:custGeom>
              <a:avLst/>
              <a:gdLst/>
              <a:ahLst/>
              <a:cxnLst/>
              <a:rect l="l" t="t" r="r" b="b"/>
              <a:pathLst>
                <a:path w="416" h="545" extrusionOk="0">
                  <a:moveTo>
                    <a:pt x="318" y="0"/>
                  </a:moveTo>
                  <a:cubicBezTo>
                    <a:pt x="297" y="0"/>
                    <a:pt x="275" y="10"/>
                    <a:pt x="259" y="32"/>
                  </a:cubicBezTo>
                  <a:cubicBezTo>
                    <a:pt x="159" y="165"/>
                    <a:pt x="82" y="308"/>
                    <a:pt x="19" y="461"/>
                  </a:cubicBezTo>
                  <a:cubicBezTo>
                    <a:pt x="1" y="511"/>
                    <a:pt x="42" y="544"/>
                    <a:pt x="85" y="544"/>
                  </a:cubicBezTo>
                  <a:cubicBezTo>
                    <a:pt x="113" y="544"/>
                    <a:pt x="142" y="530"/>
                    <a:pt x="156" y="497"/>
                  </a:cubicBezTo>
                  <a:cubicBezTo>
                    <a:pt x="212" y="354"/>
                    <a:pt x="285" y="225"/>
                    <a:pt x="378" y="101"/>
                  </a:cubicBezTo>
                  <a:cubicBezTo>
                    <a:pt x="416" y="50"/>
                    <a:pt x="368"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1;p49">
              <a:extLst>
                <a:ext uri="{FF2B5EF4-FFF2-40B4-BE49-F238E27FC236}">
                  <a16:creationId xmlns:a16="http://schemas.microsoft.com/office/drawing/2014/main" xmlns="" id="{7E57A053-933F-2B65-5D0F-70E0D5D0284C}"/>
                </a:ext>
              </a:extLst>
            </p:cNvPr>
            <p:cNvSpPr/>
            <p:nvPr/>
          </p:nvSpPr>
          <p:spPr>
            <a:xfrm>
              <a:off x="4726019" y="2035170"/>
              <a:ext cx="50242" cy="44572"/>
            </a:xfrm>
            <a:custGeom>
              <a:avLst/>
              <a:gdLst/>
              <a:ahLst/>
              <a:cxnLst/>
              <a:rect l="l" t="t" r="r" b="b"/>
              <a:pathLst>
                <a:path w="452" h="401" extrusionOk="0">
                  <a:moveTo>
                    <a:pt x="352" y="0"/>
                  </a:moveTo>
                  <a:cubicBezTo>
                    <a:pt x="337" y="0"/>
                    <a:pt x="320" y="6"/>
                    <a:pt x="306" y="21"/>
                  </a:cubicBezTo>
                  <a:cubicBezTo>
                    <a:pt x="222" y="107"/>
                    <a:pt x="136" y="194"/>
                    <a:pt x="49" y="281"/>
                  </a:cubicBezTo>
                  <a:cubicBezTo>
                    <a:pt x="1" y="329"/>
                    <a:pt x="50" y="400"/>
                    <a:pt x="104" y="400"/>
                  </a:cubicBezTo>
                  <a:cubicBezTo>
                    <a:pt x="119" y="400"/>
                    <a:pt x="135" y="395"/>
                    <a:pt x="149" y="380"/>
                  </a:cubicBezTo>
                  <a:cubicBezTo>
                    <a:pt x="232" y="291"/>
                    <a:pt x="319" y="204"/>
                    <a:pt x="406" y="118"/>
                  </a:cubicBezTo>
                  <a:cubicBezTo>
                    <a:pt x="452" y="69"/>
                    <a:pt x="405"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2;p49">
              <a:extLst>
                <a:ext uri="{FF2B5EF4-FFF2-40B4-BE49-F238E27FC236}">
                  <a16:creationId xmlns:a16="http://schemas.microsoft.com/office/drawing/2014/main" xmlns="" id="{C8F059A4-CF90-D16B-750C-97E5A5A06201}"/>
                </a:ext>
              </a:extLst>
            </p:cNvPr>
            <p:cNvSpPr/>
            <p:nvPr/>
          </p:nvSpPr>
          <p:spPr>
            <a:xfrm>
              <a:off x="4888085" y="1949247"/>
              <a:ext cx="35014" cy="38014"/>
            </a:xfrm>
            <a:custGeom>
              <a:avLst/>
              <a:gdLst/>
              <a:ahLst/>
              <a:cxnLst/>
              <a:rect l="l" t="t" r="r" b="b"/>
              <a:pathLst>
                <a:path w="315" h="342" extrusionOk="0">
                  <a:moveTo>
                    <a:pt x="217" y="1"/>
                  </a:moveTo>
                  <a:cubicBezTo>
                    <a:pt x="197" y="1"/>
                    <a:pt x="176" y="10"/>
                    <a:pt x="162" y="32"/>
                  </a:cubicBezTo>
                  <a:cubicBezTo>
                    <a:pt x="119" y="101"/>
                    <a:pt x="76" y="172"/>
                    <a:pt x="32" y="238"/>
                  </a:cubicBezTo>
                  <a:cubicBezTo>
                    <a:pt x="0" y="291"/>
                    <a:pt x="48" y="341"/>
                    <a:pt x="96" y="341"/>
                  </a:cubicBezTo>
                  <a:cubicBezTo>
                    <a:pt x="117" y="341"/>
                    <a:pt x="138" y="332"/>
                    <a:pt x="152" y="308"/>
                  </a:cubicBezTo>
                  <a:cubicBezTo>
                    <a:pt x="195" y="241"/>
                    <a:pt x="239" y="172"/>
                    <a:pt x="282" y="101"/>
                  </a:cubicBezTo>
                  <a:cubicBezTo>
                    <a:pt x="315" y="50"/>
                    <a:pt x="266" y="1"/>
                    <a:pt x="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3;p49">
              <a:extLst>
                <a:ext uri="{FF2B5EF4-FFF2-40B4-BE49-F238E27FC236}">
                  <a16:creationId xmlns:a16="http://schemas.microsoft.com/office/drawing/2014/main" xmlns="" id="{260012AE-79BC-D00A-909C-C5D0B17D34FF}"/>
                </a:ext>
              </a:extLst>
            </p:cNvPr>
            <p:cNvSpPr/>
            <p:nvPr/>
          </p:nvSpPr>
          <p:spPr>
            <a:xfrm>
              <a:off x="4824059" y="2055622"/>
              <a:ext cx="44907" cy="35791"/>
            </a:xfrm>
            <a:custGeom>
              <a:avLst/>
              <a:gdLst/>
              <a:ahLst/>
              <a:cxnLst/>
              <a:rect l="l" t="t" r="r" b="b"/>
              <a:pathLst>
                <a:path w="404" h="322" extrusionOk="0">
                  <a:moveTo>
                    <a:pt x="302" y="1"/>
                  </a:moveTo>
                  <a:cubicBezTo>
                    <a:pt x="287" y="1"/>
                    <a:pt x="270" y="7"/>
                    <a:pt x="255" y="20"/>
                  </a:cubicBezTo>
                  <a:lnTo>
                    <a:pt x="52" y="207"/>
                  </a:lnTo>
                  <a:cubicBezTo>
                    <a:pt x="1" y="253"/>
                    <a:pt x="48" y="322"/>
                    <a:pt x="102" y="322"/>
                  </a:cubicBezTo>
                  <a:cubicBezTo>
                    <a:pt x="118" y="322"/>
                    <a:pt x="134" y="316"/>
                    <a:pt x="149" y="303"/>
                  </a:cubicBezTo>
                  <a:lnTo>
                    <a:pt x="352" y="116"/>
                  </a:lnTo>
                  <a:cubicBezTo>
                    <a:pt x="404" y="70"/>
                    <a:pt x="357"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624;p49">
              <a:extLst>
                <a:ext uri="{FF2B5EF4-FFF2-40B4-BE49-F238E27FC236}">
                  <a16:creationId xmlns:a16="http://schemas.microsoft.com/office/drawing/2014/main" xmlns="" id="{55DDE235-A499-B50E-270F-A15F122FD103}"/>
                </a:ext>
              </a:extLst>
            </p:cNvPr>
            <p:cNvSpPr/>
            <p:nvPr/>
          </p:nvSpPr>
          <p:spPr>
            <a:xfrm>
              <a:off x="4935104" y="2058624"/>
              <a:ext cx="40905" cy="28900"/>
            </a:xfrm>
            <a:custGeom>
              <a:avLst/>
              <a:gdLst/>
              <a:ahLst/>
              <a:cxnLst/>
              <a:rect l="l" t="t" r="r" b="b"/>
              <a:pathLst>
                <a:path w="368" h="260" extrusionOk="0">
                  <a:moveTo>
                    <a:pt x="256" y="1"/>
                  </a:moveTo>
                  <a:cubicBezTo>
                    <a:pt x="241" y="1"/>
                    <a:pt x="226" y="5"/>
                    <a:pt x="212" y="16"/>
                  </a:cubicBezTo>
                  <a:cubicBezTo>
                    <a:pt x="162" y="60"/>
                    <a:pt x="109" y="103"/>
                    <a:pt x="55" y="146"/>
                  </a:cubicBezTo>
                  <a:cubicBezTo>
                    <a:pt x="0" y="188"/>
                    <a:pt x="51" y="260"/>
                    <a:pt x="109" y="260"/>
                  </a:cubicBezTo>
                  <a:cubicBezTo>
                    <a:pt x="125" y="260"/>
                    <a:pt x="140" y="255"/>
                    <a:pt x="155" y="243"/>
                  </a:cubicBezTo>
                  <a:cubicBezTo>
                    <a:pt x="205" y="200"/>
                    <a:pt x="258" y="160"/>
                    <a:pt x="312" y="116"/>
                  </a:cubicBezTo>
                  <a:cubicBezTo>
                    <a:pt x="368" y="71"/>
                    <a:pt x="315"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625;p49">
              <a:extLst>
                <a:ext uri="{FF2B5EF4-FFF2-40B4-BE49-F238E27FC236}">
                  <a16:creationId xmlns:a16="http://schemas.microsoft.com/office/drawing/2014/main" xmlns="" id="{FD3F985C-D311-1A2A-84AD-9500F011BFA8}"/>
                </a:ext>
              </a:extLst>
            </p:cNvPr>
            <p:cNvSpPr/>
            <p:nvPr/>
          </p:nvSpPr>
          <p:spPr>
            <a:xfrm>
              <a:off x="5021583" y="1986261"/>
              <a:ext cx="42017" cy="32901"/>
            </a:xfrm>
            <a:custGeom>
              <a:avLst/>
              <a:gdLst/>
              <a:ahLst/>
              <a:cxnLst/>
              <a:rect l="l" t="t" r="r" b="b"/>
              <a:pathLst>
                <a:path w="378" h="296" extrusionOk="0">
                  <a:moveTo>
                    <a:pt x="280" y="1"/>
                  </a:moveTo>
                  <a:cubicBezTo>
                    <a:pt x="259" y="1"/>
                    <a:pt x="238" y="10"/>
                    <a:pt x="223" y="32"/>
                  </a:cubicBezTo>
                  <a:cubicBezTo>
                    <a:pt x="183" y="92"/>
                    <a:pt x="133" y="135"/>
                    <a:pt x="70" y="168"/>
                  </a:cubicBezTo>
                  <a:cubicBezTo>
                    <a:pt x="1" y="202"/>
                    <a:pt x="43" y="296"/>
                    <a:pt x="107" y="296"/>
                  </a:cubicBezTo>
                  <a:cubicBezTo>
                    <a:pt x="117" y="296"/>
                    <a:pt x="128" y="293"/>
                    <a:pt x="139" y="288"/>
                  </a:cubicBezTo>
                  <a:cubicBezTo>
                    <a:pt x="226" y="241"/>
                    <a:pt x="289" y="181"/>
                    <a:pt x="343" y="101"/>
                  </a:cubicBezTo>
                  <a:cubicBezTo>
                    <a:pt x="377" y="50"/>
                    <a:pt x="329"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626;p49">
              <a:extLst>
                <a:ext uri="{FF2B5EF4-FFF2-40B4-BE49-F238E27FC236}">
                  <a16:creationId xmlns:a16="http://schemas.microsoft.com/office/drawing/2014/main" xmlns="" id="{E33310CF-7203-99C2-8244-AA90F27E47D6}"/>
                </a:ext>
              </a:extLst>
            </p:cNvPr>
            <p:cNvSpPr/>
            <p:nvPr/>
          </p:nvSpPr>
          <p:spPr>
            <a:xfrm>
              <a:off x="4941329" y="1969366"/>
              <a:ext cx="35125" cy="34902"/>
            </a:xfrm>
            <a:custGeom>
              <a:avLst/>
              <a:gdLst/>
              <a:ahLst/>
              <a:cxnLst/>
              <a:rect l="l" t="t" r="r" b="b"/>
              <a:pathLst>
                <a:path w="316" h="314" extrusionOk="0">
                  <a:moveTo>
                    <a:pt x="232" y="0"/>
                  </a:moveTo>
                  <a:cubicBezTo>
                    <a:pt x="204" y="0"/>
                    <a:pt x="175" y="15"/>
                    <a:pt x="162" y="47"/>
                  </a:cubicBezTo>
                  <a:cubicBezTo>
                    <a:pt x="139" y="107"/>
                    <a:pt x="102" y="154"/>
                    <a:pt x="53" y="197"/>
                  </a:cubicBezTo>
                  <a:cubicBezTo>
                    <a:pt x="0" y="244"/>
                    <a:pt x="49" y="314"/>
                    <a:pt x="104" y="314"/>
                  </a:cubicBezTo>
                  <a:cubicBezTo>
                    <a:pt x="119" y="314"/>
                    <a:pt x="135" y="309"/>
                    <a:pt x="149" y="297"/>
                  </a:cubicBezTo>
                  <a:cubicBezTo>
                    <a:pt x="219" y="237"/>
                    <a:pt x="262" y="167"/>
                    <a:pt x="295" y="84"/>
                  </a:cubicBezTo>
                  <a:cubicBezTo>
                    <a:pt x="316" y="33"/>
                    <a:pt x="275"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627;p49">
              <a:extLst>
                <a:ext uri="{FF2B5EF4-FFF2-40B4-BE49-F238E27FC236}">
                  <a16:creationId xmlns:a16="http://schemas.microsoft.com/office/drawing/2014/main" xmlns="" id="{45D49ABC-F534-AD34-861C-420709F366E9}"/>
                </a:ext>
              </a:extLst>
            </p:cNvPr>
            <p:cNvSpPr/>
            <p:nvPr/>
          </p:nvSpPr>
          <p:spPr>
            <a:xfrm>
              <a:off x="4734578" y="2158775"/>
              <a:ext cx="39015" cy="32790"/>
            </a:xfrm>
            <a:custGeom>
              <a:avLst/>
              <a:gdLst/>
              <a:ahLst/>
              <a:cxnLst/>
              <a:rect l="l" t="t" r="r" b="b"/>
              <a:pathLst>
                <a:path w="351" h="295" extrusionOk="0">
                  <a:moveTo>
                    <a:pt x="249" y="0"/>
                  </a:moveTo>
                  <a:cubicBezTo>
                    <a:pt x="233" y="0"/>
                    <a:pt x="216" y="6"/>
                    <a:pt x="202" y="21"/>
                  </a:cubicBezTo>
                  <a:lnTo>
                    <a:pt x="49" y="177"/>
                  </a:lnTo>
                  <a:cubicBezTo>
                    <a:pt x="0" y="226"/>
                    <a:pt x="46" y="294"/>
                    <a:pt x="98" y="294"/>
                  </a:cubicBezTo>
                  <a:cubicBezTo>
                    <a:pt x="114" y="294"/>
                    <a:pt x="130" y="288"/>
                    <a:pt x="145" y="273"/>
                  </a:cubicBezTo>
                  <a:lnTo>
                    <a:pt x="302" y="117"/>
                  </a:lnTo>
                  <a:cubicBezTo>
                    <a:pt x="350" y="68"/>
                    <a:pt x="302"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628;p49">
              <a:extLst>
                <a:ext uri="{FF2B5EF4-FFF2-40B4-BE49-F238E27FC236}">
                  <a16:creationId xmlns:a16="http://schemas.microsoft.com/office/drawing/2014/main" xmlns="" id="{9E90BA7C-99CC-8283-0D07-47599EA83E95}"/>
                </a:ext>
              </a:extLst>
            </p:cNvPr>
            <p:cNvSpPr/>
            <p:nvPr/>
          </p:nvSpPr>
          <p:spPr>
            <a:xfrm>
              <a:off x="4680779" y="2118536"/>
              <a:ext cx="26900" cy="38459"/>
            </a:xfrm>
            <a:custGeom>
              <a:avLst/>
              <a:gdLst/>
              <a:ahLst/>
              <a:cxnLst/>
              <a:rect l="l" t="t" r="r" b="b"/>
              <a:pathLst>
                <a:path w="242" h="346" extrusionOk="0">
                  <a:moveTo>
                    <a:pt x="156" y="1"/>
                  </a:moveTo>
                  <a:cubicBezTo>
                    <a:pt x="129" y="1"/>
                    <a:pt x="104" y="15"/>
                    <a:pt x="97" y="50"/>
                  </a:cubicBezTo>
                  <a:cubicBezTo>
                    <a:pt x="87" y="120"/>
                    <a:pt x="63" y="180"/>
                    <a:pt x="30" y="243"/>
                  </a:cubicBezTo>
                  <a:cubicBezTo>
                    <a:pt x="0" y="296"/>
                    <a:pt x="48" y="346"/>
                    <a:pt x="95" y="346"/>
                  </a:cubicBezTo>
                  <a:cubicBezTo>
                    <a:pt x="116" y="346"/>
                    <a:pt x="136" y="336"/>
                    <a:pt x="150" y="312"/>
                  </a:cubicBezTo>
                  <a:cubicBezTo>
                    <a:pt x="190" y="240"/>
                    <a:pt x="217" y="166"/>
                    <a:pt x="234" y="86"/>
                  </a:cubicBezTo>
                  <a:cubicBezTo>
                    <a:pt x="241" y="35"/>
                    <a:pt x="196"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629;p49">
              <a:extLst>
                <a:ext uri="{FF2B5EF4-FFF2-40B4-BE49-F238E27FC236}">
                  <a16:creationId xmlns:a16="http://schemas.microsoft.com/office/drawing/2014/main" xmlns="" id="{F5ECE560-B89A-3EA1-A6F8-51AA908737D4}"/>
                </a:ext>
              </a:extLst>
            </p:cNvPr>
            <p:cNvSpPr/>
            <p:nvPr/>
          </p:nvSpPr>
          <p:spPr>
            <a:xfrm>
              <a:off x="4617531" y="2075742"/>
              <a:ext cx="24454" cy="43905"/>
            </a:xfrm>
            <a:custGeom>
              <a:avLst/>
              <a:gdLst/>
              <a:ahLst/>
              <a:cxnLst/>
              <a:rect l="l" t="t" r="r" b="b"/>
              <a:pathLst>
                <a:path w="220" h="395" extrusionOk="0">
                  <a:moveTo>
                    <a:pt x="132" y="0"/>
                  </a:moveTo>
                  <a:cubicBezTo>
                    <a:pt x="97" y="0"/>
                    <a:pt x="65" y="22"/>
                    <a:pt x="70" y="66"/>
                  </a:cubicBezTo>
                  <a:cubicBezTo>
                    <a:pt x="80" y="149"/>
                    <a:pt x="67" y="218"/>
                    <a:pt x="30" y="292"/>
                  </a:cubicBezTo>
                  <a:cubicBezTo>
                    <a:pt x="0" y="345"/>
                    <a:pt x="49" y="395"/>
                    <a:pt x="96" y="395"/>
                  </a:cubicBezTo>
                  <a:cubicBezTo>
                    <a:pt x="116" y="395"/>
                    <a:pt x="137" y="385"/>
                    <a:pt x="150" y="361"/>
                  </a:cubicBezTo>
                  <a:cubicBezTo>
                    <a:pt x="200" y="269"/>
                    <a:pt x="220" y="172"/>
                    <a:pt x="210" y="66"/>
                  </a:cubicBezTo>
                  <a:cubicBezTo>
                    <a:pt x="205" y="22"/>
                    <a:pt x="167"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630;p49">
              <a:extLst>
                <a:ext uri="{FF2B5EF4-FFF2-40B4-BE49-F238E27FC236}">
                  <a16:creationId xmlns:a16="http://schemas.microsoft.com/office/drawing/2014/main" xmlns="" id="{8764BC75-46C1-A118-6F2A-E67E3E9838A5}"/>
                </a:ext>
              </a:extLst>
            </p:cNvPr>
            <p:cNvSpPr/>
            <p:nvPr/>
          </p:nvSpPr>
          <p:spPr>
            <a:xfrm>
              <a:off x="4532386" y="2055511"/>
              <a:ext cx="19786" cy="60912"/>
            </a:xfrm>
            <a:custGeom>
              <a:avLst/>
              <a:gdLst/>
              <a:ahLst/>
              <a:cxnLst/>
              <a:rect l="l" t="t" r="r" b="b"/>
              <a:pathLst>
                <a:path w="178" h="548" extrusionOk="0">
                  <a:moveTo>
                    <a:pt x="68" y="0"/>
                  </a:moveTo>
                  <a:cubicBezTo>
                    <a:pt x="33" y="0"/>
                    <a:pt x="1" y="23"/>
                    <a:pt x="4" y="68"/>
                  </a:cubicBezTo>
                  <a:cubicBezTo>
                    <a:pt x="14" y="204"/>
                    <a:pt x="24" y="344"/>
                    <a:pt x="34" y="480"/>
                  </a:cubicBezTo>
                  <a:cubicBezTo>
                    <a:pt x="37" y="525"/>
                    <a:pt x="74" y="548"/>
                    <a:pt x="109" y="548"/>
                  </a:cubicBezTo>
                  <a:cubicBezTo>
                    <a:pt x="144" y="548"/>
                    <a:pt x="177" y="525"/>
                    <a:pt x="174" y="480"/>
                  </a:cubicBezTo>
                  <a:cubicBezTo>
                    <a:pt x="164" y="344"/>
                    <a:pt x="154" y="204"/>
                    <a:pt x="144" y="68"/>
                  </a:cubicBezTo>
                  <a:cubicBezTo>
                    <a:pt x="139"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631;p49">
              <a:extLst>
                <a:ext uri="{FF2B5EF4-FFF2-40B4-BE49-F238E27FC236}">
                  <a16:creationId xmlns:a16="http://schemas.microsoft.com/office/drawing/2014/main" xmlns="" id="{3AAECFCF-7EB4-448B-E333-456E23629B32}"/>
                </a:ext>
              </a:extLst>
            </p:cNvPr>
            <p:cNvSpPr/>
            <p:nvPr/>
          </p:nvSpPr>
          <p:spPr>
            <a:xfrm>
              <a:off x="4582406" y="2182006"/>
              <a:ext cx="15228" cy="38014"/>
            </a:xfrm>
            <a:custGeom>
              <a:avLst/>
              <a:gdLst/>
              <a:ahLst/>
              <a:cxnLst/>
              <a:rect l="l" t="t" r="r" b="b"/>
              <a:pathLst>
                <a:path w="137" h="342" extrusionOk="0">
                  <a:moveTo>
                    <a:pt x="68" y="0"/>
                  </a:moveTo>
                  <a:cubicBezTo>
                    <a:pt x="34" y="0"/>
                    <a:pt x="0" y="23"/>
                    <a:pt x="0" y="68"/>
                  </a:cubicBezTo>
                  <a:lnTo>
                    <a:pt x="0" y="274"/>
                  </a:lnTo>
                  <a:cubicBezTo>
                    <a:pt x="0" y="319"/>
                    <a:pt x="34" y="341"/>
                    <a:pt x="68" y="341"/>
                  </a:cubicBezTo>
                  <a:cubicBezTo>
                    <a:pt x="102" y="341"/>
                    <a:pt x="136" y="319"/>
                    <a:pt x="136" y="274"/>
                  </a:cubicBezTo>
                  <a:lnTo>
                    <a:pt x="136" y="68"/>
                  </a:lnTo>
                  <a:cubicBezTo>
                    <a:pt x="136"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632;p49">
              <a:extLst>
                <a:ext uri="{FF2B5EF4-FFF2-40B4-BE49-F238E27FC236}">
                  <a16:creationId xmlns:a16="http://schemas.microsoft.com/office/drawing/2014/main" xmlns="" id="{D7F35139-9A5F-EEC4-975D-CDF27EF5FD60}"/>
                </a:ext>
              </a:extLst>
            </p:cNvPr>
            <p:cNvSpPr/>
            <p:nvPr/>
          </p:nvSpPr>
          <p:spPr>
            <a:xfrm>
              <a:off x="4631203" y="2193678"/>
              <a:ext cx="25121" cy="38014"/>
            </a:xfrm>
            <a:custGeom>
              <a:avLst/>
              <a:gdLst/>
              <a:ahLst/>
              <a:cxnLst/>
              <a:rect l="l" t="t" r="r" b="b"/>
              <a:pathLst>
                <a:path w="226" h="342" extrusionOk="0">
                  <a:moveTo>
                    <a:pt x="158" y="1"/>
                  </a:moveTo>
                  <a:cubicBezTo>
                    <a:pt x="123" y="1"/>
                    <a:pt x="85" y="23"/>
                    <a:pt x="81" y="66"/>
                  </a:cubicBezTo>
                  <a:cubicBezTo>
                    <a:pt x="73" y="126"/>
                    <a:pt x="57" y="183"/>
                    <a:pt x="30" y="236"/>
                  </a:cubicBezTo>
                  <a:cubicBezTo>
                    <a:pt x="1" y="291"/>
                    <a:pt x="48" y="341"/>
                    <a:pt x="95" y="341"/>
                  </a:cubicBezTo>
                  <a:cubicBezTo>
                    <a:pt x="116" y="341"/>
                    <a:pt x="137" y="331"/>
                    <a:pt x="150" y="306"/>
                  </a:cubicBezTo>
                  <a:cubicBezTo>
                    <a:pt x="187" y="229"/>
                    <a:pt x="210" y="152"/>
                    <a:pt x="220" y="66"/>
                  </a:cubicBezTo>
                  <a:cubicBezTo>
                    <a:pt x="225" y="23"/>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633;p49">
              <a:extLst>
                <a:ext uri="{FF2B5EF4-FFF2-40B4-BE49-F238E27FC236}">
                  <a16:creationId xmlns:a16="http://schemas.microsoft.com/office/drawing/2014/main" xmlns="" id="{5B37634C-3314-6B90-14AB-397F265F340B}"/>
                </a:ext>
              </a:extLst>
            </p:cNvPr>
            <p:cNvSpPr/>
            <p:nvPr/>
          </p:nvSpPr>
          <p:spPr>
            <a:xfrm>
              <a:off x="4671886" y="2242030"/>
              <a:ext cx="38015" cy="38014"/>
            </a:xfrm>
            <a:custGeom>
              <a:avLst/>
              <a:gdLst/>
              <a:ahLst/>
              <a:cxnLst/>
              <a:rect l="l" t="t" r="r" b="b"/>
              <a:pathLst>
                <a:path w="342" h="342" extrusionOk="0">
                  <a:moveTo>
                    <a:pt x="250" y="0"/>
                  </a:moveTo>
                  <a:cubicBezTo>
                    <a:pt x="238" y="0"/>
                    <a:pt x="226" y="4"/>
                    <a:pt x="214" y="14"/>
                  </a:cubicBezTo>
                  <a:cubicBezTo>
                    <a:pt x="124" y="80"/>
                    <a:pt x="64" y="157"/>
                    <a:pt x="20" y="260"/>
                  </a:cubicBezTo>
                  <a:cubicBezTo>
                    <a:pt x="0" y="309"/>
                    <a:pt x="42" y="341"/>
                    <a:pt x="85" y="341"/>
                  </a:cubicBezTo>
                  <a:cubicBezTo>
                    <a:pt x="112" y="341"/>
                    <a:pt x="141" y="328"/>
                    <a:pt x="154" y="297"/>
                  </a:cubicBezTo>
                  <a:cubicBezTo>
                    <a:pt x="180" y="230"/>
                    <a:pt x="227" y="174"/>
                    <a:pt x="283" y="134"/>
                  </a:cubicBezTo>
                  <a:cubicBezTo>
                    <a:pt x="341" y="90"/>
                    <a:pt x="304"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634;p49">
              <a:extLst>
                <a:ext uri="{FF2B5EF4-FFF2-40B4-BE49-F238E27FC236}">
                  <a16:creationId xmlns:a16="http://schemas.microsoft.com/office/drawing/2014/main" xmlns="" id="{8FD1107C-84C4-7D2E-B7B0-BEA9DDEC31D0}"/>
                </a:ext>
              </a:extLst>
            </p:cNvPr>
            <p:cNvSpPr/>
            <p:nvPr/>
          </p:nvSpPr>
          <p:spPr>
            <a:xfrm>
              <a:off x="4589409" y="2303166"/>
              <a:ext cx="28011" cy="43572"/>
            </a:xfrm>
            <a:custGeom>
              <a:avLst/>
              <a:gdLst/>
              <a:ahLst/>
              <a:cxnLst/>
              <a:rect l="l" t="t" r="r" b="b"/>
              <a:pathLst>
                <a:path w="252" h="392" extrusionOk="0">
                  <a:moveTo>
                    <a:pt x="167" y="0"/>
                  </a:moveTo>
                  <a:cubicBezTo>
                    <a:pt x="139" y="0"/>
                    <a:pt x="111" y="15"/>
                    <a:pt x="100" y="49"/>
                  </a:cubicBezTo>
                  <a:cubicBezTo>
                    <a:pt x="73" y="136"/>
                    <a:pt x="44" y="219"/>
                    <a:pt x="17" y="306"/>
                  </a:cubicBezTo>
                  <a:cubicBezTo>
                    <a:pt x="1" y="358"/>
                    <a:pt x="43" y="392"/>
                    <a:pt x="84" y="392"/>
                  </a:cubicBezTo>
                  <a:cubicBezTo>
                    <a:pt x="112" y="392"/>
                    <a:pt x="139" y="377"/>
                    <a:pt x="150" y="342"/>
                  </a:cubicBezTo>
                  <a:lnTo>
                    <a:pt x="233" y="86"/>
                  </a:lnTo>
                  <a:cubicBezTo>
                    <a:pt x="251" y="34"/>
                    <a:pt x="209"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635;p49">
              <a:extLst>
                <a:ext uri="{FF2B5EF4-FFF2-40B4-BE49-F238E27FC236}">
                  <a16:creationId xmlns:a16="http://schemas.microsoft.com/office/drawing/2014/main" xmlns="" id="{51536F72-DF56-E46B-EC0B-BA0E4307B36E}"/>
                </a:ext>
              </a:extLst>
            </p:cNvPr>
            <p:cNvSpPr/>
            <p:nvPr/>
          </p:nvSpPr>
          <p:spPr>
            <a:xfrm>
              <a:off x="4545280" y="2268485"/>
              <a:ext cx="24565" cy="43905"/>
            </a:xfrm>
            <a:custGeom>
              <a:avLst/>
              <a:gdLst/>
              <a:ahLst/>
              <a:cxnLst/>
              <a:rect l="l" t="t" r="r" b="b"/>
              <a:pathLst>
                <a:path w="221" h="395" extrusionOk="0">
                  <a:moveTo>
                    <a:pt x="136" y="0"/>
                  </a:moveTo>
                  <a:cubicBezTo>
                    <a:pt x="102" y="0"/>
                    <a:pt x="70" y="22"/>
                    <a:pt x="75" y="65"/>
                  </a:cubicBezTo>
                  <a:cubicBezTo>
                    <a:pt x="81" y="149"/>
                    <a:pt x="68" y="218"/>
                    <a:pt x="31" y="292"/>
                  </a:cubicBezTo>
                  <a:cubicBezTo>
                    <a:pt x="1" y="345"/>
                    <a:pt x="49" y="395"/>
                    <a:pt x="96" y="395"/>
                  </a:cubicBezTo>
                  <a:cubicBezTo>
                    <a:pt x="117" y="395"/>
                    <a:pt x="137" y="385"/>
                    <a:pt x="151" y="361"/>
                  </a:cubicBezTo>
                  <a:cubicBezTo>
                    <a:pt x="198" y="269"/>
                    <a:pt x="221" y="172"/>
                    <a:pt x="211" y="65"/>
                  </a:cubicBezTo>
                  <a:cubicBezTo>
                    <a:pt x="207" y="22"/>
                    <a:pt x="171"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636;p49">
              <a:extLst>
                <a:ext uri="{FF2B5EF4-FFF2-40B4-BE49-F238E27FC236}">
                  <a16:creationId xmlns:a16="http://schemas.microsoft.com/office/drawing/2014/main" xmlns="" id="{02F1EC7E-883D-D6E5-05B2-0FFBCC15B1EF}"/>
                </a:ext>
              </a:extLst>
            </p:cNvPr>
            <p:cNvSpPr/>
            <p:nvPr/>
          </p:nvSpPr>
          <p:spPr>
            <a:xfrm>
              <a:off x="5121735" y="2245365"/>
              <a:ext cx="26900" cy="37903"/>
            </a:xfrm>
            <a:custGeom>
              <a:avLst/>
              <a:gdLst/>
              <a:ahLst/>
              <a:cxnLst/>
              <a:rect l="l" t="t" r="r" b="b"/>
              <a:pathLst>
                <a:path w="242" h="341" extrusionOk="0">
                  <a:moveTo>
                    <a:pt x="158" y="0"/>
                  </a:moveTo>
                  <a:cubicBezTo>
                    <a:pt x="130" y="0"/>
                    <a:pt x="102" y="14"/>
                    <a:pt x="90" y="47"/>
                  </a:cubicBezTo>
                  <a:cubicBezTo>
                    <a:pt x="67" y="117"/>
                    <a:pt x="41" y="187"/>
                    <a:pt x="17" y="257"/>
                  </a:cubicBezTo>
                  <a:cubicBezTo>
                    <a:pt x="1" y="307"/>
                    <a:pt x="43" y="340"/>
                    <a:pt x="85" y="340"/>
                  </a:cubicBezTo>
                  <a:cubicBezTo>
                    <a:pt x="113" y="340"/>
                    <a:pt x="140" y="326"/>
                    <a:pt x="150" y="293"/>
                  </a:cubicBezTo>
                  <a:cubicBezTo>
                    <a:pt x="177" y="223"/>
                    <a:pt x="201" y="153"/>
                    <a:pt x="224" y="84"/>
                  </a:cubicBezTo>
                  <a:cubicBezTo>
                    <a:pt x="242" y="33"/>
                    <a:pt x="200"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637;p49">
              <a:extLst>
                <a:ext uri="{FF2B5EF4-FFF2-40B4-BE49-F238E27FC236}">
                  <a16:creationId xmlns:a16="http://schemas.microsoft.com/office/drawing/2014/main" xmlns="" id="{EB4B1E42-2D58-42AA-7905-137621CFE952}"/>
                </a:ext>
              </a:extLst>
            </p:cNvPr>
            <p:cNvSpPr/>
            <p:nvPr/>
          </p:nvSpPr>
          <p:spPr>
            <a:xfrm>
              <a:off x="5154081" y="2150549"/>
              <a:ext cx="20341" cy="40571"/>
            </a:xfrm>
            <a:custGeom>
              <a:avLst/>
              <a:gdLst/>
              <a:ahLst/>
              <a:cxnLst/>
              <a:rect l="l" t="t" r="r" b="b"/>
              <a:pathLst>
                <a:path w="183" h="365" extrusionOk="0">
                  <a:moveTo>
                    <a:pt x="116" y="1"/>
                  </a:moveTo>
                  <a:cubicBezTo>
                    <a:pt x="82" y="1"/>
                    <a:pt x="44" y="23"/>
                    <a:pt x="39" y="68"/>
                  </a:cubicBezTo>
                  <a:cubicBezTo>
                    <a:pt x="29" y="144"/>
                    <a:pt x="16" y="221"/>
                    <a:pt x="5" y="298"/>
                  </a:cubicBezTo>
                  <a:cubicBezTo>
                    <a:pt x="1" y="342"/>
                    <a:pt x="33" y="365"/>
                    <a:pt x="68" y="365"/>
                  </a:cubicBezTo>
                  <a:cubicBezTo>
                    <a:pt x="103" y="365"/>
                    <a:pt x="140" y="342"/>
                    <a:pt x="145" y="298"/>
                  </a:cubicBezTo>
                  <a:cubicBezTo>
                    <a:pt x="156" y="221"/>
                    <a:pt x="165" y="144"/>
                    <a:pt x="176" y="68"/>
                  </a:cubicBezTo>
                  <a:cubicBezTo>
                    <a:pt x="182" y="23"/>
                    <a:pt x="15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638;p49">
              <a:extLst>
                <a:ext uri="{FF2B5EF4-FFF2-40B4-BE49-F238E27FC236}">
                  <a16:creationId xmlns:a16="http://schemas.microsoft.com/office/drawing/2014/main" xmlns="" id="{78EC4FEA-877E-AE1A-1790-569714A7E9BB}"/>
                </a:ext>
              </a:extLst>
            </p:cNvPr>
            <p:cNvSpPr/>
            <p:nvPr/>
          </p:nvSpPr>
          <p:spPr>
            <a:xfrm>
              <a:off x="5092279" y="2176448"/>
              <a:ext cx="30679" cy="40348"/>
            </a:xfrm>
            <a:custGeom>
              <a:avLst/>
              <a:gdLst/>
              <a:ahLst/>
              <a:cxnLst/>
              <a:rect l="l" t="t" r="r" b="b"/>
              <a:pathLst>
                <a:path w="276" h="363" extrusionOk="0">
                  <a:moveTo>
                    <a:pt x="191" y="0"/>
                  </a:moveTo>
                  <a:cubicBezTo>
                    <a:pt x="163" y="0"/>
                    <a:pt x="135" y="14"/>
                    <a:pt x="122" y="45"/>
                  </a:cubicBezTo>
                  <a:cubicBezTo>
                    <a:pt x="89" y="125"/>
                    <a:pt x="56" y="201"/>
                    <a:pt x="22" y="281"/>
                  </a:cubicBezTo>
                  <a:cubicBezTo>
                    <a:pt x="0" y="330"/>
                    <a:pt x="42" y="362"/>
                    <a:pt x="86" y="362"/>
                  </a:cubicBezTo>
                  <a:cubicBezTo>
                    <a:pt x="114" y="362"/>
                    <a:pt x="143" y="349"/>
                    <a:pt x="156" y="318"/>
                  </a:cubicBezTo>
                  <a:cubicBezTo>
                    <a:pt x="189" y="238"/>
                    <a:pt x="222" y="161"/>
                    <a:pt x="255" y="81"/>
                  </a:cubicBezTo>
                  <a:cubicBezTo>
                    <a:pt x="276" y="33"/>
                    <a:pt x="234"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639;p49">
              <a:extLst>
                <a:ext uri="{FF2B5EF4-FFF2-40B4-BE49-F238E27FC236}">
                  <a16:creationId xmlns:a16="http://schemas.microsoft.com/office/drawing/2014/main" xmlns="" id="{63585538-270F-F38C-4182-865C233AB871}"/>
                </a:ext>
              </a:extLst>
            </p:cNvPr>
            <p:cNvSpPr/>
            <p:nvPr/>
          </p:nvSpPr>
          <p:spPr>
            <a:xfrm>
              <a:off x="4204142" y="1923236"/>
              <a:ext cx="27233" cy="43683"/>
            </a:xfrm>
            <a:custGeom>
              <a:avLst/>
              <a:gdLst/>
              <a:ahLst/>
              <a:cxnLst/>
              <a:rect l="l" t="t" r="r" b="b"/>
              <a:pathLst>
                <a:path w="245" h="393" extrusionOk="0">
                  <a:moveTo>
                    <a:pt x="160" y="0"/>
                  </a:moveTo>
                  <a:cubicBezTo>
                    <a:pt x="133" y="0"/>
                    <a:pt x="105" y="15"/>
                    <a:pt x="95" y="49"/>
                  </a:cubicBezTo>
                  <a:cubicBezTo>
                    <a:pt x="69" y="136"/>
                    <a:pt x="41" y="223"/>
                    <a:pt x="15" y="309"/>
                  </a:cubicBezTo>
                  <a:cubicBezTo>
                    <a:pt x="1" y="359"/>
                    <a:pt x="44" y="393"/>
                    <a:pt x="86" y="393"/>
                  </a:cubicBezTo>
                  <a:cubicBezTo>
                    <a:pt x="114" y="393"/>
                    <a:pt x="141" y="379"/>
                    <a:pt x="152" y="346"/>
                  </a:cubicBezTo>
                  <a:cubicBezTo>
                    <a:pt x="175" y="260"/>
                    <a:pt x="201" y="172"/>
                    <a:pt x="228" y="86"/>
                  </a:cubicBezTo>
                  <a:cubicBezTo>
                    <a:pt x="244" y="34"/>
                    <a:pt x="202"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640;p49">
              <a:extLst>
                <a:ext uri="{FF2B5EF4-FFF2-40B4-BE49-F238E27FC236}">
                  <a16:creationId xmlns:a16="http://schemas.microsoft.com/office/drawing/2014/main" xmlns="" id="{E1C35309-2227-A1E9-CAC6-0526A42D09DB}"/>
                </a:ext>
              </a:extLst>
            </p:cNvPr>
            <p:cNvSpPr/>
            <p:nvPr/>
          </p:nvSpPr>
          <p:spPr>
            <a:xfrm>
              <a:off x="4244491" y="1943022"/>
              <a:ext cx="20341" cy="38236"/>
            </a:xfrm>
            <a:custGeom>
              <a:avLst/>
              <a:gdLst/>
              <a:ahLst/>
              <a:cxnLst/>
              <a:rect l="l" t="t" r="r" b="b"/>
              <a:pathLst>
                <a:path w="183" h="344" extrusionOk="0">
                  <a:moveTo>
                    <a:pt x="97" y="1"/>
                  </a:moveTo>
                  <a:cubicBezTo>
                    <a:pt x="71" y="1"/>
                    <a:pt x="46" y="16"/>
                    <a:pt x="41" y="51"/>
                  </a:cubicBezTo>
                  <a:cubicBezTo>
                    <a:pt x="28" y="121"/>
                    <a:pt x="18" y="188"/>
                    <a:pt x="8" y="257"/>
                  </a:cubicBezTo>
                  <a:cubicBezTo>
                    <a:pt x="0" y="310"/>
                    <a:pt x="45" y="344"/>
                    <a:pt x="85" y="344"/>
                  </a:cubicBezTo>
                  <a:cubicBezTo>
                    <a:pt x="111" y="344"/>
                    <a:pt x="136" y="329"/>
                    <a:pt x="141" y="294"/>
                  </a:cubicBezTo>
                  <a:cubicBezTo>
                    <a:pt x="151" y="224"/>
                    <a:pt x="165" y="157"/>
                    <a:pt x="174" y="88"/>
                  </a:cubicBezTo>
                  <a:cubicBezTo>
                    <a:pt x="183" y="36"/>
                    <a:pt x="137"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641;p49">
              <a:extLst>
                <a:ext uri="{FF2B5EF4-FFF2-40B4-BE49-F238E27FC236}">
                  <a16:creationId xmlns:a16="http://schemas.microsoft.com/office/drawing/2014/main" xmlns="" id="{BC917D9F-BAC6-E0CB-573C-CCAEC1828978}"/>
                </a:ext>
              </a:extLst>
            </p:cNvPr>
            <p:cNvSpPr/>
            <p:nvPr/>
          </p:nvSpPr>
          <p:spPr>
            <a:xfrm>
              <a:off x="4665217" y="2809479"/>
              <a:ext cx="33902" cy="55243"/>
            </a:xfrm>
            <a:custGeom>
              <a:avLst/>
              <a:gdLst/>
              <a:ahLst/>
              <a:cxnLst/>
              <a:rect l="l" t="t" r="r" b="b"/>
              <a:pathLst>
                <a:path w="305" h="497" extrusionOk="0">
                  <a:moveTo>
                    <a:pt x="237" y="0"/>
                  </a:moveTo>
                  <a:cubicBezTo>
                    <a:pt x="202" y="0"/>
                    <a:pt x="167" y="23"/>
                    <a:pt x="164" y="67"/>
                  </a:cubicBezTo>
                  <a:cubicBezTo>
                    <a:pt x="160" y="181"/>
                    <a:pt x="117" y="287"/>
                    <a:pt x="44" y="374"/>
                  </a:cubicBezTo>
                  <a:cubicBezTo>
                    <a:pt x="0" y="427"/>
                    <a:pt x="47" y="496"/>
                    <a:pt x="98" y="496"/>
                  </a:cubicBezTo>
                  <a:cubicBezTo>
                    <a:pt x="113" y="496"/>
                    <a:pt x="129" y="489"/>
                    <a:pt x="144" y="474"/>
                  </a:cubicBezTo>
                  <a:cubicBezTo>
                    <a:pt x="240" y="354"/>
                    <a:pt x="294" y="221"/>
                    <a:pt x="303" y="67"/>
                  </a:cubicBezTo>
                  <a:cubicBezTo>
                    <a:pt x="305" y="23"/>
                    <a:pt x="272"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642;p49">
              <a:extLst>
                <a:ext uri="{FF2B5EF4-FFF2-40B4-BE49-F238E27FC236}">
                  <a16:creationId xmlns:a16="http://schemas.microsoft.com/office/drawing/2014/main" xmlns="" id="{AE5D881D-AC3C-0D95-B4B7-D3130D095E9D}"/>
                </a:ext>
              </a:extLst>
            </p:cNvPr>
            <p:cNvSpPr/>
            <p:nvPr/>
          </p:nvSpPr>
          <p:spPr>
            <a:xfrm>
              <a:off x="4698453" y="2832377"/>
              <a:ext cx="20897" cy="46795"/>
            </a:xfrm>
            <a:custGeom>
              <a:avLst/>
              <a:gdLst/>
              <a:ahLst/>
              <a:cxnLst/>
              <a:rect l="l" t="t" r="r" b="b"/>
              <a:pathLst>
                <a:path w="188" h="421" extrusionOk="0">
                  <a:moveTo>
                    <a:pt x="107" y="0"/>
                  </a:moveTo>
                  <a:cubicBezTo>
                    <a:pt x="73" y="0"/>
                    <a:pt x="39" y="23"/>
                    <a:pt x="41" y="68"/>
                  </a:cubicBezTo>
                  <a:cubicBezTo>
                    <a:pt x="47" y="158"/>
                    <a:pt x="38" y="244"/>
                    <a:pt x="15" y="334"/>
                  </a:cubicBezTo>
                  <a:cubicBezTo>
                    <a:pt x="0" y="386"/>
                    <a:pt x="43" y="420"/>
                    <a:pt x="84" y="420"/>
                  </a:cubicBezTo>
                  <a:cubicBezTo>
                    <a:pt x="111" y="420"/>
                    <a:pt x="138" y="405"/>
                    <a:pt x="147" y="371"/>
                  </a:cubicBezTo>
                  <a:cubicBezTo>
                    <a:pt x="174" y="271"/>
                    <a:pt x="187" y="171"/>
                    <a:pt x="181" y="68"/>
                  </a:cubicBezTo>
                  <a:cubicBezTo>
                    <a:pt x="178" y="23"/>
                    <a:pt x="142"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643;p49">
              <a:extLst>
                <a:ext uri="{FF2B5EF4-FFF2-40B4-BE49-F238E27FC236}">
                  <a16:creationId xmlns:a16="http://schemas.microsoft.com/office/drawing/2014/main" xmlns="" id="{F51A8D06-CC95-9240-89CC-EF8A16880349}"/>
                </a:ext>
              </a:extLst>
            </p:cNvPr>
            <p:cNvSpPr/>
            <p:nvPr/>
          </p:nvSpPr>
          <p:spPr>
            <a:xfrm>
              <a:off x="4727353" y="2863278"/>
              <a:ext cx="39571" cy="47240"/>
            </a:xfrm>
            <a:custGeom>
              <a:avLst/>
              <a:gdLst/>
              <a:ahLst/>
              <a:cxnLst/>
              <a:rect l="l" t="t" r="r" b="b"/>
              <a:pathLst>
                <a:path w="356" h="425" extrusionOk="0">
                  <a:moveTo>
                    <a:pt x="258" y="0"/>
                  </a:moveTo>
                  <a:cubicBezTo>
                    <a:pt x="243" y="0"/>
                    <a:pt x="227" y="7"/>
                    <a:pt x="214" y="23"/>
                  </a:cubicBezTo>
                  <a:cubicBezTo>
                    <a:pt x="130" y="119"/>
                    <a:pt x="67" y="225"/>
                    <a:pt x="21" y="342"/>
                  </a:cubicBezTo>
                  <a:cubicBezTo>
                    <a:pt x="0" y="392"/>
                    <a:pt x="41" y="424"/>
                    <a:pt x="84" y="424"/>
                  </a:cubicBezTo>
                  <a:cubicBezTo>
                    <a:pt x="112" y="424"/>
                    <a:pt x="141" y="410"/>
                    <a:pt x="154" y="379"/>
                  </a:cubicBezTo>
                  <a:cubicBezTo>
                    <a:pt x="194" y="285"/>
                    <a:pt x="247" y="199"/>
                    <a:pt x="310" y="122"/>
                  </a:cubicBezTo>
                  <a:cubicBezTo>
                    <a:pt x="356" y="69"/>
                    <a:pt x="308"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644;p49">
              <a:extLst>
                <a:ext uri="{FF2B5EF4-FFF2-40B4-BE49-F238E27FC236}">
                  <a16:creationId xmlns:a16="http://schemas.microsoft.com/office/drawing/2014/main" xmlns="" id="{CDE88727-3958-DE74-5E30-08238678CD81}"/>
                </a:ext>
              </a:extLst>
            </p:cNvPr>
            <p:cNvSpPr/>
            <p:nvPr/>
          </p:nvSpPr>
          <p:spPr>
            <a:xfrm>
              <a:off x="4069976" y="2740229"/>
              <a:ext cx="15339" cy="35235"/>
            </a:xfrm>
            <a:custGeom>
              <a:avLst/>
              <a:gdLst/>
              <a:ahLst/>
              <a:cxnLst/>
              <a:rect l="l" t="t" r="r" b="b"/>
              <a:pathLst>
                <a:path w="138" h="317" extrusionOk="0">
                  <a:moveTo>
                    <a:pt x="69" y="1"/>
                  </a:moveTo>
                  <a:cubicBezTo>
                    <a:pt x="35" y="1"/>
                    <a:pt x="1" y="23"/>
                    <a:pt x="1" y="68"/>
                  </a:cubicBezTo>
                  <a:lnTo>
                    <a:pt x="1" y="251"/>
                  </a:lnTo>
                  <a:cubicBezTo>
                    <a:pt x="1" y="294"/>
                    <a:pt x="35" y="316"/>
                    <a:pt x="69" y="316"/>
                  </a:cubicBezTo>
                  <a:cubicBezTo>
                    <a:pt x="103" y="316"/>
                    <a:pt x="137" y="294"/>
                    <a:pt x="137" y="251"/>
                  </a:cubicBezTo>
                  <a:lnTo>
                    <a:pt x="137" y="68"/>
                  </a:lnTo>
                  <a:cubicBezTo>
                    <a:pt x="137"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645;p49">
              <a:extLst>
                <a:ext uri="{FF2B5EF4-FFF2-40B4-BE49-F238E27FC236}">
                  <a16:creationId xmlns:a16="http://schemas.microsoft.com/office/drawing/2014/main" xmlns="" id="{26005890-FBB4-4577-C52E-E37F1848F6A9}"/>
                </a:ext>
              </a:extLst>
            </p:cNvPr>
            <p:cNvSpPr/>
            <p:nvPr/>
          </p:nvSpPr>
          <p:spPr>
            <a:xfrm>
              <a:off x="4105991" y="2694099"/>
              <a:ext cx="20675" cy="38236"/>
            </a:xfrm>
            <a:custGeom>
              <a:avLst/>
              <a:gdLst/>
              <a:ahLst/>
              <a:cxnLst/>
              <a:rect l="l" t="t" r="r" b="b"/>
              <a:pathLst>
                <a:path w="186" h="344" extrusionOk="0">
                  <a:moveTo>
                    <a:pt x="116" y="1"/>
                  </a:moveTo>
                  <a:cubicBezTo>
                    <a:pt x="76" y="1"/>
                    <a:pt x="31" y="35"/>
                    <a:pt x="39" y="87"/>
                  </a:cubicBezTo>
                  <a:cubicBezTo>
                    <a:pt x="49" y="147"/>
                    <a:pt x="39" y="203"/>
                    <a:pt x="19" y="260"/>
                  </a:cubicBezTo>
                  <a:cubicBezTo>
                    <a:pt x="1" y="310"/>
                    <a:pt x="43" y="344"/>
                    <a:pt x="85" y="344"/>
                  </a:cubicBezTo>
                  <a:cubicBezTo>
                    <a:pt x="113" y="344"/>
                    <a:pt x="141" y="330"/>
                    <a:pt x="153" y="297"/>
                  </a:cubicBezTo>
                  <a:cubicBezTo>
                    <a:pt x="182" y="214"/>
                    <a:pt x="186" y="137"/>
                    <a:pt x="173" y="50"/>
                  </a:cubicBezTo>
                  <a:cubicBezTo>
                    <a:pt x="167" y="16"/>
                    <a:pt x="143"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646;p49">
              <a:extLst>
                <a:ext uri="{FF2B5EF4-FFF2-40B4-BE49-F238E27FC236}">
                  <a16:creationId xmlns:a16="http://schemas.microsoft.com/office/drawing/2014/main" xmlns="" id="{3A5C19FA-6136-4263-1386-7E9DB1E9DDA2}"/>
                </a:ext>
              </a:extLst>
            </p:cNvPr>
            <p:cNvSpPr/>
            <p:nvPr/>
          </p:nvSpPr>
          <p:spPr>
            <a:xfrm>
              <a:off x="3333456" y="3491529"/>
              <a:ext cx="15228" cy="52131"/>
            </a:xfrm>
            <a:custGeom>
              <a:avLst/>
              <a:gdLst/>
              <a:ahLst/>
              <a:cxnLst/>
              <a:rect l="l" t="t" r="r" b="b"/>
              <a:pathLst>
                <a:path w="137" h="469" extrusionOk="0">
                  <a:moveTo>
                    <a:pt x="68" y="0"/>
                  </a:moveTo>
                  <a:cubicBezTo>
                    <a:pt x="34" y="0"/>
                    <a:pt x="0" y="22"/>
                    <a:pt x="0" y="65"/>
                  </a:cubicBezTo>
                  <a:lnTo>
                    <a:pt x="0" y="401"/>
                  </a:lnTo>
                  <a:cubicBezTo>
                    <a:pt x="0" y="446"/>
                    <a:pt x="34" y="469"/>
                    <a:pt x="68" y="469"/>
                  </a:cubicBezTo>
                  <a:cubicBezTo>
                    <a:pt x="103" y="469"/>
                    <a:pt x="137" y="446"/>
                    <a:pt x="137" y="401"/>
                  </a:cubicBezTo>
                  <a:lnTo>
                    <a:pt x="137" y="65"/>
                  </a:lnTo>
                  <a:cubicBezTo>
                    <a:pt x="137" y="22"/>
                    <a:pt x="103"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647;p49">
              <a:extLst>
                <a:ext uri="{FF2B5EF4-FFF2-40B4-BE49-F238E27FC236}">
                  <a16:creationId xmlns:a16="http://schemas.microsoft.com/office/drawing/2014/main" xmlns="" id="{2BB3C6E7-F311-119A-4B08-06AE5CB6D2A6}"/>
                </a:ext>
              </a:extLst>
            </p:cNvPr>
            <p:cNvSpPr/>
            <p:nvPr/>
          </p:nvSpPr>
          <p:spPr>
            <a:xfrm>
              <a:off x="3370805" y="3543327"/>
              <a:ext cx="15339" cy="29233"/>
            </a:xfrm>
            <a:custGeom>
              <a:avLst/>
              <a:gdLst/>
              <a:ahLst/>
              <a:cxnLst/>
              <a:rect l="l" t="t" r="r" b="b"/>
              <a:pathLst>
                <a:path w="138" h="263" extrusionOk="0">
                  <a:moveTo>
                    <a:pt x="69" y="0"/>
                  </a:moveTo>
                  <a:cubicBezTo>
                    <a:pt x="35" y="0"/>
                    <a:pt x="0" y="22"/>
                    <a:pt x="0" y="65"/>
                  </a:cubicBezTo>
                  <a:lnTo>
                    <a:pt x="0" y="195"/>
                  </a:lnTo>
                  <a:cubicBezTo>
                    <a:pt x="0" y="240"/>
                    <a:pt x="35" y="263"/>
                    <a:pt x="69" y="263"/>
                  </a:cubicBezTo>
                  <a:cubicBezTo>
                    <a:pt x="103" y="263"/>
                    <a:pt x="137" y="240"/>
                    <a:pt x="137" y="195"/>
                  </a:cubicBezTo>
                  <a:lnTo>
                    <a:pt x="137" y="65"/>
                  </a:lnTo>
                  <a:cubicBezTo>
                    <a:pt x="137" y="22"/>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648;p49">
              <a:extLst>
                <a:ext uri="{FF2B5EF4-FFF2-40B4-BE49-F238E27FC236}">
                  <a16:creationId xmlns:a16="http://schemas.microsoft.com/office/drawing/2014/main" xmlns="" id="{FC1A3641-63FF-2570-2A59-F58E78330380}"/>
                </a:ext>
              </a:extLst>
            </p:cNvPr>
            <p:cNvSpPr/>
            <p:nvPr/>
          </p:nvSpPr>
          <p:spPr>
            <a:xfrm>
              <a:off x="3425160" y="3427948"/>
              <a:ext cx="15673" cy="66914"/>
            </a:xfrm>
            <a:custGeom>
              <a:avLst/>
              <a:gdLst/>
              <a:ahLst/>
              <a:cxnLst/>
              <a:rect l="l" t="t" r="r" b="b"/>
              <a:pathLst>
                <a:path w="141" h="602" extrusionOk="0">
                  <a:moveTo>
                    <a:pt x="70" y="1"/>
                  </a:moveTo>
                  <a:cubicBezTo>
                    <a:pt x="35" y="1"/>
                    <a:pt x="0" y="23"/>
                    <a:pt x="0" y="68"/>
                  </a:cubicBezTo>
                  <a:lnTo>
                    <a:pt x="0" y="534"/>
                  </a:lnTo>
                  <a:cubicBezTo>
                    <a:pt x="0" y="579"/>
                    <a:pt x="35" y="602"/>
                    <a:pt x="70" y="602"/>
                  </a:cubicBezTo>
                  <a:cubicBezTo>
                    <a:pt x="105" y="602"/>
                    <a:pt x="140" y="579"/>
                    <a:pt x="140" y="534"/>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649;p49">
              <a:extLst>
                <a:ext uri="{FF2B5EF4-FFF2-40B4-BE49-F238E27FC236}">
                  <a16:creationId xmlns:a16="http://schemas.microsoft.com/office/drawing/2014/main" xmlns="" id="{31B23485-C85C-2ADB-8BDB-32E30E0D11DE}"/>
                </a:ext>
              </a:extLst>
            </p:cNvPr>
            <p:cNvSpPr/>
            <p:nvPr/>
          </p:nvSpPr>
          <p:spPr>
            <a:xfrm>
              <a:off x="3813984" y="3830997"/>
              <a:ext cx="15228" cy="26454"/>
            </a:xfrm>
            <a:custGeom>
              <a:avLst/>
              <a:gdLst/>
              <a:ahLst/>
              <a:cxnLst/>
              <a:rect l="l" t="t" r="r" b="b"/>
              <a:pathLst>
                <a:path w="137" h="238" extrusionOk="0">
                  <a:moveTo>
                    <a:pt x="67" y="0"/>
                  </a:moveTo>
                  <a:cubicBezTo>
                    <a:pt x="34" y="0"/>
                    <a:pt x="0" y="22"/>
                    <a:pt x="0" y="66"/>
                  </a:cubicBezTo>
                  <a:lnTo>
                    <a:pt x="0" y="170"/>
                  </a:lnTo>
                  <a:cubicBezTo>
                    <a:pt x="0" y="215"/>
                    <a:pt x="34" y="237"/>
                    <a:pt x="68" y="237"/>
                  </a:cubicBezTo>
                  <a:cubicBezTo>
                    <a:pt x="102" y="237"/>
                    <a:pt x="137" y="215"/>
                    <a:pt x="137" y="170"/>
                  </a:cubicBezTo>
                  <a:lnTo>
                    <a:pt x="137" y="66"/>
                  </a:lnTo>
                  <a:cubicBezTo>
                    <a:pt x="137" y="23"/>
                    <a:pt x="102"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650;p49">
              <a:extLst>
                <a:ext uri="{FF2B5EF4-FFF2-40B4-BE49-F238E27FC236}">
                  <a16:creationId xmlns:a16="http://schemas.microsoft.com/office/drawing/2014/main" xmlns="" id="{1B6E0A7D-6E06-70E9-49CD-655E2A8B92C8}"/>
                </a:ext>
              </a:extLst>
            </p:cNvPr>
            <p:cNvSpPr/>
            <p:nvPr/>
          </p:nvSpPr>
          <p:spPr>
            <a:xfrm>
              <a:off x="3856890" y="3776309"/>
              <a:ext cx="15673" cy="38014"/>
            </a:xfrm>
            <a:custGeom>
              <a:avLst/>
              <a:gdLst/>
              <a:ahLst/>
              <a:cxnLst/>
              <a:rect l="l" t="t" r="r" b="b"/>
              <a:pathLst>
                <a:path w="141" h="342" extrusionOk="0">
                  <a:moveTo>
                    <a:pt x="71" y="1"/>
                  </a:moveTo>
                  <a:cubicBezTo>
                    <a:pt x="36" y="1"/>
                    <a:pt x="1" y="23"/>
                    <a:pt x="1" y="66"/>
                  </a:cubicBezTo>
                  <a:lnTo>
                    <a:pt x="1" y="275"/>
                  </a:lnTo>
                  <a:cubicBezTo>
                    <a:pt x="1" y="319"/>
                    <a:pt x="36" y="342"/>
                    <a:pt x="71" y="342"/>
                  </a:cubicBezTo>
                  <a:cubicBezTo>
                    <a:pt x="106" y="342"/>
                    <a:pt x="140" y="320"/>
                    <a:pt x="140" y="275"/>
                  </a:cubicBezTo>
                  <a:lnTo>
                    <a:pt x="140" y="66"/>
                  </a:lnTo>
                  <a:cubicBezTo>
                    <a:pt x="140" y="23"/>
                    <a:pt x="10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651;p49">
              <a:extLst>
                <a:ext uri="{FF2B5EF4-FFF2-40B4-BE49-F238E27FC236}">
                  <a16:creationId xmlns:a16="http://schemas.microsoft.com/office/drawing/2014/main" xmlns="" id="{BB0A4935-D264-C590-E434-50ACC0C08F4F}"/>
                </a:ext>
              </a:extLst>
            </p:cNvPr>
            <p:cNvSpPr/>
            <p:nvPr/>
          </p:nvSpPr>
          <p:spPr>
            <a:xfrm>
              <a:off x="3888681" y="3868457"/>
              <a:ext cx="15339" cy="32234"/>
            </a:xfrm>
            <a:custGeom>
              <a:avLst/>
              <a:gdLst/>
              <a:ahLst/>
              <a:cxnLst/>
              <a:rect l="l" t="t" r="r" b="b"/>
              <a:pathLst>
                <a:path w="138" h="290" extrusionOk="0">
                  <a:moveTo>
                    <a:pt x="69" y="1"/>
                  </a:moveTo>
                  <a:cubicBezTo>
                    <a:pt x="35" y="1"/>
                    <a:pt x="1" y="22"/>
                    <a:pt x="1" y="66"/>
                  </a:cubicBezTo>
                  <a:lnTo>
                    <a:pt x="1" y="222"/>
                  </a:lnTo>
                  <a:cubicBezTo>
                    <a:pt x="1" y="267"/>
                    <a:pt x="35" y="290"/>
                    <a:pt x="69" y="290"/>
                  </a:cubicBezTo>
                  <a:cubicBezTo>
                    <a:pt x="103" y="290"/>
                    <a:pt x="137" y="267"/>
                    <a:pt x="137" y="222"/>
                  </a:cubicBezTo>
                  <a:lnTo>
                    <a:pt x="137" y="66"/>
                  </a:lnTo>
                  <a:cubicBezTo>
                    <a:pt x="137" y="22"/>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652;p49">
              <a:extLst>
                <a:ext uri="{FF2B5EF4-FFF2-40B4-BE49-F238E27FC236}">
                  <a16:creationId xmlns:a16="http://schemas.microsoft.com/office/drawing/2014/main" xmlns="" id="{196A3B4A-8078-AA37-774F-26E8BA510BAB}"/>
                </a:ext>
              </a:extLst>
            </p:cNvPr>
            <p:cNvSpPr/>
            <p:nvPr/>
          </p:nvSpPr>
          <p:spPr>
            <a:xfrm>
              <a:off x="4225373" y="3678381"/>
              <a:ext cx="15673" cy="38125"/>
            </a:xfrm>
            <a:custGeom>
              <a:avLst/>
              <a:gdLst/>
              <a:ahLst/>
              <a:cxnLst/>
              <a:rect l="l" t="t" r="r" b="b"/>
              <a:pathLst>
                <a:path w="141" h="343" extrusionOk="0">
                  <a:moveTo>
                    <a:pt x="70" y="1"/>
                  </a:moveTo>
                  <a:cubicBezTo>
                    <a:pt x="35" y="1"/>
                    <a:pt x="1" y="23"/>
                    <a:pt x="1" y="69"/>
                  </a:cubicBezTo>
                  <a:lnTo>
                    <a:pt x="1" y="275"/>
                  </a:lnTo>
                  <a:cubicBezTo>
                    <a:pt x="1" y="320"/>
                    <a:pt x="35" y="342"/>
                    <a:pt x="70" y="342"/>
                  </a:cubicBezTo>
                  <a:cubicBezTo>
                    <a:pt x="105" y="342"/>
                    <a:pt x="140" y="320"/>
                    <a:pt x="140" y="275"/>
                  </a:cubicBezTo>
                  <a:lnTo>
                    <a:pt x="140" y="69"/>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653;p49">
              <a:extLst>
                <a:ext uri="{FF2B5EF4-FFF2-40B4-BE49-F238E27FC236}">
                  <a16:creationId xmlns:a16="http://schemas.microsoft.com/office/drawing/2014/main" xmlns="" id="{1EC51894-0204-BDEA-B3E4-921310AEB152}"/>
                </a:ext>
              </a:extLst>
            </p:cNvPr>
            <p:cNvSpPr/>
            <p:nvPr/>
          </p:nvSpPr>
          <p:spPr>
            <a:xfrm>
              <a:off x="4251161" y="3689830"/>
              <a:ext cx="15673" cy="38125"/>
            </a:xfrm>
            <a:custGeom>
              <a:avLst/>
              <a:gdLst/>
              <a:ahLst/>
              <a:cxnLst/>
              <a:rect l="l" t="t" r="r" b="b"/>
              <a:pathLst>
                <a:path w="141" h="343" extrusionOk="0">
                  <a:moveTo>
                    <a:pt x="71" y="1"/>
                  </a:moveTo>
                  <a:cubicBezTo>
                    <a:pt x="36" y="1"/>
                    <a:pt x="1" y="23"/>
                    <a:pt x="1" y="69"/>
                  </a:cubicBezTo>
                  <a:lnTo>
                    <a:pt x="1" y="275"/>
                  </a:lnTo>
                  <a:cubicBezTo>
                    <a:pt x="1" y="320"/>
                    <a:pt x="36" y="342"/>
                    <a:pt x="71" y="342"/>
                  </a:cubicBezTo>
                  <a:cubicBezTo>
                    <a:pt x="106" y="342"/>
                    <a:pt x="141" y="320"/>
                    <a:pt x="141" y="275"/>
                  </a:cubicBezTo>
                  <a:lnTo>
                    <a:pt x="141" y="69"/>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654;p49">
              <a:extLst>
                <a:ext uri="{FF2B5EF4-FFF2-40B4-BE49-F238E27FC236}">
                  <a16:creationId xmlns:a16="http://schemas.microsoft.com/office/drawing/2014/main" xmlns="" id="{439BA148-49F6-2961-37D0-40986AB6B95D}"/>
                </a:ext>
              </a:extLst>
            </p:cNvPr>
            <p:cNvSpPr/>
            <p:nvPr/>
          </p:nvSpPr>
          <p:spPr>
            <a:xfrm>
              <a:off x="4498038" y="3042905"/>
              <a:ext cx="357808" cy="242757"/>
            </a:xfrm>
            <a:custGeom>
              <a:avLst/>
              <a:gdLst/>
              <a:ahLst/>
              <a:cxnLst/>
              <a:rect l="l" t="t" r="r" b="b"/>
              <a:pathLst>
                <a:path w="3219" h="2184" extrusionOk="0">
                  <a:moveTo>
                    <a:pt x="3219" y="1"/>
                  </a:moveTo>
                  <a:lnTo>
                    <a:pt x="3219" y="1"/>
                  </a:lnTo>
                  <a:cubicBezTo>
                    <a:pt x="3219" y="1"/>
                    <a:pt x="1818" y="730"/>
                    <a:pt x="1434" y="1153"/>
                  </a:cubicBezTo>
                  <a:cubicBezTo>
                    <a:pt x="1159" y="816"/>
                    <a:pt x="509" y="773"/>
                    <a:pt x="187" y="773"/>
                  </a:cubicBezTo>
                  <a:cubicBezTo>
                    <a:pt x="73" y="773"/>
                    <a:pt x="1" y="777"/>
                    <a:pt x="1" y="777"/>
                  </a:cubicBezTo>
                  <a:lnTo>
                    <a:pt x="270" y="1062"/>
                  </a:lnTo>
                  <a:cubicBezTo>
                    <a:pt x="270" y="1062"/>
                    <a:pt x="1291" y="2184"/>
                    <a:pt x="1561" y="2184"/>
                  </a:cubicBezTo>
                  <a:cubicBezTo>
                    <a:pt x="1571" y="2184"/>
                    <a:pt x="1581" y="2184"/>
                    <a:pt x="1588" y="2181"/>
                  </a:cubicBezTo>
                  <a:cubicBezTo>
                    <a:pt x="1811" y="2101"/>
                    <a:pt x="3219" y="1"/>
                    <a:pt x="3219"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655;p49">
              <a:extLst>
                <a:ext uri="{FF2B5EF4-FFF2-40B4-BE49-F238E27FC236}">
                  <a16:creationId xmlns:a16="http://schemas.microsoft.com/office/drawing/2014/main" xmlns="" id="{21EF1161-623B-A07A-8DD9-8CB326767F43}"/>
                </a:ext>
              </a:extLst>
            </p:cNvPr>
            <p:cNvSpPr/>
            <p:nvPr/>
          </p:nvSpPr>
          <p:spPr>
            <a:xfrm>
              <a:off x="4342642" y="3362588"/>
              <a:ext cx="432949" cy="197963"/>
            </a:xfrm>
            <a:custGeom>
              <a:avLst/>
              <a:gdLst/>
              <a:ahLst/>
              <a:cxnLst/>
              <a:rect l="l" t="t" r="r" b="b"/>
              <a:pathLst>
                <a:path w="3895" h="1781" extrusionOk="0">
                  <a:moveTo>
                    <a:pt x="1279" y="0"/>
                  </a:moveTo>
                  <a:cubicBezTo>
                    <a:pt x="1279" y="0"/>
                    <a:pt x="1" y="613"/>
                    <a:pt x="616" y="1382"/>
                  </a:cubicBezTo>
                  <a:cubicBezTo>
                    <a:pt x="849" y="1675"/>
                    <a:pt x="1288" y="1781"/>
                    <a:pt x="1778" y="1781"/>
                  </a:cubicBezTo>
                  <a:cubicBezTo>
                    <a:pt x="2560" y="1781"/>
                    <a:pt x="3471" y="1512"/>
                    <a:pt x="3895" y="1322"/>
                  </a:cubicBezTo>
                  <a:lnTo>
                    <a:pt x="3891" y="1322"/>
                  </a:lnTo>
                  <a:cubicBezTo>
                    <a:pt x="3395" y="1322"/>
                    <a:pt x="1279" y="0"/>
                    <a:pt x="1279"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656;p49">
              <a:extLst>
                <a:ext uri="{FF2B5EF4-FFF2-40B4-BE49-F238E27FC236}">
                  <a16:creationId xmlns:a16="http://schemas.microsoft.com/office/drawing/2014/main" xmlns="" id="{15BE2601-2032-838D-CE70-9C3477B47AC1}"/>
                </a:ext>
              </a:extLst>
            </p:cNvPr>
            <p:cNvSpPr/>
            <p:nvPr/>
          </p:nvSpPr>
          <p:spPr>
            <a:xfrm>
              <a:off x="3628687" y="2547485"/>
              <a:ext cx="942706" cy="565099"/>
            </a:xfrm>
            <a:custGeom>
              <a:avLst/>
              <a:gdLst/>
              <a:ahLst/>
              <a:cxnLst/>
              <a:rect l="l" t="t" r="r" b="b"/>
              <a:pathLst>
                <a:path w="8481" h="5084" extrusionOk="0">
                  <a:moveTo>
                    <a:pt x="214" y="0"/>
                  </a:moveTo>
                  <a:cubicBezTo>
                    <a:pt x="143" y="0"/>
                    <a:pt x="72" y="5"/>
                    <a:pt x="0" y="15"/>
                  </a:cubicBezTo>
                  <a:cubicBezTo>
                    <a:pt x="0" y="1542"/>
                    <a:pt x="705" y="2734"/>
                    <a:pt x="705" y="2734"/>
                  </a:cubicBezTo>
                  <a:lnTo>
                    <a:pt x="1581" y="4398"/>
                  </a:lnTo>
                  <a:lnTo>
                    <a:pt x="5039" y="5083"/>
                  </a:lnTo>
                  <a:lnTo>
                    <a:pt x="8464" y="4115"/>
                  </a:lnTo>
                  <a:lnTo>
                    <a:pt x="8481" y="3237"/>
                  </a:lnTo>
                  <a:cubicBezTo>
                    <a:pt x="8481" y="3237"/>
                    <a:pt x="7414" y="2627"/>
                    <a:pt x="5771" y="2627"/>
                  </a:cubicBezTo>
                  <a:cubicBezTo>
                    <a:pt x="4949" y="2627"/>
                    <a:pt x="3984" y="2779"/>
                    <a:pt x="2935" y="3237"/>
                  </a:cubicBezTo>
                  <a:cubicBezTo>
                    <a:pt x="3079" y="2561"/>
                    <a:pt x="1824"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657;p49">
              <a:extLst>
                <a:ext uri="{FF2B5EF4-FFF2-40B4-BE49-F238E27FC236}">
                  <a16:creationId xmlns:a16="http://schemas.microsoft.com/office/drawing/2014/main" xmlns="" id="{4FA790A8-552F-588F-9FE8-7FC40EA80E14}"/>
                </a:ext>
              </a:extLst>
            </p:cNvPr>
            <p:cNvSpPr/>
            <p:nvPr/>
          </p:nvSpPr>
          <p:spPr>
            <a:xfrm>
              <a:off x="3806870" y="2971543"/>
              <a:ext cx="805540" cy="701595"/>
            </a:xfrm>
            <a:custGeom>
              <a:avLst/>
              <a:gdLst/>
              <a:ahLst/>
              <a:cxnLst/>
              <a:rect l="l" t="t" r="r" b="b"/>
              <a:pathLst>
                <a:path w="7247" h="6312" extrusionOk="0">
                  <a:moveTo>
                    <a:pt x="730" y="1"/>
                  </a:moveTo>
                  <a:cubicBezTo>
                    <a:pt x="693" y="1"/>
                    <a:pt x="660" y="7"/>
                    <a:pt x="627" y="21"/>
                  </a:cubicBezTo>
                  <a:cubicBezTo>
                    <a:pt x="483" y="61"/>
                    <a:pt x="377" y="187"/>
                    <a:pt x="371" y="343"/>
                  </a:cubicBezTo>
                  <a:lnTo>
                    <a:pt x="4" y="5921"/>
                  </a:lnTo>
                  <a:cubicBezTo>
                    <a:pt x="1" y="5961"/>
                    <a:pt x="4" y="5998"/>
                    <a:pt x="15" y="6035"/>
                  </a:cubicBezTo>
                  <a:cubicBezTo>
                    <a:pt x="53" y="6189"/>
                    <a:pt x="196" y="6312"/>
                    <a:pt x="367" y="6312"/>
                  </a:cubicBezTo>
                  <a:cubicBezTo>
                    <a:pt x="376" y="6312"/>
                    <a:pt x="385" y="6312"/>
                    <a:pt x="394" y="6311"/>
                  </a:cubicBezTo>
                  <a:lnTo>
                    <a:pt x="511" y="6305"/>
                  </a:lnTo>
                  <a:lnTo>
                    <a:pt x="5712" y="5941"/>
                  </a:lnTo>
                  <a:cubicBezTo>
                    <a:pt x="5875" y="5932"/>
                    <a:pt x="6008" y="5815"/>
                    <a:pt x="6045" y="5655"/>
                  </a:cubicBezTo>
                  <a:lnTo>
                    <a:pt x="7193" y="446"/>
                  </a:lnTo>
                  <a:cubicBezTo>
                    <a:pt x="7247" y="217"/>
                    <a:pt x="7073" y="1"/>
                    <a:pt x="6838"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658;p49">
              <a:extLst>
                <a:ext uri="{FF2B5EF4-FFF2-40B4-BE49-F238E27FC236}">
                  <a16:creationId xmlns:a16="http://schemas.microsoft.com/office/drawing/2014/main" xmlns="" id="{9D18CBF8-7419-A33E-7BBA-44132CA07652}"/>
                </a:ext>
              </a:extLst>
            </p:cNvPr>
            <p:cNvSpPr/>
            <p:nvPr/>
          </p:nvSpPr>
          <p:spPr>
            <a:xfrm>
              <a:off x="3543541" y="2539038"/>
              <a:ext cx="362699" cy="1112303"/>
            </a:xfrm>
            <a:custGeom>
              <a:avLst/>
              <a:gdLst/>
              <a:ahLst/>
              <a:cxnLst/>
              <a:rect l="l" t="t" r="r" b="b"/>
              <a:pathLst>
                <a:path w="3263" h="10007" extrusionOk="0">
                  <a:moveTo>
                    <a:pt x="605" y="1"/>
                  </a:moveTo>
                  <a:cubicBezTo>
                    <a:pt x="533" y="1"/>
                    <a:pt x="462" y="53"/>
                    <a:pt x="456" y="138"/>
                  </a:cubicBezTo>
                  <a:lnTo>
                    <a:pt x="1" y="7007"/>
                  </a:lnTo>
                  <a:cubicBezTo>
                    <a:pt x="1" y="7044"/>
                    <a:pt x="10" y="7076"/>
                    <a:pt x="30" y="7104"/>
                  </a:cubicBezTo>
                  <a:lnTo>
                    <a:pt x="2138" y="9949"/>
                  </a:lnTo>
                  <a:cubicBezTo>
                    <a:pt x="2166" y="9988"/>
                    <a:pt x="2210" y="10007"/>
                    <a:pt x="2254" y="10007"/>
                  </a:cubicBezTo>
                  <a:cubicBezTo>
                    <a:pt x="2287" y="10007"/>
                    <a:pt x="2321" y="9996"/>
                    <a:pt x="2347" y="9976"/>
                  </a:cubicBezTo>
                  <a:cubicBezTo>
                    <a:pt x="2364" y="9962"/>
                    <a:pt x="2373" y="9946"/>
                    <a:pt x="2384" y="9926"/>
                  </a:cubicBezTo>
                  <a:cubicBezTo>
                    <a:pt x="2390" y="9912"/>
                    <a:pt x="2397" y="9896"/>
                    <a:pt x="2397" y="9882"/>
                  </a:cubicBezTo>
                  <a:lnTo>
                    <a:pt x="3252" y="4188"/>
                  </a:lnTo>
                  <a:cubicBezTo>
                    <a:pt x="3262" y="4145"/>
                    <a:pt x="3249" y="4108"/>
                    <a:pt x="3225" y="4075"/>
                  </a:cubicBezTo>
                  <a:cubicBezTo>
                    <a:pt x="3196" y="4038"/>
                    <a:pt x="3152" y="3975"/>
                    <a:pt x="3099" y="3892"/>
                  </a:cubicBezTo>
                  <a:cubicBezTo>
                    <a:pt x="2623" y="3182"/>
                    <a:pt x="1279" y="976"/>
                    <a:pt x="726" y="71"/>
                  </a:cubicBezTo>
                  <a:cubicBezTo>
                    <a:pt x="697" y="23"/>
                    <a:pt x="651" y="1"/>
                    <a:pt x="605"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659;p49">
              <a:extLst>
                <a:ext uri="{FF2B5EF4-FFF2-40B4-BE49-F238E27FC236}">
                  <a16:creationId xmlns:a16="http://schemas.microsoft.com/office/drawing/2014/main" xmlns="" id="{29FEA6D5-D652-7633-F980-0066EE661DEC}"/>
                </a:ext>
              </a:extLst>
            </p:cNvPr>
            <p:cNvSpPr/>
            <p:nvPr/>
          </p:nvSpPr>
          <p:spPr>
            <a:xfrm>
              <a:off x="3771411" y="2924636"/>
              <a:ext cx="189630" cy="764729"/>
            </a:xfrm>
            <a:custGeom>
              <a:avLst/>
              <a:gdLst/>
              <a:ahLst/>
              <a:cxnLst/>
              <a:rect l="l" t="t" r="r" b="b"/>
              <a:pathLst>
                <a:path w="1706" h="6880" extrusionOk="0">
                  <a:moveTo>
                    <a:pt x="770" y="0"/>
                  </a:moveTo>
                  <a:cubicBezTo>
                    <a:pt x="610" y="1118"/>
                    <a:pt x="0" y="6490"/>
                    <a:pt x="0" y="6490"/>
                  </a:cubicBezTo>
                  <a:cubicBezTo>
                    <a:pt x="0" y="6490"/>
                    <a:pt x="47" y="6880"/>
                    <a:pt x="396" y="6880"/>
                  </a:cubicBezTo>
                  <a:cubicBezTo>
                    <a:pt x="512" y="6880"/>
                    <a:pt x="661" y="6837"/>
                    <a:pt x="853" y="6723"/>
                  </a:cubicBezTo>
                  <a:cubicBezTo>
                    <a:pt x="1039" y="5322"/>
                    <a:pt x="1705" y="423"/>
                    <a:pt x="1705" y="423"/>
                  </a:cubicBezTo>
                  <a:lnTo>
                    <a:pt x="1705" y="423"/>
                  </a:lnTo>
                  <a:cubicBezTo>
                    <a:pt x="1705" y="423"/>
                    <a:pt x="1621" y="443"/>
                    <a:pt x="1500" y="443"/>
                  </a:cubicBezTo>
                  <a:cubicBezTo>
                    <a:pt x="1280" y="443"/>
                    <a:pt x="939" y="376"/>
                    <a:pt x="77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660;p49">
              <a:extLst>
                <a:ext uri="{FF2B5EF4-FFF2-40B4-BE49-F238E27FC236}">
                  <a16:creationId xmlns:a16="http://schemas.microsoft.com/office/drawing/2014/main" xmlns="" id="{90B12DFD-A55D-1F32-30ED-AE6ADE763702}"/>
                </a:ext>
              </a:extLst>
            </p:cNvPr>
            <p:cNvSpPr/>
            <p:nvPr/>
          </p:nvSpPr>
          <p:spPr>
            <a:xfrm>
              <a:off x="3778414" y="3595348"/>
              <a:ext cx="94815" cy="42016"/>
            </a:xfrm>
            <a:custGeom>
              <a:avLst/>
              <a:gdLst/>
              <a:ahLst/>
              <a:cxnLst/>
              <a:rect l="l" t="t" r="r" b="b"/>
              <a:pathLst>
                <a:path w="853" h="378" extrusionOk="0">
                  <a:moveTo>
                    <a:pt x="1" y="0"/>
                  </a:moveTo>
                  <a:lnTo>
                    <a:pt x="1" y="0"/>
                  </a:lnTo>
                  <a:cubicBezTo>
                    <a:pt x="5" y="89"/>
                    <a:pt x="51" y="173"/>
                    <a:pt x="114" y="240"/>
                  </a:cubicBezTo>
                  <a:cubicBezTo>
                    <a:pt x="180" y="306"/>
                    <a:pt x="271" y="349"/>
                    <a:pt x="360" y="369"/>
                  </a:cubicBezTo>
                  <a:cubicBezTo>
                    <a:pt x="393" y="375"/>
                    <a:pt x="425" y="377"/>
                    <a:pt x="456" y="377"/>
                  </a:cubicBezTo>
                  <a:cubicBezTo>
                    <a:pt x="518" y="377"/>
                    <a:pt x="578" y="367"/>
                    <a:pt x="633" y="349"/>
                  </a:cubicBezTo>
                  <a:cubicBezTo>
                    <a:pt x="716" y="320"/>
                    <a:pt x="793" y="273"/>
                    <a:pt x="853" y="209"/>
                  </a:cubicBezTo>
                  <a:cubicBezTo>
                    <a:pt x="830" y="206"/>
                    <a:pt x="808" y="205"/>
                    <a:pt x="787" y="205"/>
                  </a:cubicBezTo>
                  <a:cubicBezTo>
                    <a:pt x="767" y="205"/>
                    <a:pt x="747" y="206"/>
                    <a:pt x="727" y="206"/>
                  </a:cubicBezTo>
                  <a:lnTo>
                    <a:pt x="610" y="206"/>
                  </a:lnTo>
                  <a:cubicBezTo>
                    <a:pt x="533" y="203"/>
                    <a:pt x="464" y="203"/>
                    <a:pt x="397" y="189"/>
                  </a:cubicBezTo>
                  <a:cubicBezTo>
                    <a:pt x="264" y="163"/>
                    <a:pt x="140" y="106"/>
                    <a:pt x="1"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661;p49">
              <a:extLst>
                <a:ext uri="{FF2B5EF4-FFF2-40B4-BE49-F238E27FC236}">
                  <a16:creationId xmlns:a16="http://schemas.microsoft.com/office/drawing/2014/main" xmlns="" id="{5AABF82E-8F7F-D730-A230-940E0917F058}"/>
                </a:ext>
              </a:extLst>
            </p:cNvPr>
            <p:cNvSpPr/>
            <p:nvPr/>
          </p:nvSpPr>
          <p:spPr>
            <a:xfrm>
              <a:off x="3844330" y="3022564"/>
              <a:ext cx="106931" cy="37458"/>
            </a:xfrm>
            <a:custGeom>
              <a:avLst/>
              <a:gdLst/>
              <a:ahLst/>
              <a:cxnLst/>
              <a:rect l="l" t="t" r="r" b="b"/>
              <a:pathLst>
                <a:path w="962" h="337" extrusionOk="0">
                  <a:moveTo>
                    <a:pt x="0" y="1"/>
                  </a:moveTo>
                  <a:cubicBezTo>
                    <a:pt x="37" y="90"/>
                    <a:pt x="100" y="161"/>
                    <a:pt x="177" y="214"/>
                  </a:cubicBezTo>
                  <a:cubicBezTo>
                    <a:pt x="253" y="270"/>
                    <a:pt x="343" y="307"/>
                    <a:pt x="433" y="324"/>
                  </a:cubicBezTo>
                  <a:cubicBezTo>
                    <a:pt x="477" y="332"/>
                    <a:pt x="522" y="337"/>
                    <a:pt x="567" y="337"/>
                  </a:cubicBezTo>
                  <a:cubicBezTo>
                    <a:pt x="712" y="337"/>
                    <a:pt x="855" y="291"/>
                    <a:pt x="962" y="197"/>
                  </a:cubicBezTo>
                  <a:cubicBezTo>
                    <a:pt x="865" y="184"/>
                    <a:pt x="782" y="184"/>
                    <a:pt x="702" y="178"/>
                  </a:cubicBezTo>
                  <a:cubicBezTo>
                    <a:pt x="622" y="170"/>
                    <a:pt x="546" y="161"/>
                    <a:pt x="470" y="144"/>
                  </a:cubicBezTo>
                  <a:cubicBezTo>
                    <a:pt x="317" y="118"/>
                    <a:pt x="174" y="64"/>
                    <a:pt x="0"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662;p49">
              <a:extLst>
                <a:ext uri="{FF2B5EF4-FFF2-40B4-BE49-F238E27FC236}">
                  <a16:creationId xmlns:a16="http://schemas.microsoft.com/office/drawing/2014/main" xmlns="" id="{F9936A5F-62EB-B51C-BD9F-9EC8878C37C6}"/>
                </a:ext>
              </a:extLst>
            </p:cNvPr>
            <p:cNvSpPr/>
            <p:nvPr/>
          </p:nvSpPr>
          <p:spPr>
            <a:xfrm>
              <a:off x="4331527" y="2997776"/>
              <a:ext cx="761078" cy="518304"/>
            </a:xfrm>
            <a:custGeom>
              <a:avLst/>
              <a:gdLst/>
              <a:ahLst/>
              <a:cxnLst/>
              <a:rect l="l" t="t" r="r" b="b"/>
              <a:pathLst>
                <a:path w="6847" h="4663" extrusionOk="0">
                  <a:moveTo>
                    <a:pt x="5715" y="0"/>
                  </a:moveTo>
                  <a:cubicBezTo>
                    <a:pt x="4763" y="0"/>
                    <a:pt x="2824" y="1983"/>
                    <a:pt x="2800" y="2264"/>
                  </a:cubicBezTo>
                  <a:cubicBezTo>
                    <a:pt x="2800" y="2264"/>
                    <a:pt x="2048" y="1264"/>
                    <a:pt x="1283" y="1264"/>
                  </a:cubicBezTo>
                  <a:cubicBezTo>
                    <a:pt x="1230" y="1264"/>
                    <a:pt x="1178" y="1269"/>
                    <a:pt x="1126" y="1279"/>
                  </a:cubicBezTo>
                  <a:cubicBezTo>
                    <a:pt x="310" y="1436"/>
                    <a:pt x="596" y="1875"/>
                    <a:pt x="829" y="1901"/>
                  </a:cubicBezTo>
                  <a:cubicBezTo>
                    <a:pt x="256" y="2058"/>
                    <a:pt x="390" y="2370"/>
                    <a:pt x="583" y="2421"/>
                  </a:cubicBezTo>
                  <a:cubicBezTo>
                    <a:pt x="181" y="2421"/>
                    <a:pt x="1" y="3146"/>
                    <a:pt x="506" y="3173"/>
                  </a:cubicBezTo>
                  <a:cubicBezTo>
                    <a:pt x="1012" y="3199"/>
                    <a:pt x="1305" y="3512"/>
                    <a:pt x="1705" y="4055"/>
                  </a:cubicBezTo>
                  <a:cubicBezTo>
                    <a:pt x="1932" y="4367"/>
                    <a:pt x="2581" y="4663"/>
                    <a:pt x="3382" y="4663"/>
                  </a:cubicBezTo>
                  <a:cubicBezTo>
                    <a:pt x="3980" y="4663"/>
                    <a:pt x="4662" y="4498"/>
                    <a:pt x="5316" y="4055"/>
                  </a:cubicBezTo>
                  <a:cubicBezTo>
                    <a:pt x="6846" y="3016"/>
                    <a:pt x="6770" y="527"/>
                    <a:pt x="5964" y="61"/>
                  </a:cubicBezTo>
                  <a:cubicBezTo>
                    <a:pt x="5893" y="19"/>
                    <a:pt x="5809" y="0"/>
                    <a:pt x="571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663;p49">
              <a:extLst>
                <a:ext uri="{FF2B5EF4-FFF2-40B4-BE49-F238E27FC236}">
                  <a16:creationId xmlns:a16="http://schemas.microsoft.com/office/drawing/2014/main" xmlns="" id="{E929BDC5-6A98-730F-8AC3-8EB0F388649F}"/>
                </a:ext>
              </a:extLst>
            </p:cNvPr>
            <p:cNvSpPr/>
            <p:nvPr/>
          </p:nvSpPr>
          <p:spPr>
            <a:xfrm>
              <a:off x="4855738" y="3241095"/>
              <a:ext cx="15339" cy="32123"/>
            </a:xfrm>
            <a:custGeom>
              <a:avLst/>
              <a:gdLst/>
              <a:ahLst/>
              <a:cxnLst/>
              <a:rect l="l" t="t" r="r" b="b"/>
              <a:pathLst>
                <a:path w="138" h="289" extrusionOk="0">
                  <a:moveTo>
                    <a:pt x="69" y="1"/>
                  </a:moveTo>
                  <a:cubicBezTo>
                    <a:pt x="35" y="1"/>
                    <a:pt x="1" y="24"/>
                    <a:pt x="1" y="69"/>
                  </a:cubicBezTo>
                  <a:lnTo>
                    <a:pt x="1" y="221"/>
                  </a:lnTo>
                  <a:cubicBezTo>
                    <a:pt x="1" y="266"/>
                    <a:pt x="35" y="289"/>
                    <a:pt x="69" y="289"/>
                  </a:cubicBezTo>
                  <a:cubicBezTo>
                    <a:pt x="103" y="289"/>
                    <a:pt x="137" y="266"/>
                    <a:pt x="137" y="221"/>
                  </a:cubicBezTo>
                  <a:lnTo>
                    <a:pt x="137" y="69"/>
                  </a:lnTo>
                  <a:cubicBezTo>
                    <a:pt x="137" y="24"/>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664;p49">
              <a:extLst>
                <a:ext uri="{FF2B5EF4-FFF2-40B4-BE49-F238E27FC236}">
                  <a16:creationId xmlns:a16="http://schemas.microsoft.com/office/drawing/2014/main" xmlns="" id="{DB65A426-2904-FEA9-91DE-3CCA272F9E2D}"/>
                </a:ext>
              </a:extLst>
            </p:cNvPr>
            <p:cNvSpPr/>
            <p:nvPr/>
          </p:nvSpPr>
          <p:spPr>
            <a:xfrm>
              <a:off x="4906426" y="3215641"/>
              <a:ext cx="24899" cy="46128"/>
            </a:xfrm>
            <a:custGeom>
              <a:avLst/>
              <a:gdLst/>
              <a:ahLst/>
              <a:cxnLst/>
              <a:rect l="l" t="t" r="r" b="b"/>
              <a:pathLst>
                <a:path w="224" h="415" extrusionOk="0">
                  <a:moveTo>
                    <a:pt x="140" y="1"/>
                  </a:moveTo>
                  <a:cubicBezTo>
                    <a:pt x="112" y="1"/>
                    <a:pt x="84" y="15"/>
                    <a:pt x="70" y="48"/>
                  </a:cubicBezTo>
                  <a:cubicBezTo>
                    <a:pt x="34" y="144"/>
                    <a:pt x="14" y="244"/>
                    <a:pt x="4" y="347"/>
                  </a:cubicBezTo>
                  <a:cubicBezTo>
                    <a:pt x="0" y="392"/>
                    <a:pt x="33" y="415"/>
                    <a:pt x="67" y="415"/>
                  </a:cubicBezTo>
                  <a:cubicBezTo>
                    <a:pt x="102" y="415"/>
                    <a:pt x="139" y="392"/>
                    <a:pt x="144" y="347"/>
                  </a:cubicBezTo>
                  <a:cubicBezTo>
                    <a:pt x="150" y="258"/>
                    <a:pt x="173" y="171"/>
                    <a:pt x="204" y="84"/>
                  </a:cubicBezTo>
                  <a:cubicBezTo>
                    <a:pt x="224" y="34"/>
                    <a:pt x="183"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665;p49">
              <a:extLst>
                <a:ext uri="{FF2B5EF4-FFF2-40B4-BE49-F238E27FC236}">
                  <a16:creationId xmlns:a16="http://schemas.microsoft.com/office/drawing/2014/main" xmlns="" id="{5B04C525-E180-CBCB-79FC-A20750B00E9F}"/>
                </a:ext>
              </a:extLst>
            </p:cNvPr>
            <p:cNvSpPr/>
            <p:nvPr/>
          </p:nvSpPr>
          <p:spPr>
            <a:xfrm>
              <a:off x="4913095" y="3120158"/>
              <a:ext cx="15673" cy="41015"/>
            </a:xfrm>
            <a:custGeom>
              <a:avLst/>
              <a:gdLst/>
              <a:ahLst/>
              <a:cxnLst/>
              <a:rect l="l" t="t" r="r" b="b"/>
              <a:pathLst>
                <a:path w="141" h="369" extrusionOk="0">
                  <a:moveTo>
                    <a:pt x="71" y="1"/>
                  </a:moveTo>
                  <a:cubicBezTo>
                    <a:pt x="36" y="1"/>
                    <a:pt x="1" y="23"/>
                    <a:pt x="1" y="68"/>
                  </a:cubicBezTo>
                  <a:lnTo>
                    <a:pt x="1" y="301"/>
                  </a:lnTo>
                  <a:cubicBezTo>
                    <a:pt x="1" y="346"/>
                    <a:pt x="36" y="368"/>
                    <a:pt x="71" y="368"/>
                  </a:cubicBezTo>
                  <a:cubicBezTo>
                    <a:pt x="106" y="368"/>
                    <a:pt x="141" y="346"/>
                    <a:pt x="141" y="301"/>
                  </a:cubicBezTo>
                  <a:lnTo>
                    <a:pt x="141" y="68"/>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666;p49">
              <a:extLst>
                <a:ext uri="{FF2B5EF4-FFF2-40B4-BE49-F238E27FC236}">
                  <a16:creationId xmlns:a16="http://schemas.microsoft.com/office/drawing/2014/main" xmlns="" id="{7BB0A5F6-7CF8-E3B9-F546-251CC623D37F}"/>
                </a:ext>
              </a:extLst>
            </p:cNvPr>
            <p:cNvSpPr/>
            <p:nvPr/>
          </p:nvSpPr>
          <p:spPr>
            <a:xfrm>
              <a:off x="3479960" y="2856386"/>
              <a:ext cx="194521" cy="255540"/>
            </a:xfrm>
            <a:custGeom>
              <a:avLst/>
              <a:gdLst/>
              <a:ahLst/>
              <a:cxnLst/>
              <a:rect l="l" t="t" r="r" b="b"/>
              <a:pathLst>
                <a:path w="1750" h="2299" extrusionOk="0">
                  <a:moveTo>
                    <a:pt x="1402" y="0"/>
                  </a:moveTo>
                  <a:cubicBezTo>
                    <a:pt x="1166" y="0"/>
                    <a:pt x="828" y="311"/>
                    <a:pt x="828" y="311"/>
                  </a:cubicBezTo>
                  <a:cubicBezTo>
                    <a:pt x="0" y="1126"/>
                    <a:pt x="226" y="1982"/>
                    <a:pt x="569" y="2228"/>
                  </a:cubicBezTo>
                  <a:cubicBezTo>
                    <a:pt x="636" y="2277"/>
                    <a:pt x="714" y="2299"/>
                    <a:pt x="798" y="2299"/>
                  </a:cubicBezTo>
                  <a:cubicBezTo>
                    <a:pt x="1143" y="2299"/>
                    <a:pt x="1574" y="1930"/>
                    <a:pt x="1627" y="1565"/>
                  </a:cubicBezTo>
                  <a:cubicBezTo>
                    <a:pt x="1667" y="1287"/>
                    <a:pt x="1129" y="1273"/>
                    <a:pt x="1023" y="1273"/>
                  </a:cubicBezTo>
                  <a:cubicBezTo>
                    <a:pt x="1017" y="1273"/>
                    <a:pt x="1012" y="1273"/>
                    <a:pt x="1009" y="1273"/>
                  </a:cubicBezTo>
                  <a:lnTo>
                    <a:pt x="1009" y="1273"/>
                  </a:lnTo>
                  <a:cubicBezTo>
                    <a:pt x="1066" y="1272"/>
                    <a:pt x="1712" y="1250"/>
                    <a:pt x="1594" y="894"/>
                  </a:cubicBezTo>
                  <a:cubicBezTo>
                    <a:pt x="1542" y="734"/>
                    <a:pt x="1432" y="689"/>
                    <a:pt x="1324" y="689"/>
                  </a:cubicBezTo>
                  <a:cubicBezTo>
                    <a:pt x="1181" y="689"/>
                    <a:pt x="1041" y="768"/>
                    <a:pt x="1035" y="771"/>
                  </a:cubicBezTo>
                  <a:lnTo>
                    <a:pt x="1035" y="771"/>
                  </a:lnTo>
                  <a:cubicBezTo>
                    <a:pt x="1047" y="764"/>
                    <a:pt x="1749" y="362"/>
                    <a:pt x="1564" y="85"/>
                  </a:cubicBezTo>
                  <a:cubicBezTo>
                    <a:pt x="1524" y="24"/>
                    <a:pt x="1467" y="0"/>
                    <a:pt x="140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667;p49">
              <a:extLst>
                <a:ext uri="{FF2B5EF4-FFF2-40B4-BE49-F238E27FC236}">
                  <a16:creationId xmlns:a16="http://schemas.microsoft.com/office/drawing/2014/main" xmlns="" id="{DF0C7F57-D266-7DBD-A62A-0905E7F4481E}"/>
                </a:ext>
              </a:extLst>
            </p:cNvPr>
            <p:cNvSpPr/>
            <p:nvPr/>
          </p:nvSpPr>
          <p:spPr>
            <a:xfrm>
              <a:off x="4774039" y="2663754"/>
              <a:ext cx="49575" cy="49685"/>
            </a:xfrm>
            <a:custGeom>
              <a:avLst/>
              <a:gdLst/>
              <a:ahLst/>
              <a:cxnLst/>
              <a:rect l="l" t="t" r="r" b="b"/>
              <a:pathLst>
                <a:path w="446" h="447" extrusionOk="0">
                  <a:moveTo>
                    <a:pt x="223" y="0"/>
                  </a:moveTo>
                  <a:cubicBezTo>
                    <a:pt x="100" y="0"/>
                    <a:pt x="0" y="100"/>
                    <a:pt x="0" y="223"/>
                  </a:cubicBezTo>
                  <a:cubicBezTo>
                    <a:pt x="0" y="347"/>
                    <a:pt x="100" y="447"/>
                    <a:pt x="223" y="447"/>
                  </a:cubicBezTo>
                  <a:cubicBezTo>
                    <a:pt x="346" y="447"/>
                    <a:pt x="446" y="347"/>
                    <a:pt x="446" y="223"/>
                  </a:cubicBezTo>
                  <a:cubicBezTo>
                    <a:pt x="446" y="100"/>
                    <a:pt x="346"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668;p49">
              <a:extLst>
                <a:ext uri="{FF2B5EF4-FFF2-40B4-BE49-F238E27FC236}">
                  <a16:creationId xmlns:a16="http://schemas.microsoft.com/office/drawing/2014/main" xmlns="" id="{81C792A4-B706-88E7-B194-8DE865C0307A}"/>
                </a:ext>
              </a:extLst>
            </p:cNvPr>
            <p:cNvSpPr/>
            <p:nvPr/>
          </p:nvSpPr>
          <p:spPr>
            <a:xfrm>
              <a:off x="4158012" y="2402983"/>
              <a:ext cx="49353" cy="49685"/>
            </a:xfrm>
            <a:custGeom>
              <a:avLst/>
              <a:gdLst/>
              <a:ahLst/>
              <a:cxnLst/>
              <a:rect l="l" t="t" r="r" b="b"/>
              <a:pathLst>
                <a:path w="444" h="447" extrusionOk="0">
                  <a:moveTo>
                    <a:pt x="224" y="0"/>
                  </a:moveTo>
                  <a:cubicBezTo>
                    <a:pt x="100" y="0"/>
                    <a:pt x="0" y="100"/>
                    <a:pt x="0" y="223"/>
                  </a:cubicBezTo>
                  <a:cubicBezTo>
                    <a:pt x="0" y="346"/>
                    <a:pt x="100" y="446"/>
                    <a:pt x="224" y="446"/>
                  </a:cubicBezTo>
                  <a:cubicBezTo>
                    <a:pt x="344" y="446"/>
                    <a:pt x="444" y="346"/>
                    <a:pt x="444" y="223"/>
                  </a:cubicBezTo>
                  <a:cubicBezTo>
                    <a:pt x="444" y="100"/>
                    <a:pt x="34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pSp>
        <p:nvGrpSpPr>
          <p:cNvPr id="1072" name="Google Shape;1072;p36"/>
          <p:cNvGrpSpPr/>
          <p:nvPr/>
        </p:nvGrpSpPr>
        <p:grpSpPr>
          <a:xfrm>
            <a:off x="-2355905" y="1471746"/>
            <a:ext cx="5726626" cy="4943571"/>
            <a:chOff x="-2561114" y="1412095"/>
            <a:chExt cx="6031837" cy="5207048"/>
          </a:xfrm>
        </p:grpSpPr>
        <p:sp>
          <p:nvSpPr>
            <p:cNvPr id="1073" name="Google Shape;1073;p36"/>
            <p:cNvSpPr/>
            <p:nvPr/>
          </p:nvSpPr>
          <p:spPr>
            <a:xfrm rot="1531711">
              <a:off x="1379165" y="2162931"/>
              <a:ext cx="1246807" cy="906156"/>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rot="1208172">
              <a:off x="-2081661" y="2172619"/>
              <a:ext cx="5072930" cy="3685999"/>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1351263" y="3227075"/>
              <a:ext cx="936300" cy="93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465325" y="4030650"/>
              <a:ext cx="717600" cy="582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1465325" y="4499950"/>
              <a:ext cx="1287600" cy="12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36"/>
          <p:cNvGrpSpPr/>
          <p:nvPr/>
        </p:nvGrpSpPr>
        <p:grpSpPr>
          <a:xfrm>
            <a:off x="5849223" y="1927020"/>
            <a:ext cx="606433" cy="568659"/>
            <a:chOff x="3017166" y="3216013"/>
            <a:chExt cx="394376" cy="369812"/>
          </a:xfrm>
        </p:grpSpPr>
        <p:sp>
          <p:nvSpPr>
            <p:cNvPr id="1085" name="Google Shape;1085;p36"/>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36"/>
          <p:cNvGrpSpPr/>
          <p:nvPr/>
        </p:nvGrpSpPr>
        <p:grpSpPr>
          <a:xfrm>
            <a:off x="2166254" y="1927020"/>
            <a:ext cx="587528" cy="582712"/>
            <a:chOff x="830742" y="2763601"/>
            <a:chExt cx="384734" cy="381556"/>
          </a:xfrm>
        </p:grpSpPr>
        <p:sp>
          <p:nvSpPr>
            <p:cNvPr id="1088" name="Google Shape;1088;p36"/>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xmlns="" id="{5896296D-86E1-0CF0-83E3-E2F73CD3FAF2}"/>
              </a:ext>
            </a:extLst>
          </p:cNvPr>
          <p:cNvSpPr>
            <a:spLocks noGrp="1"/>
          </p:cNvSpPr>
          <p:nvPr>
            <p:ph type="title" idx="4"/>
          </p:nvPr>
        </p:nvSpPr>
        <p:spPr>
          <a:xfrm>
            <a:off x="301915" y="2856323"/>
            <a:ext cx="7684500" cy="461665"/>
          </a:xfrm>
          <a:prstGeom prst="rect">
            <a:avLst/>
          </a:prstGeom>
          <a:noFill/>
        </p:spPr>
        <p:txBody>
          <a:bodyPr wrap="square" lIns="91440" tIns="45720" rIns="91440" bIns="45720">
            <a:spAutoFit/>
          </a:bodyPr>
          <a:lstStyle/>
          <a:p>
            <a:pPr algn="ct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Học</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sinh</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viết</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và</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vẽ</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tranh</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về</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các</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quy</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tắc</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an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toàn</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khi</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tham</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gia</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giao</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 </a:t>
            </a:r>
            <a:r>
              <a:rPr lang="en-US" sz="2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thông</a:t>
            </a: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a:t>
            </a:r>
            <a:endParaRPr lang="vi-VN"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5" name="Picture 2" descr="Feliz Menino Bonitinho Garoto Com Idéia De Luz | Art drawings for kids,  School art activities, Back to school art activity">
            <a:extLst>
              <a:ext uri="{FF2B5EF4-FFF2-40B4-BE49-F238E27FC236}">
                <a16:creationId xmlns:a16="http://schemas.microsoft.com/office/drawing/2014/main" xmlns="" id="{1A57EE7C-E0CE-93EB-11FE-5A3B928743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83966" y="1511081"/>
            <a:ext cx="3849227" cy="430874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oogle Shape;1562;p49">
            <a:extLst>
              <a:ext uri="{FF2B5EF4-FFF2-40B4-BE49-F238E27FC236}">
                <a16:creationId xmlns:a16="http://schemas.microsoft.com/office/drawing/2014/main" xmlns="" id="{293FE1F4-5F90-4737-49DD-A026AE7359E1}"/>
              </a:ext>
            </a:extLst>
          </p:cNvPr>
          <p:cNvGrpSpPr/>
          <p:nvPr/>
        </p:nvGrpSpPr>
        <p:grpSpPr>
          <a:xfrm>
            <a:off x="213441" y="10202"/>
            <a:ext cx="1357948" cy="1701113"/>
            <a:chOff x="2839479" y="401407"/>
            <a:chExt cx="3465036" cy="4340680"/>
          </a:xfrm>
        </p:grpSpPr>
        <p:sp>
          <p:nvSpPr>
            <p:cNvPr id="47" name="Google Shape;1563;p49">
              <a:extLst>
                <a:ext uri="{FF2B5EF4-FFF2-40B4-BE49-F238E27FC236}">
                  <a16:creationId xmlns:a16="http://schemas.microsoft.com/office/drawing/2014/main" xmlns="" id="{9861F5C5-6281-8D0A-24B6-78A8F93A52AA}"/>
                </a:ext>
              </a:extLst>
            </p:cNvPr>
            <p:cNvSpPr/>
            <p:nvPr/>
          </p:nvSpPr>
          <p:spPr>
            <a:xfrm>
              <a:off x="2984982" y="2802143"/>
              <a:ext cx="3319533" cy="1939945"/>
            </a:xfrm>
            <a:custGeom>
              <a:avLst/>
              <a:gdLst/>
              <a:ahLst/>
              <a:cxnLst/>
              <a:rect l="l" t="t" r="r" b="b"/>
              <a:pathLst>
                <a:path w="29864" h="17453" extrusionOk="0">
                  <a:moveTo>
                    <a:pt x="16343" y="1"/>
                  </a:moveTo>
                  <a:cubicBezTo>
                    <a:pt x="16290" y="1"/>
                    <a:pt x="16236" y="11"/>
                    <a:pt x="16185" y="30"/>
                  </a:cubicBezTo>
                  <a:lnTo>
                    <a:pt x="373" y="6104"/>
                  </a:lnTo>
                  <a:cubicBezTo>
                    <a:pt x="70" y="6221"/>
                    <a:pt x="0" y="6620"/>
                    <a:pt x="249" y="6830"/>
                  </a:cubicBezTo>
                  <a:lnTo>
                    <a:pt x="12181" y="17018"/>
                  </a:lnTo>
                  <a:cubicBezTo>
                    <a:pt x="12181" y="17018"/>
                    <a:pt x="12181" y="17021"/>
                    <a:pt x="12184" y="17021"/>
                  </a:cubicBezTo>
                  <a:lnTo>
                    <a:pt x="12401" y="17207"/>
                  </a:lnTo>
                  <a:cubicBezTo>
                    <a:pt x="12404" y="17207"/>
                    <a:pt x="12404" y="17210"/>
                    <a:pt x="12404" y="17210"/>
                  </a:cubicBezTo>
                  <a:cubicBezTo>
                    <a:pt x="12580" y="17325"/>
                    <a:pt x="12860" y="17452"/>
                    <a:pt x="13247" y="17452"/>
                  </a:cubicBezTo>
                  <a:cubicBezTo>
                    <a:pt x="13330" y="17452"/>
                    <a:pt x="13417" y="17446"/>
                    <a:pt x="13509" y="17434"/>
                  </a:cubicBezTo>
                  <a:cubicBezTo>
                    <a:pt x="13722" y="17403"/>
                    <a:pt x="13965" y="17340"/>
                    <a:pt x="14235" y="17220"/>
                  </a:cubicBezTo>
                  <a:cubicBezTo>
                    <a:pt x="14272" y="17200"/>
                    <a:pt x="14311" y="17184"/>
                    <a:pt x="14351" y="17164"/>
                  </a:cubicBezTo>
                  <a:lnTo>
                    <a:pt x="29554" y="9222"/>
                  </a:lnTo>
                  <a:cubicBezTo>
                    <a:pt x="29847" y="9073"/>
                    <a:pt x="29863" y="8660"/>
                    <a:pt x="29588" y="8484"/>
                  </a:cubicBezTo>
                  <a:lnTo>
                    <a:pt x="16574" y="70"/>
                  </a:lnTo>
                  <a:cubicBezTo>
                    <a:pt x="16504" y="24"/>
                    <a:pt x="16424" y="1"/>
                    <a:pt x="16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4;p49">
              <a:extLst>
                <a:ext uri="{FF2B5EF4-FFF2-40B4-BE49-F238E27FC236}">
                  <a16:creationId xmlns:a16="http://schemas.microsoft.com/office/drawing/2014/main" xmlns="" id="{C0462BDF-1663-BC80-F189-484016B84310}"/>
                </a:ext>
              </a:extLst>
            </p:cNvPr>
            <p:cNvSpPr/>
            <p:nvPr/>
          </p:nvSpPr>
          <p:spPr>
            <a:xfrm>
              <a:off x="4172462" y="3419945"/>
              <a:ext cx="2075486" cy="1303041"/>
            </a:xfrm>
            <a:custGeom>
              <a:avLst/>
              <a:gdLst/>
              <a:ahLst/>
              <a:cxnLst/>
              <a:rect l="l" t="t" r="r" b="b"/>
              <a:pathLst>
                <a:path w="18672" h="11723" extrusionOk="0">
                  <a:moveTo>
                    <a:pt x="15879" y="0"/>
                  </a:moveTo>
                  <a:lnTo>
                    <a:pt x="15453" y="180"/>
                  </a:lnTo>
                  <a:lnTo>
                    <a:pt x="10487" y="2271"/>
                  </a:lnTo>
                  <a:lnTo>
                    <a:pt x="1624" y="6137"/>
                  </a:lnTo>
                  <a:lnTo>
                    <a:pt x="696" y="6660"/>
                  </a:lnTo>
                  <a:lnTo>
                    <a:pt x="257" y="8082"/>
                  </a:lnTo>
                  <a:lnTo>
                    <a:pt x="0" y="8910"/>
                  </a:lnTo>
                  <a:lnTo>
                    <a:pt x="330" y="9329"/>
                  </a:lnTo>
                  <a:lnTo>
                    <a:pt x="2234" y="11722"/>
                  </a:lnTo>
                  <a:cubicBezTo>
                    <a:pt x="2234" y="11722"/>
                    <a:pt x="2736" y="11456"/>
                    <a:pt x="3565" y="11020"/>
                  </a:cubicBezTo>
                  <a:cubicBezTo>
                    <a:pt x="3664" y="10967"/>
                    <a:pt x="3771" y="10910"/>
                    <a:pt x="3881" y="10853"/>
                  </a:cubicBezTo>
                  <a:cubicBezTo>
                    <a:pt x="7745" y="8810"/>
                    <a:pt x="17197" y="3824"/>
                    <a:pt x="18672" y="3156"/>
                  </a:cubicBezTo>
                  <a:cubicBezTo>
                    <a:pt x="18332" y="2786"/>
                    <a:pt x="18152" y="2357"/>
                    <a:pt x="18066" y="1937"/>
                  </a:cubicBezTo>
                  <a:cubicBezTo>
                    <a:pt x="18066" y="1931"/>
                    <a:pt x="18066" y="1924"/>
                    <a:pt x="18062" y="1921"/>
                  </a:cubicBezTo>
                  <a:cubicBezTo>
                    <a:pt x="17876" y="993"/>
                    <a:pt x="18139" y="123"/>
                    <a:pt x="18139" y="123"/>
                  </a:cubicBezTo>
                  <a:lnTo>
                    <a:pt x="158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5;p49">
              <a:extLst>
                <a:ext uri="{FF2B5EF4-FFF2-40B4-BE49-F238E27FC236}">
                  <a16:creationId xmlns:a16="http://schemas.microsoft.com/office/drawing/2014/main" xmlns="" id="{A6D9D76B-7B04-8912-1A0D-C7BFF5A78532}"/>
                </a:ext>
              </a:extLst>
            </p:cNvPr>
            <p:cNvSpPr/>
            <p:nvPr/>
          </p:nvSpPr>
          <p:spPr>
            <a:xfrm>
              <a:off x="4597968" y="4629316"/>
              <a:ext cx="111" cy="111"/>
            </a:xfrm>
            <a:custGeom>
              <a:avLst/>
              <a:gdLst/>
              <a:ahLst/>
              <a:cxnLst/>
              <a:rect l="l" t="t" r="r" b="b"/>
              <a:pathLst>
                <a:path w="1" h="1" extrusionOk="0">
                  <a:moveTo>
                    <a:pt x="0" y="0"/>
                  </a:moveTo>
                  <a:lnTo>
                    <a:pt x="0" y="0"/>
                  </a:lnTo>
                  <a:lnTo>
                    <a:pt x="0"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6;p49">
              <a:extLst>
                <a:ext uri="{FF2B5EF4-FFF2-40B4-BE49-F238E27FC236}">
                  <a16:creationId xmlns:a16="http://schemas.microsoft.com/office/drawing/2014/main" xmlns="" id="{DE7EE670-70D7-C55D-71FC-968132AF6709}"/>
                </a:ext>
              </a:extLst>
            </p:cNvPr>
            <p:cNvSpPr/>
            <p:nvPr/>
          </p:nvSpPr>
          <p:spPr>
            <a:xfrm>
              <a:off x="4581628" y="4496485"/>
              <a:ext cx="16451" cy="132938"/>
            </a:xfrm>
            <a:custGeom>
              <a:avLst/>
              <a:gdLst/>
              <a:ahLst/>
              <a:cxnLst/>
              <a:rect l="l" t="t" r="r" b="b"/>
              <a:pathLst>
                <a:path w="148" h="1196" extrusionOk="0">
                  <a:moveTo>
                    <a:pt x="43" y="0"/>
                  </a:moveTo>
                  <a:lnTo>
                    <a:pt x="0" y="24"/>
                  </a:lnTo>
                  <a:lnTo>
                    <a:pt x="147" y="1195"/>
                  </a:lnTo>
                  <a:lnTo>
                    <a:pt x="80" y="433"/>
                  </a:lnTo>
                  <a:cubicBezTo>
                    <a:pt x="70" y="437"/>
                    <a:pt x="63" y="440"/>
                    <a:pt x="54" y="446"/>
                  </a:cubicBezTo>
                  <a:cubicBezTo>
                    <a:pt x="63" y="440"/>
                    <a:pt x="70" y="433"/>
                    <a:pt x="80" y="429"/>
                  </a:cubicBezTo>
                  <a:lnTo>
                    <a:pt x="43" y="0"/>
                  </a:ln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7;p49">
              <a:extLst>
                <a:ext uri="{FF2B5EF4-FFF2-40B4-BE49-F238E27FC236}">
                  <a16:creationId xmlns:a16="http://schemas.microsoft.com/office/drawing/2014/main" xmlns="" id="{2FCD1E97-09ED-FEDA-1E05-4C0FBE32BBD1}"/>
                </a:ext>
              </a:extLst>
            </p:cNvPr>
            <p:cNvSpPr/>
            <p:nvPr/>
          </p:nvSpPr>
          <p:spPr>
            <a:xfrm>
              <a:off x="4551616" y="4629316"/>
              <a:ext cx="46463" cy="25899"/>
            </a:xfrm>
            <a:custGeom>
              <a:avLst/>
              <a:gdLst/>
              <a:ahLst/>
              <a:cxnLst/>
              <a:rect l="l" t="t" r="r" b="b"/>
              <a:pathLst>
                <a:path w="418" h="233" extrusionOk="0">
                  <a:moveTo>
                    <a:pt x="417" y="0"/>
                  </a:moveTo>
                  <a:lnTo>
                    <a:pt x="417" y="0"/>
                  </a:lnTo>
                  <a:cubicBezTo>
                    <a:pt x="277" y="77"/>
                    <a:pt x="134" y="150"/>
                    <a:pt x="1" y="220"/>
                  </a:cubicBezTo>
                  <a:lnTo>
                    <a:pt x="1" y="233"/>
                  </a:lnTo>
                  <a:lnTo>
                    <a:pt x="417"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68;p49">
              <a:extLst>
                <a:ext uri="{FF2B5EF4-FFF2-40B4-BE49-F238E27FC236}">
                  <a16:creationId xmlns:a16="http://schemas.microsoft.com/office/drawing/2014/main" xmlns="" id="{89E6B829-51FA-D09D-8ECE-A692D269A176}"/>
                </a:ext>
              </a:extLst>
            </p:cNvPr>
            <p:cNvSpPr/>
            <p:nvPr/>
          </p:nvSpPr>
          <p:spPr>
            <a:xfrm>
              <a:off x="4420674" y="4653770"/>
              <a:ext cx="131052" cy="69248"/>
            </a:xfrm>
            <a:custGeom>
              <a:avLst/>
              <a:gdLst/>
              <a:ahLst/>
              <a:cxnLst/>
              <a:rect l="l" t="t" r="r" b="b"/>
              <a:pathLst>
                <a:path w="1179" h="623" extrusionOk="0">
                  <a:moveTo>
                    <a:pt x="1179" y="0"/>
                  </a:moveTo>
                  <a:cubicBezTo>
                    <a:pt x="552" y="332"/>
                    <a:pt x="139" y="551"/>
                    <a:pt x="30" y="608"/>
                  </a:cubicBezTo>
                  <a:lnTo>
                    <a:pt x="30" y="608"/>
                  </a:lnTo>
                  <a:cubicBezTo>
                    <a:pt x="149" y="546"/>
                    <a:pt x="617" y="298"/>
                    <a:pt x="1179" y="0"/>
                  </a:cubicBezTo>
                  <a:close/>
                  <a:moveTo>
                    <a:pt x="30" y="608"/>
                  </a:moveTo>
                  <a:cubicBezTo>
                    <a:pt x="12" y="617"/>
                    <a:pt x="2" y="622"/>
                    <a:pt x="1" y="622"/>
                  </a:cubicBezTo>
                  <a:cubicBezTo>
                    <a:pt x="2" y="622"/>
                    <a:pt x="12" y="617"/>
                    <a:pt x="30" y="608"/>
                  </a:cubicBezTo>
                  <a:close/>
                </a:path>
              </a:pathLst>
            </a:custGeom>
            <a:solidFill>
              <a:srgbClr val="D2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69;p49">
              <a:extLst>
                <a:ext uri="{FF2B5EF4-FFF2-40B4-BE49-F238E27FC236}">
                  <a16:creationId xmlns:a16="http://schemas.microsoft.com/office/drawing/2014/main" xmlns="" id="{6AE3B456-38A7-1080-F63F-FAE3D6236E46}"/>
                </a:ext>
              </a:extLst>
            </p:cNvPr>
            <p:cNvSpPr/>
            <p:nvPr/>
          </p:nvSpPr>
          <p:spPr>
            <a:xfrm>
              <a:off x="4172462" y="3526876"/>
              <a:ext cx="2008237" cy="1196112"/>
            </a:xfrm>
            <a:custGeom>
              <a:avLst/>
              <a:gdLst/>
              <a:ahLst/>
              <a:cxnLst/>
              <a:rect l="l" t="t" r="r" b="b"/>
              <a:pathLst>
                <a:path w="18067" h="10761" extrusionOk="0">
                  <a:moveTo>
                    <a:pt x="18002" y="0"/>
                  </a:moveTo>
                  <a:lnTo>
                    <a:pt x="3575" y="7069"/>
                  </a:lnTo>
                  <a:lnTo>
                    <a:pt x="3724" y="8723"/>
                  </a:lnTo>
                  <a:lnTo>
                    <a:pt x="17753" y="1145"/>
                  </a:lnTo>
                  <a:lnTo>
                    <a:pt x="18066" y="975"/>
                  </a:lnTo>
                  <a:cubicBezTo>
                    <a:pt x="18066" y="969"/>
                    <a:pt x="18066" y="962"/>
                    <a:pt x="18062" y="959"/>
                  </a:cubicBezTo>
                  <a:cubicBezTo>
                    <a:pt x="18013" y="713"/>
                    <a:pt x="17996" y="473"/>
                    <a:pt x="17996" y="250"/>
                  </a:cubicBezTo>
                  <a:cubicBezTo>
                    <a:pt x="17996" y="163"/>
                    <a:pt x="17999" y="80"/>
                    <a:pt x="18002" y="0"/>
                  </a:cubicBezTo>
                  <a:close/>
                  <a:moveTo>
                    <a:pt x="523" y="6261"/>
                  </a:moveTo>
                  <a:lnTo>
                    <a:pt x="257" y="7120"/>
                  </a:lnTo>
                  <a:lnTo>
                    <a:pt x="0" y="7948"/>
                  </a:lnTo>
                  <a:lnTo>
                    <a:pt x="330" y="8367"/>
                  </a:lnTo>
                  <a:lnTo>
                    <a:pt x="2234" y="10760"/>
                  </a:lnTo>
                  <a:cubicBezTo>
                    <a:pt x="2243" y="10757"/>
                    <a:pt x="2683" y="10524"/>
                    <a:pt x="3412" y="10138"/>
                  </a:cubicBezTo>
                  <a:lnTo>
                    <a:pt x="3232" y="7239"/>
                  </a:lnTo>
                  <a:lnTo>
                    <a:pt x="3049" y="7329"/>
                  </a:lnTo>
                  <a:lnTo>
                    <a:pt x="2240" y="7725"/>
                  </a:lnTo>
                  <a:lnTo>
                    <a:pt x="523" y="6261"/>
                  </a:lnTo>
                  <a:close/>
                </a:path>
              </a:pathLst>
            </a:custGeom>
            <a:solidFill>
              <a:srgbClr val="E0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0;p49">
              <a:extLst>
                <a:ext uri="{FF2B5EF4-FFF2-40B4-BE49-F238E27FC236}">
                  <a16:creationId xmlns:a16="http://schemas.microsoft.com/office/drawing/2014/main" xmlns="" id="{6E2B7DC4-F8D4-38D7-A31C-000DBFEEB6F6}"/>
                </a:ext>
              </a:extLst>
            </p:cNvPr>
            <p:cNvSpPr/>
            <p:nvPr/>
          </p:nvSpPr>
          <p:spPr>
            <a:xfrm>
              <a:off x="4551616" y="4629316"/>
              <a:ext cx="46463" cy="24565"/>
            </a:xfrm>
            <a:custGeom>
              <a:avLst/>
              <a:gdLst/>
              <a:ahLst/>
              <a:cxnLst/>
              <a:rect l="l" t="t" r="r" b="b"/>
              <a:pathLst>
                <a:path w="418" h="221" extrusionOk="0">
                  <a:moveTo>
                    <a:pt x="417" y="0"/>
                  </a:moveTo>
                  <a:lnTo>
                    <a:pt x="417" y="0"/>
                  </a:lnTo>
                  <a:cubicBezTo>
                    <a:pt x="327" y="47"/>
                    <a:pt x="238" y="93"/>
                    <a:pt x="154" y="140"/>
                  </a:cubicBezTo>
                  <a:lnTo>
                    <a:pt x="154" y="140"/>
                  </a:lnTo>
                  <a:cubicBezTo>
                    <a:pt x="241" y="95"/>
                    <a:pt x="330" y="48"/>
                    <a:pt x="417" y="0"/>
                  </a:cubicBezTo>
                  <a:close/>
                  <a:moveTo>
                    <a:pt x="154" y="140"/>
                  </a:moveTo>
                  <a:cubicBezTo>
                    <a:pt x="154" y="140"/>
                    <a:pt x="153" y="140"/>
                    <a:pt x="152" y="141"/>
                  </a:cubicBezTo>
                  <a:lnTo>
                    <a:pt x="152" y="141"/>
                  </a:lnTo>
                  <a:cubicBezTo>
                    <a:pt x="153" y="141"/>
                    <a:pt x="153" y="140"/>
                    <a:pt x="154" y="140"/>
                  </a:cubicBezTo>
                  <a:cubicBezTo>
                    <a:pt x="154" y="140"/>
                    <a:pt x="154" y="140"/>
                    <a:pt x="154" y="140"/>
                  </a:cubicBezTo>
                  <a:close/>
                  <a:moveTo>
                    <a:pt x="152" y="141"/>
                  </a:moveTo>
                  <a:cubicBezTo>
                    <a:pt x="100" y="167"/>
                    <a:pt x="50" y="193"/>
                    <a:pt x="1" y="220"/>
                  </a:cubicBezTo>
                  <a:cubicBezTo>
                    <a:pt x="50" y="194"/>
                    <a:pt x="101" y="168"/>
                    <a:pt x="152" y="141"/>
                  </a:cubicBezTo>
                  <a:close/>
                </a:path>
              </a:pathLst>
            </a:custGeom>
            <a:solidFill>
              <a:srgbClr val="A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1;p49">
              <a:extLst>
                <a:ext uri="{FF2B5EF4-FFF2-40B4-BE49-F238E27FC236}">
                  <a16:creationId xmlns:a16="http://schemas.microsoft.com/office/drawing/2014/main" xmlns="" id="{C0DEAA50-BB14-64C6-9BA1-D1FD8BF81706}"/>
                </a:ext>
              </a:extLst>
            </p:cNvPr>
            <p:cNvSpPr/>
            <p:nvPr/>
          </p:nvSpPr>
          <p:spPr>
            <a:xfrm>
              <a:off x="4531719" y="4312634"/>
              <a:ext cx="66360" cy="341238"/>
            </a:xfrm>
            <a:custGeom>
              <a:avLst/>
              <a:gdLst/>
              <a:ahLst/>
              <a:cxnLst/>
              <a:rect l="l" t="t" r="r" b="b"/>
              <a:pathLst>
                <a:path w="597" h="3070" extrusionOk="0">
                  <a:moveTo>
                    <a:pt x="343" y="0"/>
                  </a:moveTo>
                  <a:lnTo>
                    <a:pt x="0" y="170"/>
                  </a:lnTo>
                  <a:lnTo>
                    <a:pt x="180" y="3069"/>
                  </a:lnTo>
                  <a:cubicBezTo>
                    <a:pt x="229" y="3042"/>
                    <a:pt x="280" y="3016"/>
                    <a:pt x="333" y="2989"/>
                  </a:cubicBezTo>
                  <a:cubicBezTo>
                    <a:pt x="416" y="2942"/>
                    <a:pt x="506" y="2896"/>
                    <a:pt x="596" y="2849"/>
                  </a:cubicBezTo>
                  <a:lnTo>
                    <a:pt x="449" y="1678"/>
                  </a:lnTo>
                  <a:lnTo>
                    <a:pt x="492" y="1654"/>
                  </a:lnTo>
                  <a:lnTo>
                    <a:pt x="343" y="0"/>
                  </a:lnTo>
                  <a:close/>
                </a:path>
              </a:pathLst>
            </a:custGeom>
            <a:solidFill>
              <a:srgbClr val="B1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2;p49">
              <a:extLst>
                <a:ext uri="{FF2B5EF4-FFF2-40B4-BE49-F238E27FC236}">
                  <a16:creationId xmlns:a16="http://schemas.microsoft.com/office/drawing/2014/main" xmlns="" id="{1FC6B725-E721-DA38-8A1D-809262446CDB}"/>
                </a:ext>
              </a:extLst>
            </p:cNvPr>
            <p:cNvSpPr/>
            <p:nvPr/>
          </p:nvSpPr>
          <p:spPr>
            <a:xfrm>
              <a:off x="2956082" y="2402983"/>
              <a:ext cx="3330315" cy="1982627"/>
            </a:xfrm>
            <a:custGeom>
              <a:avLst/>
              <a:gdLst/>
              <a:ahLst/>
              <a:cxnLst/>
              <a:rect l="l" t="t" r="r" b="b"/>
              <a:pathLst>
                <a:path w="29961" h="17837" extrusionOk="0">
                  <a:moveTo>
                    <a:pt x="16495" y="0"/>
                  </a:moveTo>
                  <a:lnTo>
                    <a:pt x="796" y="6031"/>
                  </a:lnTo>
                  <a:lnTo>
                    <a:pt x="0" y="6583"/>
                  </a:lnTo>
                  <a:lnTo>
                    <a:pt x="13183" y="17836"/>
                  </a:lnTo>
                  <a:lnTo>
                    <a:pt x="13992" y="17440"/>
                  </a:lnTo>
                  <a:lnTo>
                    <a:pt x="29651" y="9768"/>
                  </a:lnTo>
                  <a:cubicBezTo>
                    <a:pt x="29920" y="9635"/>
                    <a:pt x="29960" y="9272"/>
                    <a:pt x="29741" y="9079"/>
                  </a:cubicBezTo>
                  <a:cubicBezTo>
                    <a:pt x="29731" y="9073"/>
                    <a:pt x="29718" y="9059"/>
                    <a:pt x="29701" y="9053"/>
                  </a:cubicBezTo>
                  <a:lnTo>
                    <a:pt x="16495" y="0"/>
                  </a:ln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3;p49">
              <a:extLst>
                <a:ext uri="{FF2B5EF4-FFF2-40B4-BE49-F238E27FC236}">
                  <a16:creationId xmlns:a16="http://schemas.microsoft.com/office/drawing/2014/main" xmlns="" id="{BA27A778-D931-038E-A02C-6839B0682AA9}"/>
                </a:ext>
              </a:extLst>
            </p:cNvPr>
            <p:cNvSpPr/>
            <p:nvPr/>
          </p:nvSpPr>
          <p:spPr>
            <a:xfrm>
              <a:off x="2839479" y="3070250"/>
              <a:ext cx="1730350" cy="1654394"/>
            </a:xfrm>
            <a:custGeom>
              <a:avLst/>
              <a:gdLst/>
              <a:ahLst/>
              <a:cxnLst/>
              <a:rect l="l" t="t" r="r" b="b"/>
              <a:pathLst>
                <a:path w="15567" h="14884" extrusionOk="0">
                  <a:moveTo>
                    <a:pt x="1914" y="1"/>
                  </a:moveTo>
                  <a:cubicBezTo>
                    <a:pt x="1914" y="1"/>
                    <a:pt x="267" y="431"/>
                    <a:pt x="94" y="2188"/>
                  </a:cubicBezTo>
                  <a:cubicBezTo>
                    <a:pt x="1" y="3143"/>
                    <a:pt x="853" y="3795"/>
                    <a:pt x="853" y="3795"/>
                  </a:cubicBezTo>
                  <a:lnTo>
                    <a:pt x="996" y="3915"/>
                  </a:lnTo>
                  <a:lnTo>
                    <a:pt x="1386" y="4248"/>
                  </a:lnTo>
                  <a:lnTo>
                    <a:pt x="10488" y="12022"/>
                  </a:lnTo>
                  <a:lnTo>
                    <a:pt x="10811" y="12295"/>
                  </a:lnTo>
                  <a:lnTo>
                    <a:pt x="11866" y="13197"/>
                  </a:lnTo>
                  <a:lnTo>
                    <a:pt x="12349" y="13610"/>
                  </a:lnTo>
                  <a:lnTo>
                    <a:pt x="13334" y="14449"/>
                  </a:lnTo>
                  <a:lnTo>
                    <a:pt x="13556" y="14642"/>
                  </a:lnTo>
                  <a:cubicBezTo>
                    <a:pt x="13732" y="14757"/>
                    <a:pt x="14012" y="14884"/>
                    <a:pt x="14401" y="14884"/>
                  </a:cubicBezTo>
                  <a:cubicBezTo>
                    <a:pt x="14484" y="14884"/>
                    <a:pt x="14572" y="14878"/>
                    <a:pt x="14665" y="14865"/>
                  </a:cubicBezTo>
                  <a:lnTo>
                    <a:pt x="15404" y="14259"/>
                  </a:lnTo>
                  <a:lnTo>
                    <a:pt x="15404" y="14259"/>
                  </a:lnTo>
                  <a:cubicBezTo>
                    <a:pt x="15352" y="14288"/>
                    <a:pt x="14922" y="14515"/>
                    <a:pt x="14460" y="14515"/>
                  </a:cubicBezTo>
                  <a:cubicBezTo>
                    <a:pt x="14066" y="14515"/>
                    <a:pt x="13649" y="14349"/>
                    <a:pt x="13424" y="13753"/>
                  </a:cubicBezTo>
                  <a:cubicBezTo>
                    <a:pt x="12814" y="12126"/>
                    <a:pt x="15567" y="11151"/>
                    <a:pt x="15567" y="11151"/>
                  </a:cubicBezTo>
                  <a:lnTo>
                    <a:pt x="14083" y="9942"/>
                  </a:lnTo>
                  <a:lnTo>
                    <a:pt x="13573" y="9523"/>
                  </a:lnTo>
                  <a:lnTo>
                    <a:pt x="12708" y="8821"/>
                  </a:lnTo>
                  <a:lnTo>
                    <a:pt x="12369" y="8541"/>
                  </a:lnTo>
                  <a:lnTo>
                    <a:pt x="3129" y="993"/>
                  </a:lnTo>
                  <a:lnTo>
                    <a:pt x="2773" y="704"/>
                  </a:lnTo>
                  <a:lnTo>
                    <a:pt x="1914"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4;p49">
              <a:extLst>
                <a:ext uri="{FF2B5EF4-FFF2-40B4-BE49-F238E27FC236}">
                  <a16:creationId xmlns:a16="http://schemas.microsoft.com/office/drawing/2014/main" xmlns="" id="{BF4080AC-0AC0-C878-F5AA-E67C87139A15}"/>
                </a:ext>
              </a:extLst>
            </p:cNvPr>
            <p:cNvSpPr/>
            <p:nvPr/>
          </p:nvSpPr>
          <p:spPr>
            <a:xfrm>
              <a:off x="4511377" y="3412164"/>
              <a:ext cx="1775034" cy="929346"/>
            </a:xfrm>
            <a:custGeom>
              <a:avLst/>
              <a:gdLst/>
              <a:ahLst/>
              <a:cxnLst/>
              <a:rect l="l" t="t" r="r" b="b"/>
              <a:pathLst>
                <a:path w="15969" h="8361" extrusionOk="0">
                  <a:moveTo>
                    <a:pt x="15749" y="0"/>
                  </a:moveTo>
                  <a:lnTo>
                    <a:pt x="15749" y="0"/>
                  </a:lnTo>
                  <a:cubicBezTo>
                    <a:pt x="15609" y="267"/>
                    <a:pt x="15426" y="347"/>
                    <a:pt x="15426" y="347"/>
                  </a:cubicBezTo>
                  <a:lnTo>
                    <a:pt x="0" y="7955"/>
                  </a:lnTo>
                  <a:lnTo>
                    <a:pt x="0" y="8361"/>
                  </a:lnTo>
                  <a:lnTo>
                    <a:pt x="15659" y="689"/>
                  </a:lnTo>
                  <a:cubicBezTo>
                    <a:pt x="15928" y="556"/>
                    <a:pt x="15968" y="193"/>
                    <a:pt x="157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5;p49">
              <a:extLst>
                <a:ext uri="{FF2B5EF4-FFF2-40B4-BE49-F238E27FC236}">
                  <a16:creationId xmlns:a16="http://schemas.microsoft.com/office/drawing/2014/main" xmlns="" id="{91378446-4238-5F39-2296-BF990FC0F558}"/>
                </a:ext>
              </a:extLst>
            </p:cNvPr>
            <p:cNvSpPr/>
            <p:nvPr/>
          </p:nvSpPr>
          <p:spPr>
            <a:xfrm>
              <a:off x="3127373" y="2442555"/>
              <a:ext cx="2475755" cy="637904"/>
            </a:xfrm>
            <a:custGeom>
              <a:avLst/>
              <a:gdLst/>
              <a:ahLst/>
              <a:cxnLst/>
              <a:rect l="l" t="t" r="r" b="b"/>
              <a:pathLst>
                <a:path w="22273" h="5739" extrusionOk="0">
                  <a:moveTo>
                    <a:pt x="14954" y="1"/>
                  </a:moveTo>
                  <a:lnTo>
                    <a:pt x="10787" y="1598"/>
                  </a:lnTo>
                  <a:cubicBezTo>
                    <a:pt x="11006" y="1641"/>
                    <a:pt x="11266" y="1691"/>
                    <a:pt x="11562" y="1754"/>
                  </a:cubicBezTo>
                  <a:lnTo>
                    <a:pt x="14954" y="589"/>
                  </a:lnTo>
                  <a:lnTo>
                    <a:pt x="22272" y="4996"/>
                  </a:lnTo>
                  <a:lnTo>
                    <a:pt x="22272" y="4996"/>
                  </a:lnTo>
                  <a:lnTo>
                    <a:pt x="14954" y="1"/>
                  </a:lnTo>
                  <a:close/>
                  <a:moveTo>
                    <a:pt x="8381" y="2523"/>
                  </a:moveTo>
                  <a:lnTo>
                    <a:pt x="0" y="5738"/>
                  </a:lnTo>
                  <a:lnTo>
                    <a:pt x="7942" y="3002"/>
                  </a:lnTo>
                  <a:cubicBezTo>
                    <a:pt x="8088" y="2823"/>
                    <a:pt x="8234" y="2663"/>
                    <a:pt x="8381" y="2523"/>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76;p49">
              <a:extLst>
                <a:ext uri="{FF2B5EF4-FFF2-40B4-BE49-F238E27FC236}">
                  <a16:creationId xmlns:a16="http://schemas.microsoft.com/office/drawing/2014/main" xmlns="" id="{04AF30C6-F98E-B072-BFD0-DD050780A8BD}"/>
                </a:ext>
              </a:extLst>
            </p:cNvPr>
            <p:cNvSpPr/>
            <p:nvPr/>
          </p:nvSpPr>
          <p:spPr>
            <a:xfrm>
              <a:off x="4144340" y="4128672"/>
              <a:ext cx="260547" cy="454503"/>
            </a:xfrm>
            <a:custGeom>
              <a:avLst/>
              <a:gdLst/>
              <a:ahLst/>
              <a:cxnLst/>
              <a:rect l="l" t="t" r="r" b="b"/>
              <a:pathLst>
                <a:path w="2344" h="4089" extrusionOk="0">
                  <a:moveTo>
                    <a:pt x="1834" y="1"/>
                  </a:moveTo>
                  <a:cubicBezTo>
                    <a:pt x="143" y="1030"/>
                    <a:pt x="0" y="2624"/>
                    <a:pt x="127" y="3675"/>
                  </a:cubicBezTo>
                  <a:lnTo>
                    <a:pt x="610" y="4088"/>
                  </a:lnTo>
                  <a:cubicBezTo>
                    <a:pt x="480" y="1722"/>
                    <a:pt x="1678" y="767"/>
                    <a:pt x="2344" y="420"/>
                  </a:cubicBez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7;p49">
              <a:extLst>
                <a:ext uri="{FF2B5EF4-FFF2-40B4-BE49-F238E27FC236}">
                  <a16:creationId xmlns:a16="http://schemas.microsoft.com/office/drawing/2014/main" xmlns="" id="{238D6044-5BD2-5029-9186-EBA7ADF16CDB}"/>
                </a:ext>
              </a:extLst>
            </p:cNvPr>
            <p:cNvSpPr/>
            <p:nvPr/>
          </p:nvSpPr>
          <p:spPr>
            <a:xfrm>
              <a:off x="2943076" y="3148392"/>
              <a:ext cx="244319" cy="394036"/>
            </a:xfrm>
            <a:custGeom>
              <a:avLst/>
              <a:gdLst/>
              <a:ahLst/>
              <a:cxnLst/>
              <a:rect l="l" t="t" r="r" b="b"/>
              <a:pathLst>
                <a:path w="2198" h="3545" extrusionOk="0">
                  <a:moveTo>
                    <a:pt x="1841" y="1"/>
                  </a:moveTo>
                  <a:cubicBezTo>
                    <a:pt x="1245" y="230"/>
                    <a:pt x="1" y="972"/>
                    <a:pt x="64" y="3212"/>
                  </a:cubicBezTo>
                  <a:lnTo>
                    <a:pt x="454" y="3545"/>
                  </a:lnTo>
                  <a:cubicBezTo>
                    <a:pt x="490" y="2633"/>
                    <a:pt x="786" y="1109"/>
                    <a:pt x="2197" y="290"/>
                  </a:cubicBezTo>
                  <a:lnTo>
                    <a:pt x="1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8;p49">
              <a:extLst>
                <a:ext uri="{FF2B5EF4-FFF2-40B4-BE49-F238E27FC236}">
                  <a16:creationId xmlns:a16="http://schemas.microsoft.com/office/drawing/2014/main" xmlns="" id="{BD178596-206F-73E1-C5A7-FBEDB85A6A19}"/>
                </a:ext>
              </a:extLst>
            </p:cNvPr>
            <p:cNvSpPr/>
            <p:nvPr/>
          </p:nvSpPr>
          <p:spPr>
            <a:xfrm>
              <a:off x="3982274" y="4019628"/>
              <a:ext cx="269884" cy="417378"/>
            </a:xfrm>
            <a:custGeom>
              <a:avLst/>
              <a:gdLst/>
              <a:ahLst/>
              <a:cxnLst/>
              <a:rect l="l" t="t" r="r" b="b"/>
              <a:pathLst>
                <a:path w="2428" h="3755" extrusionOk="0">
                  <a:moveTo>
                    <a:pt x="2088" y="0"/>
                  </a:moveTo>
                  <a:cubicBezTo>
                    <a:pt x="1595" y="157"/>
                    <a:pt x="1109" y="426"/>
                    <a:pt x="739" y="779"/>
                  </a:cubicBezTo>
                  <a:cubicBezTo>
                    <a:pt x="343" y="1155"/>
                    <a:pt x="57" y="1675"/>
                    <a:pt x="24" y="2227"/>
                  </a:cubicBezTo>
                  <a:cubicBezTo>
                    <a:pt x="1" y="2636"/>
                    <a:pt x="74" y="3049"/>
                    <a:pt x="194" y="3438"/>
                  </a:cubicBezTo>
                  <a:cubicBezTo>
                    <a:pt x="197" y="3452"/>
                    <a:pt x="203" y="3465"/>
                    <a:pt x="207" y="3481"/>
                  </a:cubicBezTo>
                  <a:lnTo>
                    <a:pt x="530" y="3754"/>
                  </a:lnTo>
                  <a:cubicBezTo>
                    <a:pt x="400" y="3146"/>
                    <a:pt x="363" y="2496"/>
                    <a:pt x="593" y="1914"/>
                  </a:cubicBezTo>
                  <a:cubicBezTo>
                    <a:pt x="822" y="1321"/>
                    <a:pt x="1295" y="853"/>
                    <a:pt x="1851" y="550"/>
                  </a:cubicBezTo>
                  <a:cubicBezTo>
                    <a:pt x="1898" y="523"/>
                    <a:pt x="2160" y="396"/>
                    <a:pt x="2427" y="280"/>
                  </a:cubicBezTo>
                  <a:lnTo>
                    <a:pt x="2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79;p49">
              <a:extLst>
                <a:ext uri="{FF2B5EF4-FFF2-40B4-BE49-F238E27FC236}">
                  <a16:creationId xmlns:a16="http://schemas.microsoft.com/office/drawing/2014/main" xmlns="" id="{B0C5E96F-612B-ECD4-8118-75CF642B29B0}"/>
                </a:ext>
              </a:extLst>
            </p:cNvPr>
            <p:cNvSpPr/>
            <p:nvPr/>
          </p:nvSpPr>
          <p:spPr>
            <a:xfrm>
              <a:off x="5549352" y="3693720"/>
              <a:ext cx="404160" cy="192072"/>
            </a:xfrm>
            <a:custGeom>
              <a:avLst/>
              <a:gdLst/>
              <a:ahLst/>
              <a:cxnLst/>
              <a:rect l="l" t="t" r="r" b="b"/>
              <a:pathLst>
                <a:path w="3636" h="1728" extrusionOk="0">
                  <a:moveTo>
                    <a:pt x="3635" y="0"/>
                  </a:moveTo>
                  <a:lnTo>
                    <a:pt x="3635" y="0"/>
                  </a:lnTo>
                  <a:cubicBezTo>
                    <a:pt x="2999" y="223"/>
                    <a:pt x="2384" y="496"/>
                    <a:pt x="1778" y="782"/>
                  </a:cubicBezTo>
                  <a:cubicBezTo>
                    <a:pt x="1172" y="1072"/>
                    <a:pt x="573" y="1375"/>
                    <a:pt x="1" y="1728"/>
                  </a:cubicBezTo>
                  <a:cubicBezTo>
                    <a:pt x="636" y="1505"/>
                    <a:pt x="1249" y="1232"/>
                    <a:pt x="1855" y="946"/>
                  </a:cubicBezTo>
                  <a:cubicBezTo>
                    <a:pt x="2460" y="656"/>
                    <a:pt x="3059" y="353"/>
                    <a:pt x="3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580;p49">
              <a:extLst>
                <a:ext uri="{FF2B5EF4-FFF2-40B4-BE49-F238E27FC236}">
                  <a16:creationId xmlns:a16="http://schemas.microsoft.com/office/drawing/2014/main" xmlns="" id="{3CEB04BD-5DBF-731E-F073-B81D5FEDAB5A}"/>
                </a:ext>
              </a:extLst>
            </p:cNvPr>
            <p:cNvSpPr/>
            <p:nvPr/>
          </p:nvSpPr>
          <p:spPr>
            <a:xfrm>
              <a:off x="4590520" y="4081097"/>
              <a:ext cx="924587" cy="463617"/>
            </a:xfrm>
            <a:custGeom>
              <a:avLst/>
              <a:gdLst/>
              <a:ahLst/>
              <a:cxnLst/>
              <a:rect l="l" t="t" r="r" b="b"/>
              <a:pathLst>
                <a:path w="8318" h="4171" extrusionOk="0">
                  <a:moveTo>
                    <a:pt x="8318" y="0"/>
                  </a:moveTo>
                  <a:cubicBezTo>
                    <a:pt x="7961" y="157"/>
                    <a:pt x="7608" y="323"/>
                    <a:pt x="7256" y="486"/>
                  </a:cubicBezTo>
                  <a:lnTo>
                    <a:pt x="6201" y="985"/>
                  </a:lnTo>
                  <a:cubicBezTo>
                    <a:pt x="5499" y="1321"/>
                    <a:pt x="4803" y="1667"/>
                    <a:pt x="4104" y="2010"/>
                  </a:cubicBezTo>
                  <a:cubicBezTo>
                    <a:pt x="3412" y="2366"/>
                    <a:pt x="2716" y="2713"/>
                    <a:pt x="2027" y="3075"/>
                  </a:cubicBezTo>
                  <a:cubicBezTo>
                    <a:pt x="1348" y="3432"/>
                    <a:pt x="669" y="3791"/>
                    <a:pt x="0" y="4166"/>
                  </a:cubicBezTo>
                  <a:lnTo>
                    <a:pt x="0" y="4170"/>
                  </a:lnTo>
                  <a:cubicBezTo>
                    <a:pt x="702" y="3857"/>
                    <a:pt x="1398" y="3531"/>
                    <a:pt x="2090" y="3198"/>
                  </a:cubicBezTo>
                  <a:cubicBezTo>
                    <a:pt x="2793" y="2865"/>
                    <a:pt x="3488" y="2516"/>
                    <a:pt x="4187" y="2173"/>
                  </a:cubicBezTo>
                  <a:cubicBezTo>
                    <a:pt x="4880" y="1817"/>
                    <a:pt x="5575" y="1471"/>
                    <a:pt x="6264" y="1108"/>
                  </a:cubicBezTo>
                  <a:lnTo>
                    <a:pt x="7296" y="562"/>
                  </a:lnTo>
                  <a:cubicBezTo>
                    <a:pt x="7635" y="376"/>
                    <a:pt x="7978" y="193"/>
                    <a:pt x="8318" y="0"/>
                  </a:cubicBez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581;p49">
              <a:extLst>
                <a:ext uri="{FF2B5EF4-FFF2-40B4-BE49-F238E27FC236}">
                  <a16:creationId xmlns:a16="http://schemas.microsoft.com/office/drawing/2014/main" xmlns="" id="{2D7957D2-8733-EAB7-EFE5-108FEFDC3966}"/>
                </a:ext>
              </a:extLst>
            </p:cNvPr>
            <p:cNvSpPr/>
            <p:nvPr/>
          </p:nvSpPr>
          <p:spPr>
            <a:xfrm>
              <a:off x="4587519" y="4544171"/>
              <a:ext cx="3112" cy="2001"/>
            </a:xfrm>
            <a:custGeom>
              <a:avLst/>
              <a:gdLst/>
              <a:ahLst/>
              <a:cxnLst/>
              <a:rect l="l" t="t" r="r" b="b"/>
              <a:pathLst>
                <a:path w="28" h="18" extrusionOk="0">
                  <a:moveTo>
                    <a:pt x="27" y="0"/>
                  </a:moveTo>
                  <a:cubicBezTo>
                    <a:pt x="17" y="4"/>
                    <a:pt x="10" y="11"/>
                    <a:pt x="1" y="17"/>
                  </a:cubicBezTo>
                  <a:cubicBezTo>
                    <a:pt x="10" y="11"/>
                    <a:pt x="17" y="8"/>
                    <a:pt x="27" y="4"/>
                  </a:cubicBezTo>
                  <a:lnTo>
                    <a:pt x="27" y="0"/>
                  </a:lnTo>
                  <a:close/>
                </a:path>
              </a:pathLst>
            </a:custGeom>
            <a:solidFill>
              <a:srgbClr val="9FB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582;p49">
              <a:extLst>
                <a:ext uri="{FF2B5EF4-FFF2-40B4-BE49-F238E27FC236}">
                  <a16:creationId xmlns:a16="http://schemas.microsoft.com/office/drawing/2014/main" xmlns="" id="{2CC12475-53D7-31C5-58C8-EC96233F36B3}"/>
                </a:ext>
              </a:extLst>
            </p:cNvPr>
            <p:cNvSpPr/>
            <p:nvPr/>
          </p:nvSpPr>
          <p:spPr>
            <a:xfrm>
              <a:off x="3446947" y="4231157"/>
              <a:ext cx="324573" cy="146610"/>
            </a:xfrm>
            <a:custGeom>
              <a:avLst/>
              <a:gdLst/>
              <a:ahLst/>
              <a:cxnLst/>
              <a:rect l="l" t="t" r="r" b="b"/>
              <a:pathLst>
                <a:path w="2920" h="1319" extrusionOk="0">
                  <a:moveTo>
                    <a:pt x="2919" y="1"/>
                  </a:moveTo>
                  <a:cubicBezTo>
                    <a:pt x="2919" y="1"/>
                    <a:pt x="141" y="280"/>
                    <a:pt x="71" y="696"/>
                  </a:cubicBezTo>
                  <a:cubicBezTo>
                    <a:pt x="1" y="1113"/>
                    <a:pt x="626" y="1319"/>
                    <a:pt x="626" y="1319"/>
                  </a:cubicBezTo>
                  <a:lnTo>
                    <a:pt x="2919" y="1"/>
                  </a:ln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583;p49">
              <a:extLst>
                <a:ext uri="{FF2B5EF4-FFF2-40B4-BE49-F238E27FC236}">
                  <a16:creationId xmlns:a16="http://schemas.microsoft.com/office/drawing/2014/main" xmlns="" id="{BAE4632F-60F6-0E89-1552-3977E1B6E785}"/>
                </a:ext>
              </a:extLst>
            </p:cNvPr>
            <p:cNvSpPr/>
            <p:nvPr/>
          </p:nvSpPr>
          <p:spPr>
            <a:xfrm>
              <a:off x="3230081" y="3913030"/>
              <a:ext cx="236316" cy="252650"/>
            </a:xfrm>
            <a:custGeom>
              <a:avLst/>
              <a:gdLst/>
              <a:ahLst/>
              <a:cxnLst/>
              <a:rect l="l" t="t" r="r" b="b"/>
              <a:pathLst>
                <a:path w="2126" h="2273" extrusionOk="0">
                  <a:moveTo>
                    <a:pt x="2022" y="1"/>
                  </a:moveTo>
                  <a:cubicBezTo>
                    <a:pt x="2022" y="1"/>
                    <a:pt x="158" y="1199"/>
                    <a:pt x="58" y="1832"/>
                  </a:cubicBezTo>
                  <a:cubicBezTo>
                    <a:pt x="0" y="2196"/>
                    <a:pt x="335" y="2273"/>
                    <a:pt x="629" y="2273"/>
                  </a:cubicBezTo>
                  <a:cubicBezTo>
                    <a:pt x="845" y="2273"/>
                    <a:pt x="1040" y="2231"/>
                    <a:pt x="1040" y="2231"/>
                  </a:cubicBezTo>
                  <a:cubicBezTo>
                    <a:pt x="1040" y="2231"/>
                    <a:pt x="2125" y="1432"/>
                    <a:pt x="202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584;p49">
              <a:extLst>
                <a:ext uri="{FF2B5EF4-FFF2-40B4-BE49-F238E27FC236}">
                  <a16:creationId xmlns:a16="http://schemas.microsoft.com/office/drawing/2014/main" xmlns="" id="{4869D1D1-65F6-BCC1-9EE2-4B343E34908A}"/>
                </a:ext>
              </a:extLst>
            </p:cNvPr>
            <p:cNvSpPr/>
            <p:nvPr/>
          </p:nvSpPr>
          <p:spPr>
            <a:xfrm>
              <a:off x="3762963" y="2606842"/>
              <a:ext cx="1373320" cy="1011488"/>
            </a:xfrm>
            <a:custGeom>
              <a:avLst/>
              <a:gdLst/>
              <a:ahLst/>
              <a:cxnLst/>
              <a:rect l="l" t="t" r="r" b="b"/>
              <a:pathLst>
                <a:path w="12355" h="9100" extrusionOk="0">
                  <a:moveTo>
                    <a:pt x="4343" y="0"/>
                  </a:moveTo>
                  <a:cubicBezTo>
                    <a:pt x="4343" y="0"/>
                    <a:pt x="1494" y="679"/>
                    <a:pt x="659" y="5179"/>
                  </a:cubicBezTo>
                  <a:cubicBezTo>
                    <a:pt x="0" y="8725"/>
                    <a:pt x="2478" y="9100"/>
                    <a:pt x="3554" y="9100"/>
                  </a:cubicBezTo>
                  <a:cubicBezTo>
                    <a:pt x="3843" y="9100"/>
                    <a:pt x="4030" y="9073"/>
                    <a:pt x="4030" y="9073"/>
                  </a:cubicBezTo>
                  <a:lnTo>
                    <a:pt x="7688" y="6846"/>
                  </a:lnTo>
                  <a:lnTo>
                    <a:pt x="11599" y="5565"/>
                  </a:lnTo>
                  <a:cubicBezTo>
                    <a:pt x="11599" y="5565"/>
                    <a:pt x="12354" y="2420"/>
                    <a:pt x="9629" y="1385"/>
                  </a:cubicBezTo>
                  <a:cubicBezTo>
                    <a:pt x="6906" y="349"/>
                    <a:pt x="4343" y="0"/>
                    <a:pt x="434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585;p49">
              <a:extLst>
                <a:ext uri="{FF2B5EF4-FFF2-40B4-BE49-F238E27FC236}">
                  <a16:creationId xmlns:a16="http://schemas.microsoft.com/office/drawing/2014/main" xmlns="" id="{85B3B7F7-68D2-AE77-51FB-F420F964CEF3}"/>
                </a:ext>
              </a:extLst>
            </p:cNvPr>
            <p:cNvSpPr/>
            <p:nvPr/>
          </p:nvSpPr>
          <p:spPr>
            <a:xfrm>
              <a:off x="3980829" y="1755169"/>
              <a:ext cx="1359314" cy="1075289"/>
            </a:xfrm>
            <a:custGeom>
              <a:avLst/>
              <a:gdLst/>
              <a:ahLst/>
              <a:cxnLst/>
              <a:rect l="l" t="t" r="r" b="b"/>
              <a:pathLst>
                <a:path w="12229" h="9674" extrusionOk="0">
                  <a:moveTo>
                    <a:pt x="4590" y="1"/>
                  </a:moveTo>
                  <a:cubicBezTo>
                    <a:pt x="3625" y="1"/>
                    <a:pt x="2613" y="315"/>
                    <a:pt x="2070" y="1079"/>
                  </a:cubicBezTo>
                  <a:cubicBezTo>
                    <a:pt x="1085" y="2463"/>
                    <a:pt x="1" y="5299"/>
                    <a:pt x="1924" y="7662"/>
                  </a:cubicBezTo>
                  <a:cubicBezTo>
                    <a:pt x="3066" y="9067"/>
                    <a:pt x="5076" y="9609"/>
                    <a:pt x="6873" y="9669"/>
                  </a:cubicBezTo>
                  <a:cubicBezTo>
                    <a:pt x="6954" y="9672"/>
                    <a:pt x="7035" y="9673"/>
                    <a:pt x="7116" y="9673"/>
                  </a:cubicBezTo>
                  <a:cubicBezTo>
                    <a:pt x="8775" y="9673"/>
                    <a:pt x="10465" y="9079"/>
                    <a:pt x="11230" y="7503"/>
                  </a:cubicBezTo>
                  <a:cubicBezTo>
                    <a:pt x="12228" y="5442"/>
                    <a:pt x="11812" y="2896"/>
                    <a:pt x="9769" y="1684"/>
                  </a:cubicBezTo>
                  <a:cubicBezTo>
                    <a:pt x="9769" y="1684"/>
                    <a:pt x="7476" y="327"/>
                    <a:pt x="5133" y="34"/>
                  </a:cubicBezTo>
                  <a:cubicBezTo>
                    <a:pt x="4956" y="12"/>
                    <a:pt x="4774" y="1"/>
                    <a:pt x="459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586;p49">
              <a:extLst>
                <a:ext uri="{FF2B5EF4-FFF2-40B4-BE49-F238E27FC236}">
                  <a16:creationId xmlns:a16="http://schemas.microsoft.com/office/drawing/2014/main" xmlns="" id="{EC26AC31-FCA1-9A0E-FBEE-BCC229878740}"/>
                </a:ext>
              </a:extLst>
            </p:cNvPr>
            <p:cNvSpPr/>
            <p:nvPr/>
          </p:nvSpPr>
          <p:spPr>
            <a:xfrm>
              <a:off x="4671553" y="1619671"/>
              <a:ext cx="196522" cy="267322"/>
            </a:xfrm>
            <a:custGeom>
              <a:avLst/>
              <a:gdLst/>
              <a:ahLst/>
              <a:cxnLst/>
              <a:rect l="l" t="t" r="r" b="b"/>
              <a:pathLst>
                <a:path w="1768" h="2405" extrusionOk="0">
                  <a:moveTo>
                    <a:pt x="1230" y="0"/>
                  </a:moveTo>
                  <a:cubicBezTo>
                    <a:pt x="796" y="0"/>
                    <a:pt x="792" y="1685"/>
                    <a:pt x="792" y="1685"/>
                  </a:cubicBezTo>
                  <a:cubicBezTo>
                    <a:pt x="792" y="1685"/>
                    <a:pt x="764" y="248"/>
                    <a:pt x="405" y="248"/>
                  </a:cubicBezTo>
                  <a:cubicBezTo>
                    <a:pt x="397" y="248"/>
                    <a:pt x="388" y="249"/>
                    <a:pt x="380" y="251"/>
                  </a:cubicBezTo>
                  <a:cubicBezTo>
                    <a:pt x="0" y="321"/>
                    <a:pt x="213" y="1882"/>
                    <a:pt x="213" y="1882"/>
                  </a:cubicBezTo>
                  <a:lnTo>
                    <a:pt x="1075" y="2404"/>
                  </a:lnTo>
                  <a:cubicBezTo>
                    <a:pt x="1075" y="2404"/>
                    <a:pt x="1767" y="148"/>
                    <a:pt x="1282" y="8"/>
                  </a:cubicBezTo>
                  <a:cubicBezTo>
                    <a:pt x="1264" y="3"/>
                    <a:pt x="1246" y="0"/>
                    <a:pt x="123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587;p49">
              <a:extLst>
                <a:ext uri="{FF2B5EF4-FFF2-40B4-BE49-F238E27FC236}">
                  <a16:creationId xmlns:a16="http://schemas.microsoft.com/office/drawing/2014/main" xmlns="" id="{4808409F-9D7B-8374-D230-BB1FAB3CD6DA}"/>
                </a:ext>
              </a:extLst>
            </p:cNvPr>
            <p:cNvSpPr/>
            <p:nvPr/>
          </p:nvSpPr>
          <p:spPr>
            <a:xfrm>
              <a:off x="4779708" y="663845"/>
              <a:ext cx="964381" cy="1606154"/>
            </a:xfrm>
            <a:custGeom>
              <a:avLst/>
              <a:gdLst/>
              <a:ahLst/>
              <a:cxnLst/>
              <a:rect l="l" t="t" r="r" b="b"/>
              <a:pathLst>
                <a:path w="8676" h="14450" extrusionOk="0">
                  <a:moveTo>
                    <a:pt x="6344" y="1"/>
                  </a:moveTo>
                  <a:cubicBezTo>
                    <a:pt x="4213" y="1"/>
                    <a:pt x="1" y="5356"/>
                    <a:pt x="1663" y="11383"/>
                  </a:cubicBezTo>
                  <a:cubicBezTo>
                    <a:pt x="2304" y="13708"/>
                    <a:pt x="2659" y="14449"/>
                    <a:pt x="2850" y="14449"/>
                  </a:cubicBezTo>
                  <a:cubicBezTo>
                    <a:pt x="3187" y="14449"/>
                    <a:pt x="3018" y="12149"/>
                    <a:pt x="3018" y="12149"/>
                  </a:cubicBezTo>
                  <a:cubicBezTo>
                    <a:pt x="3018" y="12149"/>
                    <a:pt x="2079" y="8817"/>
                    <a:pt x="4405" y="6108"/>
                  </a:cubicBezTo>
                  <a:cubicBezTo>
                    <a:pt x="6732" y="3402"/>
                    <a:pt x="8676" y="833"/>
                    <a:pt x="6732" y="71"/>
                  </a:cubicBezTo>
                  <a:cubicBezTo>
                    <a:pt x="6613" y="24"/>
                    <a:pt x="6483" y="1"/>
                    <a:pt x="6344"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588;p49">
              <a:extLst>
                <a:ext uri="{FF2B5EF4-FFF2-40B4-BE49-F238E27FC236}">
                  <a16:creationId xmlns:a16="http://schemas.microsoft.com/office/drawing/2014/main" xmlns="" id="{0CDB31D5-A077-9ED6-2AEA-CDCB4DA29172}"/>
                </a:ext>
              </a:extLst>
            </p:cNvPr>
            <p:cNvSpPr/>
            <p:nvPr/>
          </p:nvSpPr>
          <p:spPr>
            <a:xfrm>
              <a:off x="4166126" y="401407"/>
              <a:ext cx="426613" cy="1431533"/>
            </a:xfrm>
            <a:custGeom>
              <a:avLst/>
              <a:gdLst/>
              <a:ahLst/>
              <a:cxnLst/>
              <a:rect l="l" t="t" r="r" b="b"/>
              <a:pathLst>
                <a:path w="3838" h="12879" extrusionOk="0">
                  <a:moveTo>
                    <a:pt x="2829" y="1"/>
                  </a:moveTo>
                  <a:cubicBezTo>
                    <a:pt x="2818" y="1"/>
                    <a:pt x="2807" y="1"/>
                    <a:pt x="2796" y="2"/>
                  </a:cubicBezTo>
                  <a:cubicBezTo>
                    <a:pt x="2188" y="35"/>
                    <a:pt x="1" y="3367"/>
                    <a:pt x="1006" y="7151"/>
                  </a:cubicBezTo>
                  <a:cubicBezTo>
                    <a:pt x="2011" y="10935"/>
                    <a:pt x="3226" y="12879"/>
                    <a:pt x="3226" y="12879"/>
                  </a:cubicBezTo>
                  <a:lnTo>
                    <a:pt x="3646" y="12529"/>
                  </a:lnTo>
                  <a:cubicBezTo>
                    <a:pt x="3575" y="12426"/>
                    <a:pt x="2254" y="8155"/>
                    <a:pt x="3053" y="4548"/>
                  </a:cubicBezTo>
                  <a:cubicBezTo>
                    <a:pt x="3837" y="1002"/>
                    <a:pt x="3425" y="1"/>
                    <a:pt x="2829"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589;p49">
              <a:extLst>
                <a:ext uri="{FF2B5EF4-FFF2-40B4-BE49-F238E27FC236}">
                  <a16:creationId xmlns:a16="http://schemas.microsoft.com/office/drawing/2014/main" xmlns="" id="{2E44F446-1497-AC19-039C-71C88EDDE8A9}"/>
                </a:ext>
              </a:extLst>
            </p:cNvPr>
            <p:cNvSpPr/>
            <p:nvPr/>
          </p:nvSpPr>
          <p:spPr>
            <a:xfrm>
              <a:off x="3355576" y="3298896"/>
              <a:ext cx="1442903" cy="1131977"/>
            </a:xfrm>
            <a:custGeom>
              <a:avLst/>
              <a:gdLst/>
              <a:ahLst/>
              <a:cxnLst/>
              <a:rect l="l" t="t" r="r" b="b"/>
              <a:pathLst>
                <a:path w="12981" h="10184" extrusionOk="0">
                  <a:moveTo>
                    <a:pt x="11783" y="1"/>
                  </a:moveTo>
                  <a:cubicBezTo>
                    <a:pt x="11783" y="1"/>
                    <a:pt x="6155" y="1375"/>
                    <a:pt x="4128" y="2730"/>
                  </a:cubicBezTo>
                  <a:cubicBezTo>
                    <a:pt x="2104" y="4085"/>
                    <a:pt x="3928" y="8212"/>
                    <a:pt x="3502" y="8541"/>
                  </a:cubicBezTo>
                  <a:cubicBezTo>
                    <a:pt x="3079" y="8867"/>
                    <a:pt x="1" y="9556"/>
                    <a:pt x="1149" y="10079"/>
                  </a:cubicBezTo>
                  <a:cubicBezTo>
                    <a:pt x="1309" y="10152"/>
                    <a:pt x="1507" y="10183"/>
                    <a:pt x="1730" y="10183"/>
                  </a:cubicBezTo>
                  <a:cubicBezTo>
                    <a:pt x="3095" y="10183"/>
                    <a:pt x="5369" y="8997"/>
                    <a:pt x="5369" y="8997"/>
                  </a:cubicBezTo>
                  <a:cubicBezTo>
                    <a:pt x="5369" y="8997"/>
                    <a:pt x="5236" y="6904"/>
                    <a:pt x="5825" y="5496"/>
                  </a:cubicBezTo>
                  <a:cubicBezTo>
                    <a:pt x="6414" y="4091"/>
                    <a:pt x="7985" y="4681"/>
                    <a:pt x="10485" y="4188"/>
                  </a:cubicBezTo>
                  <a:cubicBezTo>
                    <a:pt x="12981" y="3699"/>
                    <a:pt x="12861" y="1079"/>
                    <a:pt x="12861" y="1079"/>
                  </a:cubicBezTo>
                  <a:lnTo>
                    <a:pt x="11783"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590;p49">
              <a:extLst>
                <a:ext uri="{FF2B5EF4-FFF2-40B4-BE49-F238E27FC236}">
                  <a16:creationId xmlns:a16="http://schemas.microsoft.com/office/drawing/2014/main" xmlns="" id="{CA522A2D-5F41-BF47-2FF1-2434733938D9}"/>
                </a:ext>
              </a:extLst>
            </p:cNvPr>
            <p:cNvSpPr/>
            <p:nvPr/>
          </p:nvSpPr>
          <p:spPr>
            <a:xfrm>
              <a:off x="3500635" y="2600729"/>
              <a:ext cx="769637" cy="495629"/>
            </a:xfrm>
            <a:custGeom>
              <a:avLst/>
              <a:gdLst/>
              <a:ahLst/>
              <a:cxnLst/>
              <a:rect l="l" t="t" r="r" b="b"/>
              <a:pathLst>
                <a:path w="6924" h="4459" extrusionOk="0">
                  <a:moveTo>
                    <a:pt x="6068" y="0"/>
                  </a:moveTo>
                  <a:cubicBezTo>
                    <a:pt x="5045" y="0"/>
                    <a:pt x="3262" y="329"/>
                    <a:pt x="1608" y="2255"/>
                  </a:cubicBezTo>
                  <a:cubicBezTo>
                    <a:pt x="1" y="4122"/>
                    <a:pt x="1110" y="4459"/>
                    <a:pt x="2119" y="4459"/>
                  </a:cubicBezTo>
                  <a:cubicBezTo>
                    <a:pt x="2687" y="4459"/>
                    <a:pt x="3222" y="4352"/>
                    <a:pt x="3222" y="4352"/>
                  </a:cubicBezTo>
                  <a:lnTo>
                    <a:pt x="6923" y="88"/>
                  </a:lnTo>
                  <a:cubicBezTo>
                    <a:pt x="6923" y="88"/>
                    <a:pt x="6597" y="0"/>
                    <a:pt x="606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591;p49">
              <a:extLst>
                <a:ext uri="{FF2B5EF4-FFF2-40B4-BE49-F238E27FC236}">
                  <a16:creationId xmlns:a16="http://schemas.microsoft.com/office/drawing/2014/main" xmlns="" id="{16680A5B-233E-5CB2-7386-FB82B939E529}"/>
                </a:ext>
              </a:extLst>
            </p:cNvPr>
            <p:cNvSpPr/>
            <p:nvPr/>
          </p:nvSpPr>
          <p:spPr>
            <a:xfrm>
              <a:off x="3211740" y="3219420"/>
              <a:ext cx="914250" cy="1013488"/>
            </a:xfrm>
            <a:custGeom>
              <a:avLst/>
              <a:gdLst/>
              <a:ahLst/>
              <a:cxnLst/>
              <a:rect l="l" t="t" r="r" b="b"/>
              <a:pathLst>
                <a:path w="8225" h="9118" extrusionOk="0">
                  <a:moveTo>
                    <a:pt x="4040" y="1"/>
                  </a:moveTo>
                  <a:cubicBezTo>
                    <a:pt x="4040" y="1"/>
                    <a:pt x="836" y="41"/>
                    <a:pt x="419" y="2387"/>
                  </a:cubicBezTo>
                  <a:cubicBezTo>
                    <a:pt x="0" y="4730"/>
                    <a:pt x="2011" y="6527"/>
                    <a:pt x="2011" y="6527"/>
                  </a:cubicBezTo>
                  <a:cubicBezTo>
                    <a:pt x="2011" y="6527"/>
                    <a:pt x="1045" y="8161"/>
                    <a:pt x="542" y="8620"/>
                  </a:cubicBezTo>
                  <a:cubicBezTo>
                    <a:pt x="258" y="8882"/>
                    <a:pt x="474" y="9117"/>
                    <a:pt x="860" y="9117"/>
                  </a:cubicBezTo>
                  <a:cubicBezTo>
                    <a:pt x="1152" y="9117"/>
                    <a:pt x="1541" y="8982"/>
                    <a:pt x="1884" y="8620"/>
                  </a:cubicBezTo>
                  <a:cubicBezTo>
                    <a:pt x="2679" y="7785"/>
                    <a:pt x="2982" y="6321"/>
                    <a:pt x="2982" y="6321"/>
                  </a:cubicBezTo>
                  <a:cubicBezTo>
                    <a:pt x="2982" y="6321"/>
                    <a:pt x="2227" y="2158"/>
                    <a:pt x="5226" y="1598"/>
                  </a:cubicBezTo>
                  <a:cubicBezTo>
                    <a:pt x="8224" y="1039"/>
                    <a:pt x="4040" y="1"/>
                    <a:pt x="404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592;p49">
              <a:extLst>
                <a:ext uri="{FF2B5EF4-FFF2-40B4-BE49-F238E27FC236}">
                  <a16:creationId xmlns:a16="http://schemas.microsoft.com/office/drawing/2014/main" xmlns="" id="{291DBAC2-00D3-04C9-297B-610DCB9F323C}"/>
                </a:ext>
              </a:extLst>
            </p:cNvPr>
            <p:cNvSpPr/>
            <p:nvPr/>
          </p:nvSpPr>
          <p:spPr>
            <a:xfrm>
              <a:off x="4189914" y="2309724"/>
              <a:ext cx="84811" cy="75361"/>
            </a:xfrm>
            <a:custGeom>
              <a:avLst/>
              <a:gdLst/>
              <a:ahLst/>
              <a:cxnLst/>
              <a:rect l="l" t="t" r="r" b="b"/>
              <a:pathLst>
                <a:path w="763" h="678" extrusionOk="0">
                  <a:moveTo>
                    <a:pt x="379" y="1"/>
                  </a:moveTo>
                  <a:cubicBezTo>
                    <a:pt x="240" y="1"/>
                    <a:pt x="110" y="88"/>
                    <a:pt x="60" y="230"/>
                  </a:cubicBezTo>
                  <a:cubicBezTo>
                    <a:pt x="0" y="406"/>
                    <a:pt x="93" y="600"/>
                    <a:pt x="269" y="660"/>
                  </a:cubicBezTo>
                  <a:cubicBezTo>
                    <a:pt x="306" y="672"/>
                    <a:pt x="343" y="678"/>
                    <a:pt x="380" y="678"/>
                  </a:cubicBezTo>
                  <a:cubicBezTo>
                    <a:pt x="523" y="678"/>
                    <a:pt x="655" y="590"/>
                    <a:pt x="702" y="450"/>
                  </a:cubicBezTo>
                  <a:cubicBezTo>
                    <a:pt x="762" y="273"/>
                    <a:pt x="669" y="81"/>
                    <a:pt x="492" y="21"/>
                  </a:cubicBezTo>
                  <a:cubicBezTo>
                    <a:pt x="455" y="7"/>
                    <a:pt x="41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593;p49">
              <a:extLst>
                <a:ext uri="{FF2B5EF4-FFF2-40B4-BE49-F238E27FC236}">
                  <a16:creationId xmlns:a16="http://schemas.microsoft.com/office/drawing/2014/main" xmlns="" id="{D2DA50D1-2FA2-511F-6E9B-8495262D2846}"/>
                </a:ext>
              </a:extLst>
            </p:cNvPr>
            <p:cNvSpPr/>
            <p:nvPr/>
          </p:nvSpPr>
          <p:spPr>
            <a:xfrm>
              <a:off x="4807608" y="2552599"/>
              <a:ext cx="84811" cy="75584"/>
            </a:xfrm>
            <a:custGeom>
              <a:avLst/>
              <a:gdLst/>
              <a:ahLst/>
              <a:cxnLst/>
              <a:rect l="l" t="t" r="r" b="b"/>
              <a:pathLst>
                <a:path w="763" h="680" extrusionOk="0">
                  <a:moveTo>
                    <a:pt x="384" y="1"/>
                  </a:moveTo>
                  <a:cubicBezTo>
                    <a:pt x="243" y="1"/>
                    <a:pt x="111" y="88"/>
                    <a:pt x="61" y="229"/>
                  </a:cubicBezTo>
                  <a:cubicBezTo>
                    <a:pt x="1" y="409"/>
                    <a:pt x="94" y="601"/>
                    <a:pt x="271" y="661"/>
                  </a:cubicBezTo>
                  <a:cubicBezTo>
                    <a:pt x="308" y="673"/>
                    <a:pt x="345" y="679"/>
                    <a:pt x="382" y="679"/>
                  </a:cubicBezTo>
                  <a:cubicBezTo>
                    <a:pt x="524" y="679"/>
                    <a:pt x="655" y="592"/>
                    <a:pt x="703" y="452"/>
                  </a:cubicBezTo>
                  <a:cubicBezTo>
                    <a:pt x="763" y="275"/>
                    <a:pt x="670" y="82"/>
                    <a:pt x="494" y="19"/>
                  </a:cubicBezTo>
                  <a:cubicBezTo>
                    <a:pt x="457" y="6"/>
                    <a:pt x="421"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594;p49">
              <a:extLst>
                <a:ext uri="{FF2B5EF4-FFF2-40B4-BE49-F238E27FC236}">
                  <a16:creationId xmlns:a16="http://schemas.microsoft.com/office/drawing/2014/main" xmlns="" id="{1070DD74-7A37-5BC8-88D7-EE4F05B9AC19}"/>
                </a:ext>
              </a:extLst>
            </p:cNvPr>
            <p:cNvSpPr/>
            <p:nvPr/>
          </p:nvSpPr>
          <p:spPr>
            <a:xfrm>
              <a:off x="4914873" y="1279646"/>
              <a:ext cx="213306" cy="651354"/>
            </a:xfrm>
            <a:custGeom>
              <a:avLst/>
              <a:gdLst/>
              <a:ahLst/>
              <a:cxnLst/>
              <a:rect l="l" t="t" r="r" b="b"/>
              <a:pathLst>
                <a:path w="1919" h="5860" extrusionOk="0">
                  <a:moveTo>
                    <a:pt x="1673" y="1"/>
                  </a:moveTo>
                  <a:cubicBezTo>
                    <a:pt x="1544" y="1"/>
                    <a:pt x="1389" y="71"/>
                    <a:pt x="1289" y="155"/>
                  </a:cubicBezTo>
                  <a:cubicBezTo>
                    <a:pt x="1089" y="318"/>
                    <a:pt x="919" y="538"/>
                    <a:pt x="784" y="758"/>
                  </a:cubicBezTo>
                  <a:cubicBezTo>
                    <a:pt x="1" y="2022"/>
                    <a:pt x="673" y="5617"/>
                    <a:pt x="673" y="5617"/>
                  </a:cubicBezTo>
                  <a:lnTo>
                    <a:pt x="1026" y="5859"/>
                  </a:lnTo>
                  <a:cubicBezTo>
                    <a:pt x="1010" y="4918"/>
                    <a:pt x="990" y="3973"/>
                    <a:pt x="1099" y="3037"/>
                  </a:cubicBezTo>
                  <a:cubicBezTo>
                    <a:pt x="1203" y="2145"/>
                    <a:pt x="1462" y="1366"/>
                    <a:pt x="1822" y="551"/>
                  </a:cubicBezTo>
                  <a:cubicBezTo>
                    <a:pt x="1858" y="474"/>
                    <a:pt x="1888" y="394"/>
                    <a:pt x="1898" y="311"/>
                  </a:cubicBezTo>
                  <a:cubicBezTo>
                    <a:pt x="1918" y="81"/>
                    <a:pt x="1810"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595;p49">
              <a:extLst>
                <a:ext uri="{FF2B5EF4-FFF2-40B4-BE49-F238E27FC236}">
                  <a16:creationId xmlns:a16="http://schemas.microsoft.com/office/drawing/2014/main" xmlns="" id="{F9E4488D-8379-D2B2-2319-FF3114DE703D}"/>
                </a:ext>
              </a:extLst>
            </p:cNvPr>
            <p:cNvSpPr/>
            <p:nvPr/>
          </p:nvSpPr>
          <p:spPr>
            <a:xfrm>
              <a:off x="4339307" y="1144370"/>
              <a:ext cx="204303" cy="619453"/>
            </a:xfrm>
            <a:custGeom>
              <a:avLst/>
              <a:gdLst/>
              <a:ahLst/>
              <a:cxnLst/>
              <a:rect l="l" t="t" r="r" b="b"/>
              <a:pathLst>
                <a:path w="1838" h="5573" extrusionOk="0">
                  <a:moveTo>
                    <a:pt x="515" y="1"/>
                  </a:moveTo>
                  <a:cubicBezTo>
                    <a:pt x="271" y="1"/>
                    <a:pt x="1" y="939"/>
                    <a:pt x="500" y="2514"/>
                  </a:cubicBezTo>
                  <a:cubicBezTo>
                    <a:pt x="1232" y="4826"/>
                    <a:pt x="1595" y="5505"/>
                    <a:pt x="1595" y="5505"/>
                  </a:cubicBezTo>
                  <a:lnTo>
                    <a:pt x="1837" y="5572"/>
                  </a:lnTo>
                  <a:cubicBezTo>
                    <a:pt x="1824" y="5536"/>
                    <a:pt x="822" y="2038"/>
                    <a:pt x="759" y="650"/>
                  </a:cubicBezTo>
                  <a:cubicBezTo>
                    <a:pt x="738" y="207"/>
                    <a:pt x="629" y="1"/>
                    <a:pt x="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596;p49">
              <a:extLst>
                <a:ext uri="{FF2B5EF4-FFF2-40B4-BE49-F238E27FC236}">
                  <a16:creationId xmlns:a16="http://schemas.microsoft.com/office/drawing/2014/main" xmlns="" id="{22824E81-0F57-B9FD-8182-521163078E02}"/>
                </a:ext>
              </a:extLst>
            </p:cNvPr>
            <p:cNvSpPr/>
            <p:nvPr/>
          </p:nvSpPr>
          <p:spPr>
            <a:xfrm>
              <a:off x="4386660" y="2384976"/>
              <a:ext cx="215196" cy="334124"/>
            </a:xfrm>
            <a:custGeom>
              <a:avLst/>
              <a:gdLst/>
              <a:ahLst/>
              <a:cxnLst/>
              <a:rect l="l" t="t" r="r" b="b"/>
              <a:pathLst>
                <a:path w="1936" h="3006" extrusionOk="0">
                  <a:moveTo>
                    <a:pt x="987" y="1"/>
                  </a:moveTo>
                  <a:cubicBezTo>
                    <a:pt x="933" y="1"/>
                    <a:pt x="877" y="5"/>
                    <a:pt x="819" y="15"/>
                  </a:cubicBezTo>
                  <a:cubicBezTo>
                    <a:pt x="566" y="63"/>
                    <a:pt x="336" y="222"/>
                    <a:pt x="207" y="442"/>
                  </a:cubicBezTo>
                  <a:cubicBezTo>
                    <a:pt x="87" y="642"/>
                    <a:pt x="54" y="878"/>
                    <a:pt x="34" y="1107"/>
                  </a:cubicBezTo>
                  <a:cubicBezTo>
                    <a:pt x="4" y="1427"/>
                    <a:pt x="0" y="1750"/>
                    <a:pt x="20" y="2069"/>
                  </a:cubicBezTo>
                  <a:cubicBezTo>
                    <a:pt x="27" y="2209"/>
                    <a:pt x="44" y="2352"/>
                    <a:pt x="104" y="2479"/>
                  </a:cubicBezTo>
                  <a:cubicBezTo>
                    <a:pt x="184" y="2639"/>
                    <a:pt x="330" y="2755"/>
                    <a:pt x="483" y="2845"/>
                  </a:cubicBezTo>
                  <a:cubicBezTo>
                    <a:pt x="630" y="2933"/>
                    <a:pt x="803" y="3005"/>
                    <a:pt x="970" y="3005"/>
                  </a:cubicBezTo>
                  <a:cubicBezTo>
                    <a:pt x="1029" y="3005"/>
                    <a:pt x="1088" y="2996"/>
                    <a:pt x="1146" y="2975"/>
                  </a:cubicBezTo>
                  <a:cubicBezTo>
                    <a:pt x="1728" y="2755"/>
                    <a:pt x="1808" y="1770"/>
                    <a:pt x="1864" y="1261"/>
                  </a:cubicBezTo>
                  <a:cubicBezTo>
                    <a:pt x="1935" y="680"/>
                    <a:pt x="1626"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597;p49">
              <a:extLst>
                <a:ext uri="{FF2B5EF4-FFF2-40B4-BE49-F238E27FC236}">
                  <a16:creationId xmlns:a16="http://schemas.microsoft.com/office/drawing/2014/main" xmlns="" id="{B470329B-E8AE-5FA0-4AAA-CB26645A2AF0}"/>
                </a:ext>
              </a:extLst>
            </p:cNvPr>
            <p:cNvSpPr/>
            <p:nvPr/>
          </p:nvSpPr>
          <p:spPr>
            <a:xfrm>
              <a:off x="4446240" y="2434440"/>
              <a:ext cx="99595" cy="68915"/>
            </a:xfrm>
            <a:custGeom>
              <a:avLst/>
              <a:gdLst/>
              <a:ahLst/>
              <a:cxnLst/>
              <a:rect l="l" t="t" r="r" b="b"/>
              <a:pathLst>
                <a:path w="896" h="620" extrusionOk="0">
                  <a:moveTo>
                    <a:pt x="198" y="1"/>
                  </a:moveTo>
                  <a:cubicBezTo>
                    <a:pt x="189" y="1"/>
                    <a:pt x="180" y="2"/>
                    <a:pt x="170" y="3"/>
                  </a:cubicBezTo>
                  <a:cubicBezTo>
                    <a:pt x="0" y="40"/>
                    <a:pt x="403" y="619"/>
                    <a:pt x="403" y="619"/>
                  </a:cubicBezTo>
                  <a:cubicBezTo>
                    <a:pt x="403" y="619"/>
                    <a:pt x="895" y="493"/>
                    <a:pt x="789" y="309"/>
                  </a:cubicBezTo>
                  <a:cubicBezTo>
                    <a:pt x="747" y="234"/>
                    <a:pt x="684" y="212"/>
                    <a:pt x="626" y="212"/>
                  </a:cubicBezTo>
                  <a:cubicBezTo>
                    <a:pt x="542" y="212"/>
                    <a:pt x="467" y="257"/>
                    <a:pt x="467" y="257"/>
                  </a:cubicBezTo>
                  <a:cubicBezTo>
                    <a:pt x="467" y="257"/>
                    <a:pt x="3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598;p49">
              <a:extLst>
                <a:ext uri="{FF2B5EF4-FFF2-40B4-BE49-F238E27FC236}">
                  <a16:creationId xmlns:a16="http://schemas.microsoft.com/office/drawing/2014/main" xmlns="" id="{F756EC6E-A61B-9FE6-8946-53A806199527}"/>
                </a:ext>
              </a:extLst>
            </p:cNvPr>
            <p:cNvSpPr/>
            <p:nvPr/>
          </p:nvSpPr>
          <p:spPr>
            <a:xfrm>
              <a:off x="4427343" y="2543928"/>
              <a:ext cx="87034" cy="60356"/>
            </a:xfrm>
            <a:custGeom>
              <a:avLst/>
              <a:gdLst/>
              <a:ahLst/>
              <a:cxnLst/>
              <a:rect l="l" t="t" r="r" b="b"/>
              <a:pathLst>
                <a:path w="783" h="543" extrusionOk="0">
                  <a:moveTo>
                    <a:pt x="443" y="0"/>
                  </a:moveTo>
                  <a:lnTo>
                    <a:pt x="387" y="27"/>
                  </a:lnTo>
                  <a:cubicBezTo>
                    <a:pt x="317" y="54"/>
                    <a:pt x="250" y="90"/>
                    <a:pt x="187" y="130"/>
                  </a:cubicBezTo>
                  <a:cubicBezTo>
                    <a:pt x="121" y="173"/>
                    <a:pt x="57" y="217"/>
                    <a:pt x="1" y="276"/>
                  </a:cubicBezTo>
                  <a:cubicBezTo>
                    <a:pt x="11" y="277"/>
                    <a:pt x="22" y="277"/>
                    <a:pt x="32" y="277"/>
                  </a:cubicBezTo>
                  <a:cubicBezTo>
                    <a:pt x="104" y="277"/>
                    <a:pt x="170" y="268"/>
                    <a:pt x="237" y="253"/>
                  </a:cubicBezTo>
                  <a:cubicBezTo>
                    <a:pt x="288" y="244"/>
                    <a:pt x="339" y="231"/>
                    <a:pt x="388" y="216"/>
                  </a:cubicBezTo>
                  <a:lnTo>
                    <a:pt x="388" y="216"/>
                  </a:lnTo>
                  <a:cubicBezTo>
                    <a:pt x="436" y="272"/>
                    <a:pt x="488" y="324"/>
                    <a:pt x="543" y="376"/>
                  </a:cubicBezTo>
                  <a:cubicBezTo>
                    <a:pt x="617" y="436"/>
                    <a:pt x="689" y="496"/>
                    <a:pt x="783" y="542"/>
                  </a:cubicBezTo>
                  <a:cubicBezTo>
                    <a:pt x="756" y="443"/>
                    <a:pt x="709" y="356"/>
                    <a:pt x="660" y="276"/>
                  </a:cubicBezTo>
                  <a:cubicBezTo>
                    <a:pt x="609" y="197"/>
                    <a:pt x="553" y="120"/>
                    <a:pt x="490" y="50"/>
                  </a:cubicBezTo>
                  <a:lnTo>
                    <a:pt x="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599;p49">
              <a:extLst>
                <a:ext uri="{FF2B5EF4-FFF2-40B4-BE49-F238E27FC236}">
                  <a16:creationId xmlns:a16="http://schemas.microsoft.com/office/drawing/2014/main" xmlns="" id="{1C1C3FD5-1AE1-0BE5-33F6-46BE66F278E1}"/>
                </a:ext>
              </a:extLst>
            </p:cNvPr>
            <p:cNvSpPr/>
            <p:nvPr/>
          </p:nvSpPr>
          <p:spPr>
            <a:xfrm>
              <a:off x="4210589" y="1717376"/>
              <a:ext cx="122826" cy="144498"/>
            </a:xfrm>
            <a:custGeom>
              <a:avLst/>
              <a:gdLst/>
              <a:ahLst/>
              <a:cxnLst/>
              <a:rect l="l" t="t" r="r" b="b"/>
              <a:pathLst>
                <a:path w="1105" h="1300" extrusionOk="0">
                  <a:moveTo>
                    <a:pt x="681" y="1"/>
                  </a:moveTo>
                  <a:cubicBezTo>
                    <a:pt x="678" y="1"/>
                    <a:pt x="675" y="1"/>
                    <a:pt x="673" y="1"/>
                  </a:cubicBezTo>
                  <a:cubicBezTo>
                    <a:pt x="413" y="21"/>
                    <a:pt x="889" y="1126"/>
                    <a:pt x="889" y="1126"/>
                  </a:cubicBezTo>
                  <a:cubicBezTo>
                    <a:pt x="889" y="1126"/>
                    <a:pt x="437" y="412"/>
                    <a:pt x="227" y="412"/>
                  </a:cubicBezTo>
                  <a:cubicBezTo>
                    <a:pt x="216" y="412"/>
                    <a:pt x="206" y="413"/>
                    <a:pt x="197" y="417"/>
                  </a:cubicBezTo>
                  <a:cubicBezTo>
                    <a:pt x="0" y="497"/>
                    <a:pt x="650" y="1299"/>
                    <a:pt x="650" y="1299"/>
                  </a:cubicBezTo>
                  <a:lnTo>
                    <a:pt x="1105" y="1040"/>
                  </a:lnTo>
                  <a:cubicBezTo>
                    <a:pt x="1105" y="1040"/>
                    <a:pt x="936" y="1"/>
                    <a:pt x="681"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600;p49">
              <a:extLst>
                <a:ext uri="{FF2B5EF4-FFF2-40B4-BE49-F238E27FC236}">
                  <a16:creationId xmlns:a16="http://schemas.microsoft.com/office/drawing/2014/main" xmlns="" id="{4C1DA941-168F-2831-E594-26A76031B52A}"/>
                </a:ext>
              </a:extLst>
            </p:cNvPr>
            <p:cNvSpPr/>
            <p:nvPr/>
          </p:nvSpPr>
          <p:spPr>
            <a:xfrm>
              <a:off x="5030365" y="2666755"/>
              <a:ext cx="300897" cy="239534"/>
            </a:xfrm>
            <a:custGeom>
              <a:avLst/>
              <a:gdLst/>
              <a:ahLst/>
              <a:cxnLst/>
              <a:rect l="l" t="t" r="r" b="b"/>
              <a:pathLst>
                <a:path w="2707" h="2155" extrusionOk="0">
                  <a:moveTo>
                    <a:pt x="367" y="1"/>
                  </a:moveTo>
                  <a:lnTo>
                    <a:pt x="0" y="516"/>
                  </a:lnTo>
                  <a:cubicBezTo>
                    <a:pt x="0" y="516"/>
                    <a:pt x="604" y="2154"/>
                    <a:pt x="1020" y="2154"/>
                  </a:cubicBezTo>
                  <a:cubicBezTo>
                    <a:pt x="1032" y="2154"/>
                    <a:pt x="1044" y="2153"/>
                    <a:pt x="1055" y="2150"/>
                  </a:cubicBezTo>
                  <a:cubicBezTo>
                    <a:pt x="1471" y="2050"/>
                    <a:pt x="367" y="516"/>
                    <a:pt x="367" y="516"/>
                  </a:cubicBezTo>
                  <a:lnTo>
                    <a:pt x="367" y="516"/>
                  </a:lnTo>
                  <a:cubicBezTo>
                    <a:pt x="367" y="516"/>
                    <a:pt x="1412" y="1544"/>
                    <a:pt x="1774" y="1544"/>
                  </a:cubicBezTo>
                  <a:cubicBezTo>
                    <a:pt x="1808" y="1544"/>
                    <a:pt x="1837" y="1535"/>
                    <a:pt x="1857" y="1514"/>
                  </a:cubicBezTo>
                  <a:cubicBezTo>
                    <a:pt x="2094" y="1279"/>
                    <a:pt x="570" y="316"/>
                    <a:pt x="570" y="316"/>
                  </a:cubicBezTo>
                  <a:lnTo>
                    <a:pt x="570" y="316"/>
                  </a:lnTo>
                  <a:cubicBezTo>
                    <a:pt x="570" y="316"/>
                    <a:pt x="1600" y="518"/>
                    <a:pt x="2230" y="518"/>
                  </a:cubicBezTo>
                  <a:cubicBezTo>
                    <a:pt x="2507" y="518"/>
                    <a:pt x="2706" y="479"/>
                    <a:pt x="2706" y="366"/>
                  </a:cubicBezTo>
                  <a:cubicBezTo>
                    <a:pt x="2706" y="1"/>
                    <a:pt x="367" y="1"/>
                    <a:pt x="3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601;p49">
              <a:extLst>
                <a:ext uri="{FF2B5EF4-FFF2-40B4-BE49-F238E27FC236}">
                  <a16:creationId xmlns:a16="http://schemas.microsoft.com/office/drawing/2014/main" xmlns="" id="{341A5796-AC2F-D784-02C0-3A4A72F66A57}"/>
                </a:ext>
              </a:extLst>
            </p:cNvPr>
            <p:cNvSpPr/>
            <p:nvPr/>
          </p:nvSpPr>
          <p:spPr>
            <a:xfrm>
              <a:off x="3832658" y="2164666"/>
              <a:ext cx="335466" cy="225417"/>
            </a:xfrm>
            <a:custGeom>
              <a:avLst/>
              <a:gdLst/>
              <a:ahLst/>
              <a:cxnLst/>
              <a:rect l="l" t="t" r="r" b="b"/>
              <a:pathLst>
                <a:path w="3018" h="2028" extrusionOk="0">
                  <a:moveTo>
                    <a:pt x="823" y="0"/>
                  </a:moveTo>
                  <a:cubicBezTo>
                    <a:pt x="808" y="0"/>
                    <a:pt x="794" y="2"/>
                    <a:pt x="781" y="5"/>
                  </a:cubicBezTo>
                  <a:cubicBezTo>
                    <a:pt x="319" y="104"/>
                    <a:pt x="2025" y="1442"/>
                    <a:pt x="2025" y="1442"/>
                  </a:cubicBezTo>
                  <a:cubicBezTo>
                    <a:pt x="2025" y="1442"/>
                    <a:pt x="802" y="893"/>
                    <a:pt x="365" y="893"/>
                  </a:cubicBezTo>
                  <a:cubicBezTo>
                    <a:pt x="288" y="893"/>
                    <a:pt x="236" y="910"/>
                    <a:pt x="219" y="949"/>
                  </a:cubicBezTo>
                  <a:cubicBezTo>
                    <a:pt x="105" y="1212"/>
                    <a:pt x="2025" y="1808"/>
                    <a:pt x="2025" y="1808"/>
                  </a:cubicBezTo>
                  <a:cubicBezTo>
                    <a:pt x="2025" y="1808"/>
                    <a:pt x="1106" y="1654"/>
                    <a:pt x="512" y="1654"/>
                  </a:cubicBezTo>
                  <a:cubicBezTo>
                    <a:pt x="215" y="1654"/>
                    <a:pt x="0" y="1693"/>
                    <a:pt x="22" y="1808"/>
                  </a:cubicBezTo>
                  <a:cubicBezTo>
                    <a:pt x="56" y="1984"/>
                    <a:pt x="783" y="2027"/>
                    <a:pt x="1499" y="2027"/>
                  </a:cubicBezTo>
                  <a:cubicBezTo>
                    <a:pt x="2206" y="2027"/>
                    <a:pt x="2901" y="1985"/>
                    <a:pt x="2901" y="1985"/>
                  </a:cubicBezTo>
                  <a:lnTo>
                    <a:pt x="3018" y="1645"/>
                  </a:lnTo>
                  <a:cubicBezTo>
                    <a:pt x="3018" y="1645"/>
                    <a:pt x="1344" y="0"/>
                    <a:pt x="82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602;p49">
              <a:extLst>
                <a:ext uri="{FF2B5EF4-FFF2-40B4-BE49-F238E27FC236}">
                  <a16:creationId xmlns:a16="http://schemas.microsoft.com/office/drawing/2014/main" xmlns="" id="{9DD97DF7-5513-63BE-401D-70A6EAE76635}"/>
                </a:ext>
              </a:extLst>
            </p:cNvPr>
            <p:cNvSpPr/>
            <p:nvPr/>
          </p:nvSpPr>
          <p:spPr>
            <a:xfrm>
              <a:off x="4006284" y="2098862"/>
              <a:ext cx="1107771" cy="674585"/>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603;p49">
              <a:extLst>
                <a:ext uri="{FF2B5EF4-FFF2-40B4-BE49-F238E27FC236}">
                  <a16:creationId xmlns:a16="http://schemas.microsoft.com/office/drawing/2014/main" xmlns="" id="{5EFF0BB0-AD9E-EB70-D0F1-D4927E128787}"/>
                </a:ext>
              </a:extLst>
            </p:cNvPr>
            <p:cNvSpPr/>
            <p:nvPr/>
          </p:nvSpPr>
          <p:spPr>
            <a:xfrm>
              <a:off x="5171977" y="979193"/>
              <a:ext cx="15673" cy="58133"/>
            </a:xfrm>
            <a:custGeom>
              <a:avLst/>
              <a:gdLst/>
              <a:ahLst/>
              <a:cxnLst/>
              <a:rect l="l" t="t" r="r" b="b"/>
              <a:pathLst>
                <a:path w="141" h="523" extrusionOk="0">
                  <a:moveTo>
                    <a:pt x="71" y="1"/>
                  </a:moveTo>
                  <a:cubicBezTo>
                    <a:pt x="36" y="1"/>
                    <a:pt x="1" y="22"/>
                    <a:pt x="1" y="66"/>
                  </a:cubicBezTo>
                  <a:lnTo>
                    <a:pt x="1" y="455"/>
                  </a:lnTo>
                  <a:cubicBezTo>
                    <a:pt x="1" y="500"/>
                    <a:pt x="36" y="523"/>
                    <a:pt x="71" y="523"/>
                  </a:cubicBezTo>
                  <a:cubicBezTo>
                    <a:pt x="106" y="523"/>
                    <a:pt x="141" y="500"/>
                    <a:pt x="141" y="455"/>
                  </a:cubicBezTo>
                  <a:lnTo>
                    <a:pt x="141" y="66"/>
                  </a:lnTo>
                  <a:cubicBezTo>
                    <a:pt x="141" y="22"/>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604;p49">
              <a:extLst>
                <a:ext uri="{FF2B5EF4-FFF2-40B4-BE49-F238E27FC236}">
                  <a16:creationId xmlns:a16="http://schemas.microsoft.com/office/drawing/2014/main" xmlns="" id="{483CCFA6-4181-B785-4D32-B4DA6EF7140C}"/>
                </a:ext>
              </a:extLst>
            </p:cNvPr>
            <p:cNvSpPr/>
            <p:nvPr/>
          </p:nvSpPr>
          <p:spPr>
            <a:xfrm>
              <a:off x="5203879" y="955961"/>
              <a:ext cx="15228" cy="46795"/>
            </a:xfrm>
            <a:custGeom>
              <a:avLst/>
              <a:gdLst/>
              <a:ahLst/>
              <a:cxnLst/>
              <a:rect l="l" t="t" r="r" b="b"/>
              <a:pathLst>
                <a:path w="137" h="421" extrusionOk="0">
                  <a:moveTo>
                    <a:pt x="69" y="1"/>
                  </a:moveTo>
                  <a:cubicBezTo>
                    <a:pt x="35" y="1"/>
                    <a:pt x="1" y="23"/>
                    <a:pt x="1" y="68"/>
                  </a:cubicBezTo>
                  <a:lnTo>
                    <a:pt x="1" y="355"/>
                  </a:lnTo>
                  <a:cubicBezTo>
                    <a:pt x="1" y="398"/>
                    <a:pt x="35" y="421"/>
                    <a:pt x="70" y="421"/>
                  </a:cubicBezTo>
                  <a:cubicBezTo>
                    <a:pt x="103" y="421"/>
                    <a:pt x="136" y="399"/>
                    <a:pt x="136" y="355"/>
                  </a:cubicBezTo>
                  <a:lnTo>
                    <a:pt x="136" y="68"/>
                  </a:lnTo>
                  <a:cubicBezTo>
                    <a:pt x="136"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605;p49">
              <a:extLst>
                <a:ext uri="{FF2B5EF4-FFF2-40B4-BE49-F238E27FC236}">
                  <a16:creationId xmlns:a16="http://schemas.microsoft.com/office/drawing/2014/main" xmlns="" id="{EC75B134-7753-3513-4440-5D0223883BB8}"/>
                </a:ext>
              </a:extLst>
            </p:cNvPr>
            <p:cNvSpPr/>
            <p:nvPr/>
          </p:nvSpPr>
          <p:spPr>
            <a:xfrm>
              <a:off x="5418299" y="809125"/>
              <a:ext cx="23009" cy="55687"/>
            </a:xfrm>
            <a:custGeom>
              <a:avLst/>
              <a:gdLst/>
              <a:ahLst/>
              <a:cxnLst/>
              <a:rect l="l" t="t" r="r" b="b"/>
              <a:pathLst>
                <a:path w="207" h="501" extrusionOk="0">
                  <a:moveTo>
                    <a:pt x="121" y="1"/>
                  </a:moveTo>
                  <a:cubicBezTo>
                    <a:pt x="94" y="1"/>
                    <a:pt x="70" y="16"/>
                    <a:pt x="65" y="51"/>
                  </a:cubicBezTo>
                  <a:cubicBezTo>
                    <a:pt x="45" y="171"/>
                    <a:pt x="25" y="291"/>
                    <a:pt x="9" y="411"/>
                  </a:cubicBezTo>
                  <a:cubicBezTo>
                    <a:pt x="0" y="465"/>
                    <a:pt x="46" y="500"/>
                    <a:pt x="86" y="500"/>
                  </a:cubicBezTo>
                  <a:cubicBezTo>
                    <a:pt x="112" y="500"/>
                    <a:pt x="136" y="485"/>
                    <a:pt x="141" y="451"/>
                  </a:cubicBezTo>
                  <a:cubicBezTo>
                    <a:pt x="161" y="328"/>
                    <a:pt x="178" y="208"/>
                    <a:pt x="198" y="88"/>
                  </a:cubicBezTo>
                  <a:cubicBezTo>
                    <a:pt x="206" y="36"/>
                    <a:pt x="161"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606;p49">
              <a:extLst>
                <a:ext uri="{FF2B5EF4-FFF2-40B4-BE49-F238E27FC236}">
                  <a16:creationId xmlns:a16="http://schemas.microsoft.com/office/drawing/2014/main" xmlns="" id="{05CCE3CD-C35F-28D3-FF41-3DF057810E82}"/>
                </a:ext>
              </a:extLst>
            </p:cNvPr>
            <p:cNvSpPr/>
            <p:nvPr/>
          </p:nvSpPr>
          <p:spPr>
            <a:xfrm>
              <a:off x="5451313" y="838026"/>
              <a:ext cx="15339" cy="66803"/>
            </a:xfrm>
            <a:custGeom>
              <a:avLst/>
              <a:gdLst/>
              <a:ahLst/>
              <a:cxnLst/>
              <a:rect l="l" t="t" r="r" b="b"/>
              <a:pathLst>
                <a:path w="138" h="601" extrusionOk="0">
                  <a:moveTo>
                    <a:pt x="69" y="0"/>
                  </a:moveTo>
                  <a:cubicBezTo>
                    <a:pt x="35" y="0"/>
                    <a:pt x="1" y="23"/>
                    <a:pt x="1" y="68"/>
                  </a:cubicBezTo>
                  <a:lnTo>
                    <a:pt x="1" y="533"/>
                  </a:lnTo>
                  <a:cubicBezTo>
                    <a:pt x="1" y="578"/>
                    <a:pt x="35" y="601"/>
                    <a:pt x="69" y="601"/>
                  </a:cubicBezTo>
                  <a:cubicBezTo>
                    <a:pt x="103" y="601"/>
                    <a:pt x="137" y="578"/>
                    <a:pt x="137" y="533"/>
                  </a:cubicBezTo>
                  <a:lnTo>
                    <a:pt x="137" y="68"/>
                  </a:lnTo>
                  <a:cubicBezTo>
                    <a:pt x="137" y="23"/>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607;p49">
              <a:extLst>
                <a:ext uri="{FF2B5EF4-FFF2-40B4-BE49-F238E27FC236}">
                  <a16:creationId xmlns:a16="http://schemas.microsoft.com/office/drawing/2014/main" xmlns="" id="{3E673283-D79E-6B33-3033-31058FA4C7C7}"/>
                </a:ext>
              </a:extLst>
            </p:cNvPr>
            <p:cNvSpPr/>
            <p:nvPr/>
          </p:nvSpPr>
          <p:spPr>
            <a:xfrm>
              <a:off x="4333305" y="938955"/>
              <a:ext cx="20341" cy="52575"/>
            </a:xfrm>
            <a:custGeom>
              <a:avLst/>
              <a:gdLst/>
              <a:ahLst/>
              <a:cxnLst/>
              <a:rect l="l" t="t" r="r" b="b"/>
              <a:pathLst>
                <a:path w="183" h="473" extrusionOk="0">
                  <a:moveTo>
                    <a:pt x="91" y="1"/>
                  </a:moveTo>
                  <a:cubicBezTo>
                    <a:pt x="56" y="1"/>
                    <a:pt x="20" y="23"/>
                    <a:pt x="14" y="69"/>
                  </a:cubicBezTo>
                  <a:cubicBezTo>
                    <a:pt x="1" y="188"/>
                    <a:pt x="11" y="304"/>
                    <a:pt x="38" y="421"/>
                  </a:cubicBezTo>
                  <a:cubicBezTo>
                    <a:pt x="44" y="457"/>
                    <a:pt x="70" y="473"/>
                    <a:pt x="98" y="473"/>
                  </a:cubicBezTo>
                  <a:cubicBezTo>
                    <a:pt x="139" y="473"/>
                    <a:pt x="183" y="438"/>
                    <a:pt x="171" y="384"/>
                  </a:cubicBezTo>
                  <a:cubicBezTo>
                    <a:pt x="148" y="281"/>
                    <a:pt x="141" y="175"/>
                    <a:pt x="154" y="69"/>
                  </a:cubicBezTo>
                  <a:cubicBezTo>
                    <a:pt x="157" y="23"/>
                    <a:pt x="125"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608;p49">
              <a:extLst>
                <a:ext uri="{FF2B5EF4-FFF2-40B4-BE49-F238E27FC236}">
                  <a16:creationId xmlns:a16="http://schemas.microsoft.com/office/drawing/2014/main" xmlns="" id="{89A00B10-7E07-959A-A2BD-6D3512EFECEB}"/>
                </a:ext>
              </a:extLst>
            </p:cNvPr>
            <p:cNvSpPr/>
            <p:nvPr/>
          </p:nvSpPr>
          <p:spPr>
            <a:xfrm>
              <a:off x="4365207" y="953405"/>
              <a:ext cx="25454" cy="56243"/>
            </a:xfrm>
            <a:custGeom>
              <a:avLst/>
              <a:gdLst/>
              <a:ahLst/>
              <a:cxnLst/>
              <a:rect l="l" t="t" r="r" b="b"/>
              <a:pathLst>
                <a:path w="229" h="506" extrusionOk="0">
                  <a:moveTo>
                    <a:pt x="90" y="1"/>
                  </a:moveTo>
                  <a:cubicBezTo>
                    <a:pt x="55" y="1"/>
                    <a:pt x="19" y="23"/>
                    <a:pt x="13" y="68"/>
                  </a:cubicBezTo>
                  <a:cubicBezTo>
                    <a:pt x="1" y="208"/>
                    <a:pt x="27" y="341"/>
                    <a:pt x="84" y="470"/>
                  </a:cubicBezTo>
                  <a:cubicBezTo>
                    <a:pt x="95" y="495"/>
                    <a:pt x="115" y="506"/>
                    <a:pt x="135" y="506"/>
                  </a:cubicBezTo>
                  <a:cubicBezTo>
                    <a:pt x="180" y="506"/>
                    <a:pt x="229" y="456"/>
                    <a:pt x="203" y="401"/>
                  </a:cubicBezTo>
                  <a:cubicBezTo>
                    <a:pt x="157" y="294"/>
                    <a:pt x="144" y="181"/>
                    <a:pt x="153" y="68"/>
                  </a:cubicBezTo>
                  <a:cubicBezTo>
                    <a:pt x="157" y="23"/>
                    <a:pt x="124"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609;p49">
              <a:extLst>
                <a:ext uri="{FF2B5EF4-FFF2-40B4-BE49-F238E27FC236}">
                  <a16:creationId xmlns:a16="http://schemas.microsoft.com/office/drawing/2014/main" xmlns="" id="{4698BE72-D929-DA79-225E-6F5BAF2C4495}"/>
                </a:ext>
              </a:extLst>
            </p:cNvPr>
            <p:cNvSpPr/>
            <p:nvPr/>
          </p:nvSpPr>
          <p:spPr>
            <a:xfrm>
              <a:off x="4432567" y="498223"/>
              <a:ext cx="21119" cy="64246"/>
            </a:xfrm>
            <a:custGeom>
              <a:avLst/>
              <a:gdLst/>
              <a:ahLst/>
              <a:cxnLst/>
              <a:rect l="l" t="t" r="r" b="b"/>
              <a:pathLst>
                <a:path w="190" h="578" extrusionOk="0">
                  <a:moveTo>
                    <a:pt x="105" y="0"/>
                  </a:moveTo>
                  <a:cubicBezTo>
                    <a:pt x="78" y="0"/>
                    <a:pt x="53" y="15"/>
                    <a:pt x="46" y="49"/>
                  </a:cubicBezTo>
                  <a:cubicBezTo>
                    <a:pt x="17" y="203"/>
                    <a:pt x="0" y="355"/>
                    <a:pt x="0" y="512"/>
                  </a:cubicBezTo>
                  <a:cubicBezTo>
                    <a:pt x="0" y="555"/>
                    <a:pt x="34" y="577"/>
                    <a:pt x="68" y="577"/>
                  </a:cubicBezTo>
                  <a:cubicBezTo>
                    <a:pt x="102" y="577"/>
                    <a:pt x="137" y="555"/>
                    <a:pt x="137" y="512"/>
                  </a:cubicBezTo>
                  <a:cubicBezTo>
                    <a:pt x="140" y="369"/>
                    <a:pt x="153" y="226"/>
                    <a:pt x="180" y="86"/>
                  </a:cubicBezTo>
                  <a:cubicBezTo>
                    <a:pt x="190" y="34"/>
                    <a:pt x="146"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610;p49">
              <a:extLst>
                <a:ext uri="{FF2B5EF4-FFF2-40B4-BE49-F238E27FC236}">
                  <a16:creationId xmlns:a16="http://schemas.microsoft.com/office/drawing/2014/main" xmlns="" id="{9200F6EC-F493-4F74-B36A-EBAD16237E3A}"/>
                </a:ext>
              </a:extLst>
            </p:cNvPr>
            <p:cNvSpPr/>
            <p:nvPr/>
          </p:nvSpPr>
          <p:spPr>
            <a:xfrm>
              <a:off x="4474362" y="549911"/>
              <a:ext cx="19786" cy="58466"/>
            </a:xfrm>
            <a:custGeom>
              <a:avLst/>
              <a:gdLst/>
              <a:ahLst/>
              <a:cxnLst/>
              <a:rect l="l" t="t" r="r" b="b"/>
              <a:pathLst>
                <a:path w="178" h="526" extrusionOk="0">
                  <a:moveTo>
                    <a:pt x="92" y="1"/>
                  </a:moveTo>
                  <a:cubicBezTo>
                    <a:pt x="65" y="1"/>
                    <a:pt x="40" y="16"/>
                    <a:pt x="34" y="50"/>
                  </a:cubicBezTo>
                  <a:cubicBezTo>
                    <a:pt x="10" y="187"/>
                    <a:pt x="0" y="323"/>
                    <a:pt x="14" y="460"/>
                  </a:cubicBezTo>
                  <a:cubicBezTo>
                    <a:pt x="19" y="503"/>
                    <a:pt x="56" y="526"/>
                    <a:pt x="91" y="526"/>
                  </a:cubicBezTo>
                  <a:cubicBezTo>
                    <a:pt x="125" y="526"/>
                    <a:pt x="157" y="504"/>
                    <a:pt x="154" y="460"/>
                  </a:cubicBezTo>
                  <a:cubicBezTo>
                    <a:pt x="140" y="334"/>
                    <a:pt x="146" y="214"/>
                    <a:pt x="170" y="87"/>
                  </a:cubicBezTo>
                  <a:cubicBezTo>
                    <a:pt x="178" y="35"/>
                    <a:pt x="133"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611;p49">
              <a:extLst>
                <a:ext uri="{FF2B5EF4-FFF2-40B4-BE49-F238E27FC236}">
                  <a16:creationId xmlns:a16="http://schemas.microsoft.com/office/drawing/2014/main" xmlns="" id="{300833EC-9A01-EFB4-8E9C-8FFD8064CB9A}"/>
                </a:ext>
              </a:extLst>
            </p:cNvPr>
            <p:cNvSpPr/>
            <p:nvPr/>
          </p:nvSpPr>
          <p:spPr>
            <a:xfrm>
              <a:off x="4441015" y="722980"/>
              <a:ext cx="15673" cy="55354"/>
            </a:xfrm>
            <a:custGeom>
              <a:avLst/>
              <a:gdLst/>
              <a:ahLst/>
              <a:cxnLst/>
              <a:rect l="l" t="t" r="r" b="b"/>
              <a:pathLst>
                <a:path w="141" h="498" extrusionOk="0">
                  <a:moveTo>
                    <a:pt x="71" y="0"/>
                  </a:moveTo>
                  <a:cubicBezTo>
                    <a:pt x="36" y="0"/>
                    <a:pt x="1" y="23"/>
                    <a:pt x="1" y="67"/>
                  </a:cubicBezTo>
                  <a:lnTo>
                    <a:pt x="1" y="430"/>
                  </a:lnTo>
                  <a:cubicBezTo>
                    <a:pt x="1" y="475"/>
                    <a:pt x="36" y="498"/>
                    <a:pt x="71" y="498"/>
                  </a:cubicBezTo>
                  <a:cubicBezTo>
                    <a:pt x="106" y="498"/>
                    <a:pt x="141" y="475"/>
                    <a:pt x="141" y="430"/>
                  </a:cubicBezTo>
                  <a:lnTo>
                    <a:pt x="141" y="67"/>
                  </a:lnTo>
                  <a:cubicBezTo>
                    <a:pt x="141"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612;p49">
              <a:extLst>
                <a:ext uri="{FF2B5EF4-FFF2-40B4-BE49-F238E27FC236}">
                  <a16:creationId xmlns:a16="http://schemas.microsoft.com/office/drawing/2014/main" xmlns="" id="{84855D2F-4BCB-2C73-BACF-A4F15722A471}"/>
                </a:ext>
              </a:extLst>
            </p:cNvPr>
            <p:cNvSpPr/>
            <p:nvPr/>
          </p:nvSpPr>
          <p:spPr>
            <a:xfrm>
              <a:off x="4472806" y="1802077"/>
              <a:ext cx="15673" cy="32457"/>
            </a:xfrm>
            <a:custGeom>
              <a:avLst/>
              <a:gdLst/>
              <a:ahLst/>
              <a:cxnLst/>
              <a:rect l="l" t="t" r="r" b="b"/>
              <a:pathLst>
                <a:path w="141" h="292" extrusionOk="0">
                  <a:moveTo>
                    <a:pt x="71" y="0"/>
                  </a:moveTo>
                  <a:cubicBezTo>
                    <a:pt x="36" y="0"/>
                    <a:pt x="1" y="23"/>
                    <a:pt x="1" y="67"/>
                  </a:cubicBezTo>
                  <a:lnTo>
                    <a:pt x="1" y="224"/>
                  </a:lnTo>
                  <a:cubicBezTo>
                    <a:pt x="1" y="269"/>
                    <a:pt x="36" y="292"/>
                    <a:pt x="71" y="292"/>
                  </a:cubicBezTo>
                  <a:cubicBezTo>
                    <a:pt x="106" y="292"/>
                    <a:pt x="140" y="269"/>
                    <a:pt x="140" y="224"/>
                  </a:cubicBezTo>
                  <a:lnTo>
                    <a:pt x="140" y="67"/>
                  </a:lnTo>
                  <a:cubicBezTo>
                    <a:pt x="140"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613;p49">
              <a:extLst>
                <a:ext uri="{FF2B5EF4-FFF2-40B4-BE49-F238E27FC236}">
                  <a16:creationId xmlns:a16="http://schemas.microsoft.com/office/drawing/2014/main" xmlns="" id="{52FDF9C3-943A-97BB-CA11-86824B0223B2}"/>
                </a:ext>
              </a:extLst>
            </p:cNvPr>
            <p:cNvSpPr/>
            <p:nvPr/>
          </p:nvSpPr>
          <p:spPr>
            <a:xfrm>
              <a:off x="4483588" y="1883554"/>
              <a:ext cx="38793" cy="47907"/>
            </a:xfrm>
            <a:custGeom>
              <a:avLst/>
              <a:gdLst/>
              <a:ahLst/>
              <a:cxnLst/>
              <a:rect l="l" t="t" r="r" b="b"/>
              <a:pathLst>
                <a:path w="349" h="431" extrusionOk="0">
                  <a:moveTo>
                    <a:pt x="135" y="1"/>
                  </a:moveTo>
                  <a:cubicBezTo>
                    <a:pt x="115" y="1"/>
                    <a:pt x="96" y="10"/>
                    <a:pt x="83" y="33"/>
                  </a:cubicBezTo>
                  <a:cubicBezTo>
                    <a:pt x="0" y="187"/>
                    <a:pt x="74" y="370"/>
                    <a:pt x="237" y="426"/>
                  </a:cubicBezTo>
                  <a:cubicBezTo>
                    <a:pt x="245" y="429"/>
                    <a:pt x="253" y="431"/>
                    <a:pt x="260" y="431"/>
                  </a:cubicBezTo>
                  <a:cubicBezTo>
                    <a:pt x="326" y="431"/>
                    <a:pt x="348" y="317"/>
                    <a:pt x="274" y="293"/>
                  </a:cubicBezTo>
                  <a:cubicBezTo>
                    <a:pt x="197" y="267"/>
                    <a:pt x="163" y="173"/>
                    <a:pt x="200" y="104"/>
                  </a:cubicBezTo>
                  <a:cubicBezTo>
                    <a:pt x="230" y="50"/>
                    <a:pt x="181"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614;p49">
              <a:extLst>
                <a:ext uri="{FF2B5EF4-FFF2-40B4-BE49-F238E27FC236}">
                  <a16:creationId xmlns:a16="http://schemas.microsoft.com/office/drawing/2014/main" xmlns="" id="{18F3A150-7212-189D-A1AB-2536AC8933F0}"/>
                </a:ext>
              </a:extLst>
            </p:cNvPr>
            <p:cNvSpPr/>
            <p:nvPr/>
          </p:nvSpPr>
          <p:spPr>
            <a:xfrm>
              <a:off x="4529495" y="1810747"/>
              <a:ext cx="20341" cy="44016"/>
            </a:xfrm>
            <a:custGeom>
              <a:avLst/>
              <a:gdLst/>
              <a:ahLst/>
              <a:cxnLst/>
              <a:rect l="l" t="t" r="r" b="b"/>
              <a:pathLst>
                <a:path w="183" h="396" extrusionOk="0">
                  <a:moveTo>
                    <a:pt x="68" y="0"/>
                  </a:moveTo>
                  <a:cubicBezTo>
                    <a:pt x="41" y="0"/>
                    <a:pt x="17" y="15"/>
                    <a:pt x="13" y="49"/>
                  </a:cubicBezTo>
                  <a:cubicBezTo>
                    <a:pt x="0" y="153"/>
                    <a:pt x="3" y="246"/>
                    <a:pt x="33" y="346"/>
                  </a:cubicBezTo>
                  <a:cubicBezTo>
                    <a:pt x="43" y="380"/>
                    <a:pt x="70" y="395"/>
                    <a:pt x="98" y="395"/>
                  </a:cubicBezTo>
                  <a:cubicBezTo>
                    <a:pt x="140" y="395"/>
                    <a:pt x="182" y="361"/>
                    <a:pt x="166" y="309"/>
                  </a:cubicBezTo>
                  <a:cubicBezTo>
                    <a:pt x="143" y="236"/>
                    <a:pt x="137" y="163"/>
                    <a:pt x="146" y="86"/>
                  </a:cubicBezTo>
                  <a:cubicBezTo>
                    <a:pt x="155" y="34"/>
                    <a:pt x="108"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615;p49">
              <a:extLst>
                <a:ext uri="{FF2B5EF4-FFF2-40B4-BE49-F238E27FC236}">
                  <a16:creationId xmlns:a16="http://schemas.microsoft.com/office/drawing/2014/main" xmlns="" id="{F9E3CC45-BBA1-4E8B-8FBB-B37B2309C311}"/>
                </a:ext>
              </a:extLst>
            </p:cNvPr>
            <p:cNvSpPr/>
            <p:nvPr/>
          </p:nvSpPr>
          <p:spPr>
            <a:xfrm>
              <a:off x="4560175" y="1926126"/>
              <a:ext cx="24676" cy="49241"/>
            </a:xfrm>
            <a:custGeom>
              <a:avLst/>
              <a:gdLst/>
              <a:ahLst/>
              <a:cxnLst/>
              <a:rect l="l" t="t" r="r" b="b"/>
              <a:pathLst>
                <a:path w="222" h="443" extrusionOk="0">
                  <a:moveTo>
                    <a:pt x="85" y="1"/>
                  </a:moveTo>
                  <a:cubicBezTo>
                    <a:pt x="44" y="1"/>
                    <a:pt x="0" y="35"/>
                    <a:pt x="10" y="87"/>
                  </a:cubicBezTo>
                  <a:cubicBezTo>
                    <a:pt x="33" y="190"/>
                    <a:pt x="53" y="289"/>
                    <a:pt x="77" y="393"/>
                  </a:cubicBezTo>
                  <a:cubicBezTo>
                    <a:pt x="84" y="428"/>
                    <a:pt x="110" y="442"/>
                    <a:pt x="137" y="442"/>
                  </a:cubicBezTo>
                  <a:cubicBezTo>
                    <a:pt x="178" y="442"/>
                    <a:pt x="222" y="408"/>
                    <a:pt x="210" y="357"/>
                  </a:cubicBezTo>
                  <a:cubicBezTo>
                    <a:pt x="187" y="253"/>
                    <a:pt x="167" y="150"/>
                    <a:pt x="144" y="50"/>
                  </a:cubicBezTo>
                  <a:cubicBezTo>
                    <a:pt x="137" y="15"/>
                    <a:pt x="112"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616;p49">
              <a:extLst>
                <a:ext uri="{FF2B5EF4-FFF2-40B4-BE49-F238E27FC236}">
                  <a16:creationId xmlns:a16="http://schemas.microsoft.com/office/drawing/2014/main" xmlns="" id="{F2BEDDEB-083E-A1AD-65EC-4F537FC2A03C}"/>
                </a:ext>
              </a:extLst>
            </p:cNvPr>
            <p:cNvSpPr/>
            <p:nvPr/>
          </p:nvSpPr>
          <p:spPr>
            <a:xfrm>
              <a:off x="4625312" y="1836869"/>
              <a:ext cx="15562" cy="49463"/>
            </a:xfrm>
            <a:custGeom>
              <a:avLst/>
              <a:gdLst/>
              <a:ahLst/>
              <a:cxnLst/>
              <a:rect l="l" t="t" r="r" b="b"/>
              <a:pathLst>
                <a:path w="140" h="445" extrusionOk="0">
                  <a:moveTo>
                    <a:pt x="70" y="1"/>
                  </a:moveTo>
                  <a:cubicBezTo>
                    <a:pt x="35" y="1"/>
                    <a:pt x="0" y="23"/>
                    <a:pt x="0" y="68"/>
                  </a:cubicBezTo>
                  <a:lnTo>
                    <a:pt x="0" y="378"/>
                  </a:lnTo>
                  <a:cubicBezTo>
                    <a:pt x="0" y="422"/>
                    <a:pt x="35" y="445"/>
                    <a:pt x="70" y="445"/>
                  </a:cubicBezTo>
                  <a:cubicBezTo>
                    <a:pt x="105" y="445"/>
                    <a:pt x="140" y="422"/>
                    <a:pt x="140" y="378"/>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617;p49">
              <a:extLst>
                <a:ext uri="{FF2B5EF4-FFF2-40B4-BE49-F238E27FC236}">
                  <a16:creationId xmlns:a16="http://schemas.microsoft.com/office/drawing/2014/main" xmlns="" id="{CF0066FC-6E7B-8D95-A74A-1A4AE9C26B8D}"/>
                </a:ext>
              </a:extLst>
            </p:cNvPr>
            <p:cNvSpPr/>
            <p:nvPr/>
          </p:nvSpPr>
          <p:spPr>
            <a:xfrm>
              <a:off x="4628202" y="1943355"/>
              <a:ext cx="15673" cy="66580"/>
            </a:xfrm>
            <a:custGeom>
              <a:avLst/>
              <a:gdLst/>
              <a:ahLst/>
              <a:cxnLst/>
              <a:rect l="l" t="t" r="r" b="b"/>
              <a:pathLst>
                <a:path w="141" h="599" extrusionOk="0">
                  <a:moveTo>
                    <a:pt x="70" y="0"/>
                  </a:moveTo>
                  <a:cubicBezTo>
                    <a:pt x="35" y="0"/>
                    <a:pt x="1" y="22"/>
                    <a:pt x="1" y="65"/>
                  </a:cubicBezTo>
                  <a:lnTo>
                    <a:pt x="1" y="531"/>
                  </a:lnTo>
                  <a:cubicBezTo>
                    <a:pt x="1" y="576"/>
                    <a:pt x="35" y="598"/>
                    <a:pt x="70" y="598"/>
                  </a:cubicBezTo>
                  <a:cubicBezTo>
                    <a:pt x="105" y="598"/>
                    <a:pt x="140" y="576"/>
                    <a:pt x="140" y="531"/>
                  </a:cubicBezTo>
                  <a:lnTo>
                    <a:pt x="140" y="65"/>
                  </a:lnTo>
                  <a:cubicBezTo>
                    <a:pt x="140" y="22"/>
                    <a:pt x="10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618;p49">
              <a:extLst>
                <a:ext uri="{FF2B5EF4-FFF2-40B4-BE49-F238E27FC236}">
                  <a16:creationId xmlns:a16="http://schemas.microsoft.com/office/drawing/2014/main" xmlns="" id="{2BB12BE6-9A62-AD37-08CC-EC3730DDBE68}"/>
                </a:ext>
              </a:extLst>
            </p:cNvPr>
            <p:cNvSpPr/>
            <p:nvPr/>
          </p:nvSpPr>
          <p:spPr>
            <a:xfrm>
              <a:off x="4698008" y="1877107"/>
              <a:ext cx="26900" cy="60578"/>
            </a:xfrm>
            <a:custGeom>
              <a:avLst/>
              <a:gdLst/>
              <a:ahLst/>
              <a:cxnLst/>
              <a:rect l="l" t="t" r="r" b="b"/>
              <a:pathLst>
                <a:path w="242" h="545" extrusionOk="0">
                  <a:moveTo>
                    <a:pt x="174" y="0"/>
                  </a:moveTo>
                  <a:cubicBezTo>
                    <a:pt x="139" y="0"/>
                    <a:pt x="103" y="22"/>
                    <a:pt x="102" y="65"/>
                  </a:cubicBezTo>
                  <a:cubicBezTo>
                    <a:pt x="95" y="202"/>
                    <a:pt x="65" y="331"/>
                    <a:pt x="19" y="461"/>
                  </a:cubicBezTo>
                  <a:cubicBezTo>
                    <a:pt x="0" y="512"/>
                    <a:pt x="42" y="545"/>
                    <a:pt x="84" y="545"/>
                  </a:cubicBezTo>
                  <a:cubicBezTo>
                    <a:pt x="112" y="545"/>
                    <a:pt x="140" y="531"/>
                    <a:pt x="151" y="498"/>
                  </a:cubicBezTo>
                  <a:cubicBezTo>
                    <a:pt x="205" y="358"/>
                    <a:pt x="231" y="215"/>
                    <a:pt x="238" y="65"/>
                  </a:cubicBezTo>
                  <a:cubicBezTo>
                    <a:pt x="242" y="22"/>
                    <a:pt x="208" y="0"/>
                    <a:pt x="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619;p49">
              <a:extLst>
                <a:ext uri="{FF2B5EF4-FFF2-40B4-BE49-F238E27FC236}">
                  <a16:creationId xmlns:a16="http://schemas.microsoft.com/office/drawing/2014/main" xmlns="" id="{104DE62B-4B4C-E148-6063-53696BB023B3}"/>
                </a:ext>
              </a:extLst>
            </p:cNvPr>
            <p:cNvSpPr/>
            <p:nvPr/>
          </p:nvSpPr>
          <p:spPr>
            <a:xfrm>
              <a:off x="4675110" y="1992597"/>
              <a:ext cx="31679" cy="45795"/>
            </a:xfrm>
            <a:custGeom>
              <a:avLst/>
              <a:gdLst/>
              <a:ahLst/>
              <a:cxnLst/>
              <a:rect l="l" t="t" r="r" b="b"/>
              <a:pathLst>
                <a:path w="285" h="412" extrusionOk="0">
                  <a:moveTo>
                    <a:pt x="201" y="1"/>
                  </a:moveTo>
                  <a:cubicBezTo>
                    <a:pt x="173" y="1"/>
                    <a:pt x="144" y="15"/>
                    <a:pt x="131" y="48"/>
                  </a:cubicBezTo>
                  <a:cubicBezTo>
                    <a:pt x="95" y="141"/>
                    <a:pt x="58" y="235"/>
                    <a:pt x="21" y="327"/>
                  </a:cubicBezTo>
                  <a:cubicBezTo>
                    <a:pt x="1" y="378"/>
                    <a:pt x="43" y="412"/>
                    <a:pt x="86" y="412"/>
                  </a:cubicBezTo>
                  <a:cubicBezTo>
                    <a:pt x="114" y="412"/>
                    <a:pt x="141" y="398"/>
                    <a:pt x="154" y="367"/>
                  </a:cubicBezTo>
                  <a:cubicBezTo>
                    <a:pt x="191" y="271"/>
                    <a:pt x="228" y="178"/>
                    <a:pt x="265" y="84"/>
                  </a:cubicBezTo>
                  <a:cubicBezTo>
                    <a:pt x="284" y="34"/>
                    <a:pt x="24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620;p49">
              <a:extLst>
                <a:ext uri="{FF2B5EF4-FFF2-40B4-BE49-F238E27FC236}">
                  <a16:creationId xmlns:a16="http://schemas.microsoft.com/office/drawing/2014/main" xmlns="" id="{A8F12425-A18A-B069-8EBA-4FA0999797C4}"/>
                </a:ext>
              </a:extLst>
            </p:cNvPr>
            <p:cNvSpPr/>
            <p:nvPr/>
          </p:nvSpPr>
          <p:spPr>
            <a:xfrm>
              <a:off x="4776373" y="1900449"/>
              <a:ext cx="46240" cy="60578"/>
            </a:xfrm>
            <a:custGeom>
              <a:avLst/>
              <a:gdLst/>
              <a:ahLst/>
              <a:cxnLst/>
              <a:rect l="l" t="t" r="r" b="b"/>
              <a:pathLst>
                <a:path w="416" h="545" extrusionOk="0">
                  <a:moveTo>
                    <a:pt x="318" y="0"/>
                  </a:moveTo>
                  <a:cubicBezTo>
                    <a:pt x="297" y="0"/>
                    <a:pt x="275" y="10"/>
                    <a:pt x="259" y="32"/>
                  </a:cubicBezTo>
                  <a:cubicBezTo>
                    <a:pt x="159" y="165"/>
                    <a:pt x="82" y="308"/>
                    <a:pt x="19" y="461"/>
                  </a:cubicBezTo>
                  <a:cubicBezTo>
                    <a:pt x="1" y="511"/>
                    <a:pt x="42" y="544"/>
                    <a:pt x="85" y="544"/>
                  </a:cubicBezTo>
                  <a:cubicBezTo>
                    <a:pt x="113" y="544"/>
                    <a:pt x="142" y="530"/>
                    <a:pt x="156" y="497"/>
                  </a:cubicBezTo>
                  <a:cubicBezTo>
                    <a:pt x="212" y="354"/>
                    <a:pt x="285" y="225"/>
                    <a:pt x="378" y="101"/>
                  </a:cubicBezTo>
                  <a:cubicBezTo>
                    <a:pt x="416" y="50"/>
                    <a:pt x="368"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621;p49">
              <a:extLst>
                <a:ext uri="{FF2B5EF4-FFF2-40B4-BE49-F238E27FC236}">
                  <a16:creationId xmlns:a16="http://schemas.microsoft.com/office/drawing/2014/main" xmlns="" id="{7A878C43-0C7E-0D43-36BF-5A4E1C147F1E}"/>
                </a:ext>
              </a:extLst>
            </p:cNvPr>
            <p:cNvSpPr/>
            <p:nvPr/>
          </p:nvSpPr>
          <p:spPr>
            <a:xfrm>
              <a:off x="4726019" y="2035170"/>
              <a:ext cx="50242" cy="44572"/>
            </a:xfrm>
            <a:custGeom>
              <a:avLst/>
              <a:gdLst/>
              <a:ahLst/>
              <a:cxnLst/>
              <a:rect l="l" t="t" r="r" b="b"/>
              <a:pathLst>
                <a:path w="452" h="401" extrusionOk="0">
                  <a:moveTo>
                    <a:pt x="352" y="0"/>
                  </a:moveTo>
                  <a:cubicBezTo>
                    <a:pt x="337" y="0"/>
                    <a:pt x="320" y="6"/>
                    <a:pt x="306" y="21"/>
                  </a:cubicBezTo>
                  <a:cubicBezTo>
                    <a:pt x="222" y="107"/>
                    <a:pt x="136" y="194"/>
                    <a:pt x="49" y="281"/>
                  </a:cubicBezTo>
                  <a:cubicBezTo>
                    <a:pt x="1" y="329"/>
                    <a:pt x="50" y="400"/>
                    <a:pt x="104" y="400"/>
                  </a:cubicBezTo>
                  <a:cubicBezTo>
                    <a:pt x="119" y="400"/>
                    <a:pt x="135" y="395"/>
                    <a:pt x="149" y="380"/>
                  </a:cubicBezTo>
                  <a:cubicBezTo>
                    <a:pt x="232" y="291"/>
                    <a:pt x="319" y="204"/>
                    <a:pt x="406" y="118"/>
                  </a:cubicBezTo>
                  <a:cubicBezTo>
                    <a:pt x="452" y="69"/>
                    <a:pt x="405"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622;p49">
              <a:extLst>
                <a:ext uri="{FF2B5EF4-FFF2-40B4-BE49-F238E27FC236}">
                  <a16:creationId xmlns:a16="http://schemas.microsoft.com/office/drawing/2014/main" xmlns="" id="{7EA48EA4-ADCD-5180-F091-ABBF2BBFCAE0}"/>
                </a:ext>
              </a:extLst>
            </p:cNvPr>
            <p:cNvSpPr/>
            <p:nvPr/>
          </p:nvSpPr>
          <p:spPr>
            <a:xfrm>
              <a:off x="4888085" y="1949247"/>
              <a:ext cx="35014" cy="38014"/>
            </a:xfrm>
            <a:custGeom>
              <a:avLst/>
              <a:gdLst/>
              <a:ahLst/>
              <a:cxnLst/>
              <a:rect l="l" t="t" r="r" b="b"/>
              <a:pathLst>
                <a:path w="315" h="342" extrusionOk="0">
                  <a:moveTo>
                    <a:pt x="217" y="1"/>
                  </a:moveTo>
                  <a:cubicBezTo>
                    <a:pt x="197" y="1"/>
                    <a:pt x="176" y="10"/>
                    <a:pt x="162" y="32"/>
                  </a:cubicBezTo>
                  <a:cubicBezTo>
                    <a:pt x="119" y="101"/>
                    <a:pt x="76" y="172"/>
                    <a:pt x="32" y="238"/>
                  </a:cubicBezTo>
                  <a:cubicBezTo>
                    <a:pt x="0" y="291"/>
                    <a:pt x="48" y="341"/>
                    <a:pt x="96" y="341"/>
                  </a:cubicBezTo>
                  <a:cubicBezTo>
                    <a:pt x="117" y="341"/>
                    <a:pt x="138" y="332"/>
                    <a:pt x="152" y="308"/>
                  </a:cubicBezTo>
                  <a:cubicBezTo>
                    <a:pt x="195" y="241"/>
                    <a:pt x="239" y="172"/>
                    <a:pt x="282" y="101"/>
                  </a:cubicBezTo>
                  <a:cubicBezTo>
                    <a:pt x="315" y="50"/>
                    <a:pt x="266" y="1"/>
                    <a:pt x="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623;p49">
              <a:extLst>
                <a:ext uri="{FF2B5EF4-FFF2-40B4-BE49-F238E27FC236}">
                  <a16:creationId xmlns:a16="http://schemas.microsoft.com/office/drawing/2014/main" xmlns="" id="{24494B93-D905-9815-23BB-75F0DE47A6D1}"/>
                </a:ext>
              </a:extLst>
            </p:cNvPr>
            <p:cNvSpPr/>
            <p:nvPr/>
          </p:nvSpPr>
          <p:spPr>
            <a:xfrm>
              <a:off x="4824059" y="2055622"/>
              <a:ext cx="44907" cy="35791"/>
            </a:xfrm>
            <a:custGeom>
              <a:avLst/>
              <a:gdLst/>
              <a:ahLst/>
              <a:cxnLst/>
              <a:rect l="l" t="t" r="r" b="b"/>
              <a:pathLst>
                <a:path w="404" h="322" extrusionOk="0">
                  <a:moveTo>
                    <a:pt x="302" y="1"/>
                  </a:moveTo>
                  <a:cubicBezTo>
                    <a:pt x="287" y="1"/>
                    <a:pt x="270" y="7"/>
                    <a:pt x="255" y="20"/>
                  </a:cubicBezTo>
                  <a:lnTo>
                    <a:pt x="52" y="207"/>
                  </a:lnTo>
                  <a:cubicBezTo>
                    <a:pt x="1" y="253"/>
                    <a:pt x="48" y="322"/>
                    <a:pt x="102" y="322"/>
                  </a:cubicBezTo>
                  <a:cubicBezTo>
                    <a:pt x="118" y="322"/>
                    <a:pt x="134" y="316"/>
                    <a:pt x="149" y="303"/>
                  </a:cubicBezTo>
                  <a:lnTo>
                    <a:pt x="352" y="116"/>
                  </a:lnTo>
                  <a:cubicBezTo>
                    <a:pt x="404" y="70"/>
                    <a:pt x="357"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624;p49">
              <a:extLst>
                <a:ext uri="{FF2B5EF4-FFF2-40B4-BE49-F238E27FC236}">
                  <a16:creationId xmlns:a16="http://schemas.microsoft.com/office/drawing/2014/main" xmlns="" id="{E0F3B4DB-71D5-73D5-2902-4C2279704400}"/>
                </a:ext>
              </a:extLst>
            </p:cNvPr>
            <p:cNvSpPr/>
            <p:nvPr/>
          </p:nvSpPr>
          <p:spPr>
            <a:xfrm>
              <a:off x="4935104" y="2058624"/>
              <a:ext cx="40905" cy="28900"/>
            </a:xfrm>
            <a:custGeom>
              <a:avLst/>
              <a:gdLst/>
              <a:ahLst/>
              <a:cxnLst/>
              <a:rect l="l" t="t" r="r" b="b"/>
              <a:pathLst>
                <a:path w="368" h="260" extrusionOk="0">
                  <a:moveTo>
                    <a:pt x="256" y="1"/>
                  </a:moveTo>
                  <a:cubicBezTo>
                    <a:pt x="241" y="1"/>
                    <a:pt x="226" y="5"/>
                    <a:pt x="212" y="16"/>
                  </a:cubicBezTo>
                  <a:cubicBezTo>
                    <a:pt x="162" y="60"/>
                    <a:pt x="109" y="103"/>
                    <a:pt x="55" y="146"/>
                  </a:cubicBezTo>
                  <a:cubicBezTo>
                    <a:pt x="0" y="188"/>
                    <a:pt x="51" y="260"/>
                    <a:pt x="109" y="260"/>
                  </a:cubicBezTo>
                  <a:cubicBezTo>
                    <a:pt x="125" y="260"/>
                    <a:pt x="140" y="255"/>
                    <a:pt x="155" y="243"/>
                  </a:cubicBezTo>
                  <a:cubicBezTo>
                    <a:pt x="205" y="200"/>
                    <a:pt x="258" y="160"/>
                    <a:pt x="312" y="116"/>
                  </a:cubicBezTo>
                  <a:cubicBezTo>
                    <a:pt x="368" y="71"/>
                    <a:pt x="315"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625;p49">
              <a:extLst>
                <a:ext uri="{FF2B5EF4-FFF2-40B4-BE49-F238E27FC236}">
                  <a16:creationId xmlns:a16="http://schemas.microsoft.com/office/drawing/2014/main" xmlns="" id="{3029A5EF-083D-C2A5-921D-5008BD70D3FC}"/>
                </a:ext>
              </a:extLst>
            </p:cNvPr>
            <p:cNvSpPr/>
            <p:nvPr/>
          </p:nvSpPr>
          <p:spPr>
            <a:xfrm>
              <a:off x="5021583" y="1986261"/>
              <a:ext cx="42017" cy="32901"/>
            </a:xfrm>
            <a:custGeom>
              <a:avLst/>
              <a:gdLst/>
              <a:ahLst/>
              <a:cxnLst/>
              <a:rect l="l" t="t" r="r" b="b"/>
              <a:pathLst>
                <a:path w="378" h="296" extrusionOk="0">
                  <a:moveTo>
                    <a:pt x="280" y="1"/>
                  </a:moveTo>
                  <a:cubicBezTo>
                    <a:pt x="259" y="1"/>
                    <a:pt x="238" y="10"/>
                    <a:pt x="223" y="32"/>
                  </a:cubicBezTo>
                  <a:cubicBezTo>
                    <a:pt x="183" y="92"/>
                    <a:pt x="133" y="135"/>
                    <a:pt x="70" y="168"/>
                  </a:cubicBezTo>
                  <a:cubicBezTo>
                    <a:pt x="1" y="202"/>
                    <a:pt x="43" y="296"/>
                    <a:pt x="107" y="296"/>
                  </a:cubicBezTo>
                  <a:cubicBezTo>
                    <a:pt x="117" y="296"/>
                    <a:pt x="128" y="293"/>
                    <a:pt x="139" y="288"/>
                  </a:cubicBezTo>
                  <a:cubicBezTo>
                    <a:pt x="226" y="241"/>
                    <a:pt x="289" y="181"/>
                    <a:pt x="343" y="101"/>
                  </a:cubicBezTo>
                  <a:cubicBezTo>
                    <a:pt x="377" y="50"/>
                    <a:pt x="329"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626;p49">
              <a:extLst>
                <a:ext uri="{FF2B5EF4-FFF2-40B4-BE49-F238E27FC236}">
                  <a16:creationId xmlns:a16="http://schemas.microsoft.com/office/drawing/2014/main" xmlns="" id="{808D3DEC-923D-D4F7-3CAC-7A1869D9DAA4}"/>
                </a:ext>
              </a:extLst>
            </p:cNvPr>
            <p:cNvSpPr/>
            <p:nvPr/>
          </p:nvSpPr>
          <p:spPr>
            <a:xfrm>
              <a:off x="4941329" y="1969366"/>
              <a:ext cx="35125" cy="34902"/>
            </a:xfrm>
            <a:custGeom>
              <a:avLst/>
              <a:gdLst/>
              <a:ahLst/>
              <a:cxnLst/>
              <a:rect l="l" t="t" r="r" b="b"/>
              <a:pathLst>
                <a:path w="316" h="314" extrusionOk="0">
                  <a:moveTo>
                    <a:pt x="232" y="0"/>
                  </a:moveTo>
                  <a:cubicBezTo>
                    <a:pt x="204" y="0"/>
                    <a:pt x="175" y="15"/>
                    <a:pt x="162" y="47"/>
                  </a:cubicBezTo>
                  <a:cubicBezTo>
                    <a:pt x="139" y="107"/>
                    <a:pt x="102" y="154"/>
                    <a:pt x="53" y="197"/>
                  </a:cubicBezTo>
                  <a:cubicBezTo>
                    <a:pt x="0" y="244"/>
                    <a:pt x="49" y="314"/>
                    <a:pt x="104" y="314"/>
                  </a:cubicBezTo>
                  <a:cubicBezTo>
                    <a:pt x="119" y="314"/>
                    <a:pt x="135" y="309"/>
                    <a:pt x="149" y="297"/>
                  </a:cubicBezTo>
                  <a:cubicBezTo>
                    <a:pt x="219" y="237"/>
                    <a:pt x="262" y="167"/>
                    <a:pt x="295" y="84"/>
                  </a:cubicBezTo>
                  <a:cubicBezTo>
                    <a:pt x="316" y="33"/>
                    <a:pt x="275"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627;p49">
              <a:extLst>
                <a:ext uri="{FF2B5EF4-FFF2-40B4-BE49-F238E27FC236}">
                  <a16:creationId xmlns:a16="http://schemas.microsoft.com/office/drawing/2014/main" xmlns="" id="{6A44345B-D749-4445-BC70-C47FAC9D8A96}"/>
                </a:ext>
              </a:extLst>
            </p:cNvPr>
            <p:cNvSpPr/>
            <p:nvPr/>
          </p:nvSpPr>
          <p:spPr>
            <a:xfrm>
              <a:off x="4734578" y="2158775"/>
              <a:ext cx="39015" cy="32790"/>
            </a:xfrm>
            <a:custGeom>
              <a:avLst/>
              <a:gdLst/>
              <a:ahLst/>
              <a:cxnLst/>
              <a:rect l="l" t="t" r="r" b="b"/>
              <a:pathLst>
                <a:path w="351" h="295" extrusionOk="0">
                  <a:moveTo>
                    <a:pt x="249" y="0"/>
                  </a:moveTo>
                  <a:cubicBezTo>
                    <a:pt x="233" y="0"/>
                    <a:pt x="216" y="6"/>
                    <a:pt x="202" y="21"/>
                  </a:cubicBezTo>
                  <a:lnTo>
                    <a:pt x="49" y="177"/>
                  </a:lnTo>
                  <a:cubicBezTo>
                    <a:pt x="0" y="226"/>
                    <a:pt x="46" y="294"/>
                    <a:pt x="98" y="294"/>
                  </a:cubicBezTo>
                  <a:cubicBezTo>
                    <a:pt x="114" y="294"/>
                    <a:pt x="130" y="288"/>
                    <a:pt x="145" y="273"/>
                  </a:cubicBezTo>
                  <a:lnTo>
                    <a:pt x="302" y="117"/>
                  </a:lnTo>
                  <a:cubicBezTo>
                    <a:pt x="350" y="68"/>
                    <a:pt x="302"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628;p49">
              <a:extLst>
                <a:ext uri="{FF2B5EF4-FFF2-40B4-BE49-F238E27FC236}">
                  <a16:creationId xmlns:a16="http://schemas.microsoft.com/office/drawing/2014/main" xmlns="" id="{899FF67D-4425-ABF6-B0C7-4170CBD95664}"/>
                </a:ext>
              </a:extLst>
            </p:cNvPr>
            <p:cNvSpPr/>
            <p:nvPr/>
          </p:nvSpPr>
          <p:spPr>
            <a:xfrm>
              <a:off x="4680779" y="2118536"/>
              <a:ext cx="26900" cy="38459"/>
            </a:xfrm>
            <a:custGeom>
              <a:avLst/>
              <a:gdLst/>
              <a:ahLst/>
              <a:cxnLst/>
              <a:rect l="l" t="t" r="r" b="b"/>
              <a:pathLst>
                <a:path w="242" h="346" extrusionOk="0">
                  <a:moveTo>
                    <a:pt x="156" y="1"/>
                  </a:moveTo>
                  <a:cubicBezTo>
                    <a:pt x="129" y="1"/>
                    <a:pt x="104" y="15"/>
                    <a:pt x="97" y="50"/>
                  </a:cubicBezTo>
                  <a:cubicBezTo>
                    <a:pt x="87" y="120"/>
                    <a:pt x="63" y="180"/>
                    <a:pt x="30" y="243"/>
                  </a:cubicBezTo>
                  <a:cubicBezTo>
                    <a:pt x="0" y="296"/>
                    <a:pt x="48" y="346"/>
                    <a:pt x="95" y="346"/>
                  </a:cubicBezTo>
                  <a:cubicBezTo>
                    <a:pt x="116" y="346"/>
                    <a:pt x="136" y="336"/>
                    <a:pt x="150" y="312"/>
                  </a:cubicBezTo>
                  <a:cubicBezTo>
                    <a:pt x="190" y="240"/>
                    <a:pt x="217" y="166"/>
                    <a:pt x="234" y="86"/>
                  </a:cubicBezTo>
                  <a:cubicBezTo>
                    <a:pt x="241" y="35"/>
                    <a:pt x="196"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629;p49">
              <a:extLst>
                <a:ext uri="{FF2B5EF4-FFF2-40B4-BE49-F238E27FC236}">
                  <a16:creationId xmlns:a16="http://schemas.microsoft.com/office/drawing/2014/main" xmlns="" id="{2E98FD7B-2AFD-4D83-0FAD-D1AD28E531CB}"/>
                </a:ext>
              </a:extLst>
            </p:cNvPr>
            <p:cNvSpPr/>
            <p:nvPr/>
          </p:nvSpPr>
          <p:spPr>
            <a:xfrm>
              <a:off x="4617531" y="2075742"/>
              <a:ext cx="24454" cy="43905"/>
            </a:xfrm>
            <a:custGeom>
              <a:avLst/>
              <a:gdLst/>
              <a:ahLst/>
              <a:cxnLst/>
              <a:rect l="l" t="t" r="r" b="b"/>
              <a:pathLst>
                <a:path w="220" h="395" extrusionOk="0">
                  <a:moveTo>
                    <a:pt x="132" y="0"/>
                  </a:moveTo>
                  <a:cubicBezTo>
                    <a:pt x="97" y="0"/>
                    <a:pt x="65" y="22"/>
                    <a:pt x="70" y="66"/>
                  </a:cubicBezTo>
                  <a:cubicBezTo>
                    <a:pt x="80" y="149"/>
                    <a:pt x="67" y="218"/>
                    <a:pt x="30" y="292"/>
                  </a:cubicBezTo>
                  <a:cubicBezTo>
                    <a:pt x="0" y="345"/>
                    <a:pt x="49" y="395"/>
                    <a:pt x="96" y="395"/>
                  </a:cubicBezTo>
                  <a:cubicBezTo>
                    <a:pt x="116" y="395"/>
                    <a:pt x="137" y="385"/>
                    <a:pt x="150" y="361"/>
                  </a:cubicBezTo>
                  <a:cubicBezTo>
                    <a:pt x="200" y="269"/>
                    <a:pt x="220" y="172"/>
                    <a:pt x="210" y="66"/>
                  </a:cubicBezTo>
                  <a:cubicBezTo>
                    <a:pt x="205" y="22"/>
                    <a:pt x="167"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630;p49">
              <a:extLst>
                <a:ext uri="{FF2B5EF4-FFF2-40B4-BE49-F238E27FC236}">
                  <a16:creationId xmlns:a16="http://schemas.microsoft.com/office/drawing/2014/main" xmlns="" id="{9DD64266-1C06-94B8-9113-24B0BB2A029C}"/>
                </a:ext>
              </a:extLst>
            </p:cNvPr>
            <p:cNvSpPr/>
            <p:nvPr/>
          </p:nvSpPr>
          <p:spPr>
            <a:xfrm>
              <a:off x="4532386" y="2055511"/>
              <a:ext cx="19786" cy="60912"/>
            </a:xfrm>
            <a:custGeom>
              <a:avLst/>
              <a:gdLst/>
              <a:ahLst/>
              <a:cxnLst/>
              <a:rect l="l" t="t" r="r" b="b"/>
              <a:pathLst>
                <a:path w="178" h="548" extrusionOk="0">
                  <a:moveTo>
                    <a:pt x="68" y="0"/>
                  </a:moveTo>
                  <a:cubicBezTo>
                    <a:pt x="33" y="0"/>
                    <a:pt x="1" y="23"/>
                    <a:pt x="4" y="68"/>
                  </a:cubicBezTo>
                  <a:cubicBezTo>
                    <a:pt x="14" y="204"/>
                    <a:pt x="24" y="344"/>
                    <a:pt x="34" y="480"/>
                  </a:cubicBezTo>
                  <a:cubicBezTo>
                    <a:pt x="37" y="525"/>
                    <a:pt x="74" y="548"/>
                    <a:pt x="109" y="548"/>
                  </a:cubicBezTo>
                  <a:cubicBezTo>
                    <a:pt x="144" y="548"/>
                    <a:pt x="177" y="525"/>
                    <a:pt x="174" y="480"/>
                  </a:cubicBezTo>
                  <a:cubicBezTo>
                    <a:pt x="164" y="344"/>
                    <a:pt x="154" y="204"/>
                    <a:pt x="144" y="68"/>
                  </a:cubicBezTo>
                  <a:cubicBezTo>
                    <a:pt x="139"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631;p49">
              <a:extLst>
                <a:ext uri="{FF2B5EF4-FFF2-40B4-BE49-F238E27FC236}">
                  <a16:creationId xmlns:a16="http://schemas.microsoft.com/office/drawing/2014/main" xmlns="" id="{CAE9ADCB-D41B-CE58-B0EC-AF6BF0AA3409}"/>
                </a:ext>
              </a:extLst>
            </p:cNvPr>
            <p:cNvSpPr/>
            <p:nvPr/>
          </p:nvSpPr>
          <p:spPr>
            <a:xfrm>
              <a:off x="4582406" y="2182006"/>
              <a:ext cx="15228" cy="38014"/>
            </a:xfrm>
            <a:custGeom>
              <a:avLst/>
              <a:gdLst/>
              <a:ahLst/>
              <a:cxnLst/>
              <a:rect l="l" t="t" r="r" b="b"/>
              <a:pathLst>
                <a:path w="137" h="342" extrusionOk="0">
                  <a:moveTo>
                    <a:pt x="68" y="0"/>
                  </a:moveTo>
                  <a:cubicBezTo>
                    <a:pt x="34" y="0"/>
                    <a:pt x="0" y="23"/>
                    <a:pt x="0" y="68"/>
                  </a:cubicBezTo>
                  <a:lnTo>
                    <a:pt x="0" y="274"/>
                  </a:lnTo>
                  <a:cubicBezTo>
                    <a:pt x="0" y="319"/>
                    <a:pt x="34" y="341"/>
                    <a:pt x="68" y="341"/>
                  </a:cubicBezTo>
                  <a:cubicBezTo>
                    <a:pt x="102" y="341"/>
                    <a:pt x="136" y="319"/>
                    <a:pt x="136" y="274"/>
                  </a:cubicBezTo>
                  <a:lnTo>
                    <a:pt x="136" y="68"/>
                  </a:lnTo>
                  <a:cubicBezTo>
                    <a:pt x="136"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632;p49">
              <a:extLst>
                <a:ext uri="{FF2B5EF4-FFF2-40B4-BE49-F238E27FC236}">
                  <a16:creationId xmlns:a16="http://schemas.microsoft.com/office/drawing/2014/main" xmlns="" id="{207E8DDD-B8B6-979C-AEAA-FD398732E5B4}"/>
                </a:ext>
              </a:extLst>
            </p:cNvPr>
            <p:cNvSpPr/>
            <p:nvPr/>
          </p:nvSpPr>
          <p:spPr>
            <a:xfrm>
              <a:off x="4631203" y="2193678"/>
              <a:ext cx="25121" cy="38014"/>
            </a:xfrm>
            <a:custGeom>
              <a:avLst/>
              <a:gdLst/>
              <a:ahLst/>
              <a:cxnLst/>
              <a:rect l="l" t="t" r="r" b="b"/>
              <a:pathLst>
                <a:path w="226" h="342" extrusionOk="0">
                  <a:moveTo>
                    <a:pt x="158" y="1"/>
                  </a:moveTo>
                  <a:cubicBezTo>
                    <a:pt x="123" y="1"/>
                    <a:pt x="85" y="23"/>
                    <a:pt x="81" y="66"/>
                  </a:cubicBezTo>
                  <a:cubicBezTo>
                    <a:pt x="73" y="126"/>
                    <a:pt x="57" y="183"/>
                    <a:pt x="30" y="236"/>
                  </a:cubicBezTo>
                  <a:cubicBezTo>
                    <a:pt x="1" y="291"/>
                    <a:pt x="48" y="341"/>
                    <a:pt x="95" y="341"/>
                  </a:cubicBezTo>
                  <a:cubicBezTo>
                    <a:pt x="116" y="341"/>
                    <a:pt x="137" y="331"/>
                    <a:pt x="150" y="306"/>
                  </a:cubicBezTo>
                  <a:cubicBezTo>
                    <a:pt x="187" y="229"/>
                    <a:pt x="210" y="152"/>
                    <a:pt x="220" y="66"/>
                  </a:cubicBezTo>
                  <a:cubicBezTo>
                    <a:pt x="225" y="23"/>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633;p49">
              <a:extLst>
                <a:ext uri="{FF2B5EF4-FFF2-40B4-BE49-F238E27FC236}">
                  <a16:creationId xmlns:a16="http://schemas.microsoft.com/office/drawing/2014/main" xmlns="" id="{36C09B94-30D9-DA1D-BCE9-F106ADE2DAC4}"/>
                </a:ext>
              </a:extLst>
            </p:cNvPr>
            <p:cNvSpPr/>
            <p:nvPr/>
          </p:nvSpPr>
          <p:spPr>
            <a:xfrm>
              <a:off x="4671886" y="2242030"/>
              <a:ext cx="38015" cy="38014"/>
            </a:xfrm>
            <a:custGeom>
              <a:avLst/>
              <a:gdLst/>
              <a:ahLst/>
              <a:cxnLst/>
              <a:rect l="l" t="t" r="r" b="b"/>
              <a:pathLst>
                <a:path w="342" h="342" extrusionOk="0">
                  <a:moveTo>
                    <a:pt x="250" y="0"/>
                  </a:moveTo>
                  <a:cubicBezTo>
                    <a:pt x="238" y="0"/>
                    <a:pt x="226" y="4"/>
                    <a:pt x="214" y="14"/>
                  </a:cubicBezTo>
                  <a:cubicBezTo>
                    <a:pt x="124" y="80"/>
                    <a:pt x="64" y="157"/>
                    <a:pt x="20" y="260"/>
                  </a:cubicBezTo>
                  <a:cubicBezTo>
                    <a:pt x="0" y="309"/>
                    <a:pt x="42" y="341"/>
                    <a:pt x="85" y="341"/>
                  </a:cubicBezTo>
                  <a:cubicBezTo>
                    <a:pt x="112" y="341"/>
                    <a:pt x="141" y="328"/>
                    <a:pt x="154" y="297"/>
                  </a:cubicBezTo>
                  <a:cubicBezTo>
                    <a:pt x="180" y="230"/>
                    <a:pt x="227" y="174"/>
                    <a:pt x="283" y="134"/>
                  </a:cubicBezTo>
                  <a:cubicBezTo>
                    <a:pt x="341" y="90"/>
                    <a:pt x="304"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634;p49">
              <a:extLst>
                <a:ext uri="{FF2B5EF4-FFF2-40B4-BE49-F238E27FC236}">
                  <a16:creationId xmlns:a16="http://schemas.microsoft.com/office/drawing/2014/main" xmlns="" id="{E2D44F10-77B3-82CE-3857-E5C1C90B3505}"/>
                </a:ext>
              </a:extLst>
            </p:cNvPr>
            <p:cNvSpPr/>
            <p:nvPr/>
          </p:nvSpPr>
          <p:spPr>
            <a:xfrm>
              <a:off x="4589409" y="2303166"/>
              <a:ext cx="28011" cy="43572"/>
            </a:xfrm>
            <a:custGeom>
              <a:avLst/>
              <a:gdLst/>
              <a:ahLst/>
              <a:cxnLst/>
              <a:rect l="l" t="t" r="r" b="b"/>
              <a:pathLst>
                <a:path w="252" h="392" extrusionOk="0">
                  <a:moveTo>
                    <a:pt x="167" y="0"/>
                  </a:moveTo>
                  <a:cubicBezTo>
                    <a:pt x="139" y="0"/>
                    <a:pt x="111" y="15"/>
                    <a:pt x="100" y="49"/>
                  </a:cubicBezTo>
                  <a:cubicBezTo>
                    <a:pt x="73" y="136"/>
                    <a:pt x="44" y="219"/>
                    <a:pt x="17" y="306"/>
                  </a:cubicBezTo>
                  <a:cubicBezTo>
                    <a:pt x="1" y="358"/>
                    <a:pt x="43" y="392"/>
                    <a:pt x="84" y="392"/>
                  </a:cubicBezTo>
                  <a:cubicBezTo>
                    <a:pt x="112" y="392"/>
                    <a:pt x="139" y="377"/>
                    <a:pt x="150" y="342"/>
                  </a:cubicBezTo>
                  <a:lnTo>
                    <a:pt x="233" y="86"/>
                  </a:lnTo>
                  <a:cubicBezTo>
                    <a:pt x="251" y="34"/>
                    <a:pt x="209"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635;p49">
              <a:extLst>
                <a:ext uri="{FF2B5EF4-FFF2-40B4-BE49-F238E27FC236}">
                  <a16:creationId xmlns:a16="http://schemas.microsoft.com/office/drawing/2014/main" xmlns="" id="{A0BF12EF-18D5-723E-62E9-84D68E4B30CB}"/>
                </a:ext>
              </a:extLst>
            </p:cNvPr>
            <p:cNvSpPr/>
            <p:nvPr/>
          </p:nvSpPr>
          <p:spPr>
            <a:xfrm>
              <a:off x="4545280" y="2268485"/>
              <a:ext cx="24565" cy="43905"/>
            </a:xfrm>
            <a:custGeom>
              <a:avLst/>
              <a:gdLst/>
              <a:ahLst/>
              <a:cxnLst/>
              <a:rect l="l" t="t" r="r" b="b"/>
              <a:pathLst>
                <a:path w="221" h="395" extrusionOk="0">
                  <a:moveTo>
                    <a:pt x="136" y="0"/>
                  </a:moveTo>
                  <a:cubicBezTo>
                    <a:pt x="102" y="0"/>
                    <a:pt x="70" y="22"/>
                    <a:pt x="75" y="65"/>
                  </a:cubicBezTo>
                  <a:cubicBezTo>
                    <a:pt x="81" y="149"/>
                    <a:pt x="68" y="218"/>
                    <a:pt x="31" y="292"/>
                  </a:cubicBezTo>
                  <a:cubicBezTo>
                    <a:pt x="1" y="345"/>
                    <a:pt x="49" y="395"/>
                    <a:pt x="96" y="395"/>
                  </a:cubicBezTo>
                  <a:cubicBezTo>
                    <a:pt x="117" y="395"/>
                    <a:pt x="137" y="385"/>
                    <a:pt x="151" y="361"/>
                  </a:cubicBezTo>
                  <a:cubicBezTo>
                    <a:pt x="198" y="269"/>
                    <a:pt x="221" y="172"/>
                    <a:pt x="211" y="65"/>
                  </a:cubicBezTo>
                  <a:cubicBezTo>
                    <a:pt x="207" y="22"/>
                    <a:pt x="171"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636;p49">
              <a:extLst>
                <a:ext uri="{FF2B5EF4-FFF2-40B4-BE49-F238E27FC236}">
                  <a16:creationId xmlns:a16="http://schemas.microsoft.com/office/drawing/2014/main" xmlns="" id="{71700AF2-A880-86EB-46E7-77DC1268C4BC}"/>
                </a:ext>
              </a:extLst>
            </p:cNvPr>
            <p:cNvSpPr/>
            <p:nvPr/>
          </p:nvSpPr>
          <p:spPr>
            <a:xfrm>
              <a:off x="5121735" y="2245365"/>
              <a:ext cx="26900" cy="37903"/>
            </a:xfrm>
            <a:custGeom>
              <a:avLst/>
              <a:gdLst/>
              <a:ahLst/>
              <a:cxnLst/>
              <a:rect l="l" t="t" r="r" b="b"/>
              <a:pathLst>
                <a:path w="242" h="341" extrusionOk="0">
                  <a:moveTo>
                    <a:pt x="158" y="0"/>
                  </a:moveTo>
                  <a:cubicBezTo>
                    <a:pt x="130" y="0"/>
                    <a:pt x="102" y="14"/>
                    <a:pt x="90" y="47"/>
                  </a:cubicBezTo>
                  <a:cubicBezTo>
                    <a:pt x="67" y="117"/>
                    <a:pt x="41" y="187"/>
                    <a:pt x="17" y="257"/>
                  </a:cubicBezTo>
                  <a:cubicBezTo>
                    <a:pt x="1" y="307"/>
                    <a:pt x="43" y="340"/>
                    <a:pt x="85" y="340"/>
                  </a:cubicBezTo>
                  <a:cubicBezTo>
                    <a:pt x="113" y="340"/>
                    <a:pt x="140" y="326"/>
                    <a:pt x="150" y="293"/>
                  </a:cubicBezTo>
                  <a:cubicBezTo>
                    <a:pt x="177" y="223"/>
                    <a:pt x="201" y="153"/>
                    <a:pt x="224" y="84"/>
                  </a:cubicBezTo>
                  <a:cubicBezTo>
                    <a:pt x="242" y="33"/>
                    <a:pt x="200"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637;p49">
              <a:extLst>
                <a:ext uri="{FF2B5EF4-FFF2-40B4-BE49-F238E27FC236}">
                  <a16:creationId xmlns:a16="http://schemas.microsoft.com/office/drawing/2014/main" xmlns="" id="{45CD13BE-5A10-797F-5273-480CD2D17091}"/>
                </a:ext>
              </a:extLst>
            </p:cNvPr>
            <p:cNvSpPr/>
            <p:nvPr/>
          </p:nvSpPr>
          <p:spPr>
            <a:xfrm>
              <a:off x="5154081" y="2150549"/>
              <a:ext cx="20341" cy="40571"/>
            </a:xfrm>
            <a:custGeom>
              <a:avLst/>
              <a:gdLst/>
              <a:ahLst/>
              <a:cxnLst/>
              <a:rect l="l" t="t" r="r" b="b"/>
              <a:pathLst>
                <a:path w="183" h="365" extrusionOk="0">
                  <a:moveTo>
                    <a:pt x="116" y="1"/>
                  </a:moveTo>
                  <a:cubicBezTo>
                    <a:pt x="82" y="1"/>
                    <a:pt x="44" y="23"/>
                    <a:pt x="39" y="68"/>
                  </a:cubicBezTo>
                  <a:cubicBezTo>
                    <a:pt x="29" y="144"/>
                    <a:pt x="16" y="221"/>
                    <a:pt x="5" y="298"/>
                  </a:cubicBezTo>
                  <a:cubicBezTo>
                    <a:pt x="1" y="342"/>
                    <a:pt x="33" y="365"/>
                    <a:pt x="68" y="365"/>
                  </a:cubicBezTo>
                  <a:cubicBezTo>
                    <a:pt x="103" y="365"/>
                    <a:pt x="140" y="342"/>
                    <a:pt x="145" y="298"/>
                  </a:cubicBezTo>
                  <a:cubicBezTo>
                    <a:pt x="156" y="221"/>
                    <a:pt x="165" y="144"/>
                    <a:pt x="176" y="68"/>
                  </a:cubicBezTo>
                  <a:cubicBezTo>
                    <a:pt x="182" y="23"/>
                    <a:pt x="15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638;p49">
              <a:extLst>
                <a:ext uri="{FF2B5EF4-FFF2-40B4-BE49-F238E27FC236}">
                  <a16:creationId xmlns:a16="http://schemas.microsoft.com/office/drawing/2014/main" xmlns="" id="{0830BF47-E362-BC55-FF2B-8A3A98A84CA3}"/>
                </a:ext>
              </a:extLst>
            </p:cNvPr>
            <p:cNvSpPr/>
            <p:nvPr/>
          </p:nvSpPr>
          <p:spPr>
            <a:xfrm>
              <a:off x="5092279" y="2176448"/>
              <a:ext cx="30679" cy="40348"/>
            </a:xfrm>
            <a:custGeom>
              <a:avLst/>
              <a:gdLst/>
              <a:ahLst/>
              <a:cxnLst/>
              <a:rect l="l" t="t" r="r" b="b"/>
              <a:pathLst>
                <a:path w="276" h="363" extrusionOk="0">
                  <a:moveTo>
                    <a:pt x="191" y="0"/>
                  </a:moveTo>
                  <a:cubicBezTo>
                    <a:pt x="163" y="0"/>
                    <a:pt x="135" y="14"/>
                    <a:pt x="122" y="45"/>
                  </a:cubicBezTo>
                  <a:cubicBezTo>
                    <a:pt x="89" y="125"/>
                    <a:pt x="56" y="201"/>
                    <a:pt x="22" y="281"/>
                  </a:cubicBezTo>
                  <a:cubicBezTo>
                    <a:pt x="0" y="330"/>
                    <a:pt x="42" y="362"/>
                    <a:pt x="86" y="362"/>
                  </a:cubicBezTo>
                  <a:cubicBezTo>
                    <a:pt x="114" y="362"/>
                    <a:pt x="143" y="349"/>
                    <a:pt x="156" y="318"/>
                  </a:cubicBezTo>
                  <a:cubicBezTo>
                    <a:pt x="189" y="238"/>
                    <a:pt x="222" y="161"/>
                    <a:pt x="255" y="81"/>
                  </a:cubicBezTo>
                  <a:cubicBezTo>
                    <a:pt x="276" y="33"/>
                    <a:pt x="234"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639;p49">
              <a:extLst>
                <a:ext uri="{FF2B5EF4-FFF2-40B4-BE49-F238E27FC236}">
                  <a16:creationId xmlns:a16="http://schemas.microsoft.com/office/drawing/2014/main" xmlns="" id="{0978B326-1418-3BD8-40AE-0F4901B812F6}"/>
                </a:ext>
              </a:extLst>
            </p:cNvPr>
            <p:cNvSpPr/>
            <p:nvPr/>
          </p:nvSpPr>
          <p:spPr>
            <a:xfrm>
              <a:off x="4204142" y="1923236"/>
              <a:ext cx="27233" cy="43683"/>
            </a:xfrm>
            <a:custGeom>
              <a:avLst/>
              <a:gdLst/>
              <a:ahLst/>
              <a:cxnLst/>
              <a:rect l="l" t="t" r="r" b="b"/>
              <a:pathLst>
                <a:path w="245" h="393" extrusionOk="0">
                  <a:moveTo>
                    <a:pt x="160" y="0"/>
                  </a:moveTo>
                  <a:cubicBezTo>
                    <a:pt x="133" y="0"/>
                    <a:pt x="105" y="15"/>
                    <a:pt x="95" y="49"/>
                  </a:cubicBezTo>
                  <a:cubicBezTo>
                    <a:pt x="69" y="136"/>
                    <a:pt x="41" y="223"/>
                    <a:pt x="15" y="309"/>
                  </a:cubicBezTo>
                  <a:cubicBezTo>
                    <a:pt x="1" y="359"/>
                    <a:pt x="44" y="393"/>
                    <a:pt x="86" y="393"/>
                  </a:cubicBezTo>
                  <a:cubicBezTo>
                    <a:pt x="114" y="393"/>
                    <a:pt x="141" y="379"/>
                    <a:pt x="152" y="346"/>
                  </a:cubicBezTo>
                  <a:cubicBezTo>
                    <a:pt x="175" y="260"/>
                    <a:pt x="201" y="172"/>
                    <a:pt x="228" y="86"/>
                  </a:cubicBezTo>
                  <a:cubicBezTo>
                    <a:pt x="244" y="34"/>
                    <a:pt x="202"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640;p49">
              <a:extLst>
                <a:ext uri="{FF2B5EF4-FFF2-40B4-BE49-F238E27FC236}">
                  <a16:creationId xmlns:a16="http://schemas.microsoft.com/office/drawing/2014/main" xmlns="" id="{A8B1B2F8-A1FD-B3D8-3F38-6DFD8E2ACFF4}"/>
                </a:ext>
              </a:extLst>
            </p:cNvPr>
            <p:cNvSpPr/>
            <p:nvPr/>
          </p:nvSpPr>
          <p:spPr>
            <a:xfrm>
              <a:off x="4244491" y="1943022"/>
              <a:ext cx="20341" cy="38236"/>
            </a:xfrm>
            <a:custGeom>
              <a:avLst/>
              <a:gdLst/>
              <a:ahLst/>
              <a:cxnLst/>
              <a:rect l="l" t="t" r="r" b="b"/>
              <a:pathLst>
                <a:path w="183" h="344" extrusionOk="0">
                  <a:moveTo>
                    <a:pt x="97" y="1"/>
                  </a:moveTo>
                  <a:cubicBezTo>
                    <a:pt x="71" y="1"/>
                    <a:pt x="46" y="16"/>
                    <a:pt x="41" y="51"/>
                  </a:cubicBezTo>
                  <a:cubicBezTo>
                    <a:pt x="28" y="121"/>
                    <a:pt x="18" y="188"/>
                    <a:pt x="8" y="257"/>
                  </a:cubicBezTo>
                  <a:cubicBezTo>
                    <a:pt x="0" y="310"/>
                    <a:pt x="45" y="344"/>
                    <a:pt x="85" y="344"/>
                  </a:cubicBezTo>
                  <a:cubicBezTo>
                    <a:pt x="111" y="344"/>
                    <a:pt x="136" y="329"/>
                    <a:pt x="141" y="294"/>
                  </a:cubicBezTo>
                  <a:cubicBezTo>
                    <a:pt x="151" y="224"/>
                    <a:pt x="165" y="157"/>
                    <a:pt x="174" y="88"/>
                  </a:cubicBezTo>
                  <a:cubicBezTo>
                    <a:pt x="183" y="36"/>
                    <a:pt x="137"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641;p49">
              <a:extLst>
                <a:ext uri="{FF2B5EF4-FFF2-40B4-BE49-F238E27FC236}">
                  <a16:creationId xmlns:a16="http://schemas.microsoft.com/office/drawing/2014/main" xmlns="" id="{1D718D93-4522-A26E-5A80-472D1759DA46}"/>
                </a:ext>
              </a:extLst>
            </p:cNvPr>
            <p:cNvSpPr/>
            <p:nvPr/>
          </p:nvSpPr>
          <p:spPr>
            <a:xfrm>
              <a:off x="4665217" y="2809479"/>
              <a:ext cx="33902" cy="55243"/>
            </a:xfrm>
            <a:custGeom>
              <a:avLst/>
              <a:gdLst/>
              <a:ahLst/>
              <a:cxnLst/>
              <a:rect l="l" t="t" r="r" b="b"/>
              <a:pathLst>
                <a:path w="305" h="497" extrusionOk="0">
                  <a:moveTo>
                    <a:pt x="237" y="0"/>
                  </a:moveTo>
                  <a:cubicBezTo>
                    <a:pt x="202" y="0"/>
                    <a:pt x="167" y="23"/>
                    <a:pt x="164" y="67"/>
                  </a:cubicBezTo>
                  <a:cubicBezTo>
                    <a:pt x="160" y="181"/>
                    <a:pt x="117" y="287"/>
                    <a:pt x="44" y="374"/>
                  </a:cubicBezTo>
                  <a:cubicBezTo>
                    <a:pt x="0" y="427"/>
                    <a:pt x="47" y="496"/>
                    <a:pt x="98" y="496"/>
                  </a:cubicBezTo>
                  <a:cubicBezTo>
                    <a:pt x="113" y="496"/>
                    <a:pt x="129" y="489"/>
                    <a:pt x="144" y="474"/>
                  </a:cubicBezTo>
                  <a:cubicBezTo>
                    <a:pt x="240" y="354"/>
                    <a:pt x="294" y="221"/>
                    <a:pt x="303" y="67"/>
                  </a:cubicBezTo>
                  <a:cubicBezTo>
                    <a:pt x="305" y="23"/>
                    <a:pt x="272"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642;p49">
              <a:extLst>
                <a:ext uri="{FF2B5EF4-FFF2-40B4-BE49-F238E27FC236}">
                  <a16:creationId xmlns:a16="http://schemas.microsoft.com/office/drawing/2014/main" xmlns="" id="{F9B66715-1775-E908-6299-D75309139818}"/>
                </a:ext>
              </a:extLst>
            </p:cNvPr>
            <p:cNvSpPr/>
            <p:nvPr/>
          </p:nvSpPr>
          <p:spPr>
            <a:xfrm>
              <a:off x="4698453" y="2832377"/>
              <a:ext cx="20897" cy="46795"/>
            </a:xfrm>
            <a:custGeom>
              <a:avLst/>
              <a:gdLst/>
              <a:ahLst/>
              <a:cxnLst/>
              <a:rect l="l" t="t" r="r" b="b"/>
              <a:pathLst>
                <a:path w="188" h="421" extrusionOk="0">
                  <a:moveTo>
                    <a:pt x="107" y="0"/>
                  </a:moveTo>
                  <a:cubicBezTo>
                    <a:pt x="73" y="0"/>
                    <a:pt x="39" y="23"/>
                    <a:pt x="41" y="68"/>
                  </a:cubicBezTo>
                  <a:cubicBezTo>
                    <a:pt x="47" y="158"/>
                    <a:pt x="38" y="244"/>
                    <a:pt x="15" y="334"/>
                  </a:cubicBezTo>
                  <a:cubicBezTo>
                    <a:pt x="0" y="386"/>
                    <a:pt x="43" y="420"/>
                    <a:pt x="84" y="420"/>
                  </a:cubicBezTo>
                  <a:cubicBezTo>
                    <a:pt x="111" y="420"/>
                    <a:pt x="138" y="405"/>
                    <a:pt x="147" y="371"/>
                  </a:cubicBezTo>
                  <a:cubicBezTo>
                    <a:pt x="174" y="271"/>
                    <a:pt x="187" y="171"/>
                    <a:pt x="181" y="68"/>
                  </a:cubicBezTo>
                  <a:cubicBezTo>
                    <a:pt x="178" y="23"/>
                    <a:pt x="142"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643;p49">
              <a:extLst>
                <a:ext uri="{FF2B5EF4-FFF2-40B4-BE49-F238E27FC236}">
                  <a16:creationId xmlns:a16="http://schemas.microsoft.com/office/drawing/2014/main" xmlns="" id="{31BAD804-80C9-B315-187E-55BE6B6F71DC}"/>
                </a:ext>
              </a:extLst>
            </p:cNvPr>
            <p:cNvSpPr/>
            <p:nvPr/>
          </p:nvSpPr>
          <p:spPr>
            <a:xfrm>
              <a:off x="4727353" y="2863278"/>
              <a:ext cx="39571" cy="47240"/>
            </a:xfrm>
            <a:custGeom>
              <a:avLst/>
              <a:gdLst/>
              <a:ahLst/>
              <a:cxnLst/>
              <a:rect l="l" t="t" r="r" b="b"/>
              <a:pathLst>
                <a:path w="356" h="425" extrusionOk="0">
                  <a:moveTo>
                    <a:pt x="258" y="0"/>
                  </a:moveTo>
                  <a:cubicBezTo>
                    <a:pt x="243" y="0"/>
                    <a:pt x="227" y="7"/>
                    <a:pt x="214" y="23"/>
                  </a:cubicBezTo>
                  <a:cubicBezTo>
                    <a:pt x="130" y="119"/>
                    <a:pt x="67" y="225"/>
                    <a:pt x="21" y="342"/>
                  </a:cubicBezTo>
                  <a:cubicBezTo>
                    <a:pt x="0" y="392"/>
                    <a:pt x="41" y="424"/>
                    <a:pt x="84" y="424"/>
                  </a:cubicBezTo>
                  <a:cubicBezTo>
                    <a:pt x="112" y="424"/>
                    <a:pt x="141" y="410"/>
                    <a:pt x="154" y="379"/>
                  </a:cubicBezTo>
                  <a:cubicBezTo>
                    <a:pt x="194" y="285"/>
                    <a:pt x="247" y="199"/>
                    <a:pt x="310" y="122"/>
                  </a:cubicBezTo>
                  <a:cubicBezTo>
                    <a:pt x="356" y="69"/>
                    <a:pt x="308"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644;p49">
              <a:extLst>
                <a:ext uri="{FF2B5EF4-FFF2-40B4-BE49-F238E27FC236}">
                  <a16:creationId xmlns:a16="http://schemas.microsoft.com/office/drawing/2014/main" xmlns="" id="{F928CFDD-3798-FDFC-DDBC-C4394850921A}"/>
                </a:ext>
              </a:extLst>
            </p:cNvPr>
            <p:cNvSpPr/>
            <p:nvPr/>
          </p:nvSpPr>
          <p:spPr>
            <a:xfrm>
              <a:off x="4069976" y="2740229"/>
              <a:ext cx="15339" cy="35235"/>
            </a:xfrm>
            <a:custGeom>
              <a:avLst/>
              <a:gdLst/>
              <a:ahLst/>
              <a:cxnLst/>
              <a:rect l="l" t="t" r="r" b="b"/>
              <a:pathLst>
                <a:path w="138" h="317" extrusionOk="0">
                  <a:moveTo>
                    <a:pt x="69" y="1"/>
                  </a:moveTo>
                  <a:cubicBezTo>
                    <a:pt x="35" y="1"/>
                    <a:pt x="1" y="23"/>
                    <a:pt x="1" y="68"/>
                  </a:cubicBezTo>
                  <a:lnTo>
                    <a:pt x="1" y="251"/>
                  </a:lnTo>
                  <a:cubicBezTo>
                    <a:pt x="1" y="294"/>
                    <a:pt x="35" y="316"/>
                    <a:pt x="69" y="316"/>
                  </a:cubicBezTo>
                  <a:cubicBezTo>
                    <a:pt x="103" y="316"/>
                    <a:pt x="137" y="294"/>
                    <a:pt x="137" y="251"/>
                  </a:cubicBezTo>
                  <a:lnTo>
                    <a:pt x="137" y="68"/>
                  </a:lnTo>
                  <a:cubicBezTo>
                    <a:pt x="137"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645;p49">
              <a:extLst>
                <a:ext uri="{FF2B5EF4-FFF2-40B4-BE49-F238E27FC236}">
                  <a16:creationId xmlns:a16="http://schemas.microsoft.com/office/drawing/2014/main" xmlns="" id="{276954B0-1410-AA23-7CD5-FC596BC70ED6}"/>
                </a:ext>
              </a:extLst>
            </p:cNvPr>
            <p:cNvSpPr/>
            <p:nvPr/>
          </p:nvSpPr>
          <p:spPr>
            <a:xfrm>
              <a:off x="4105991" y="2694099"/>
              <a:ext cx="20675" cy="38236"/>
            </a:xfrm>
            <a:custGeom>
              <a:avLst/>
              <a:gdLst/>
              <a:ahLst/>
              <a:cxnLst/>
              <a:rect l="l" t="t" r="r" b="b"/>
              <a:pathLst>
                <a:path w="186" h="344" extrusionOk="0">
                  <a:moveTo>
                    <a:pt x="116" y="1"/>
                  </a:moveTo>
                  <a:cubicBezTo>
                    <a:pt x="76" y="1"/>
                    <a:pt x="31" y="35"/>
                    <a:pt x="39" y="87"/>
                  </a:cubicBezTo>
                  <a:cubicBezTo>
                    <a:pt x="49" y="147"/>
                    <a:pt x="39" y="203"/>
                    <a:pt x="19" y="260"/>
                  </a:cubicBezTo>
                  <a:cubicBezTo>
                    <a:pt x="1" y="310"/>
                    <a:pt x="43" y="344"/>
                    <a:pt x="85" y="344"/>
                  </a:cubicBezTo>
                  <a:cubicBezTo>
                    <a:pt x="113" y="344"/>
                    <a:pt x="141" y="330"/>
                    <a:pt x="153" y="297"/>
                  </a:cubicBezTo>
                  <a:cubicBezTo>
                    <a:pt x="182" y="214"/>
                    <a:pt x="186" y="137"/>
                    <a:pt x="173" y="50"/>
                  </a:cubicBezTo>
                  <a:cubicBezTo>
                    <a:pt x="167" y="16"/>
                    <a:pt x="143"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646;p49">
              <a:extLst>
                <a:ext uri="{FF2B5EF4-FFF2-40B4-BE49-F238E27FC236}">
                  <a16:creationId xmlns:a16="http://schemas.microsoft.com/office/drawing/2014/main" xmlns="" id="{42D910B5-B7C8-213A-74B0-3D7A2C28D8F9}"/>
                </a:ext>
              </a:extLst>
            </p:cNvPr>
            <p:cNvSpPr/>
            <p:nvPr/>
          </p:nvSpPr>
          <p:spPr>
            <a:xfrm>
              <a:off x="3333456" y="3491529"/>
              <a:ext cx="15228" cy="52131"/>
            </a:xfrm>
            <a:custGeom>
              <a:avLst/>
              <a:gdLst/>
              <a:ahLst/>
              <a:cxnLst/>
              <a:rect l="l" t="t" r="r" b="b"/>
              <a:pathLst>
                <a:path w="137" h="469" extrusionOk="0">
                  <a:moveTo>
                    <a:pt x="68" y="0"/>
                  </a:moveTo>
                  <a:cubicBezTo>
                    <a:pt x="34" y="0"/>
                    <a:pt x="0" y="22"/>
                    <a:pt x="0" y="65"/>
                  </a:cubicBezTo>
                  <a:lnTo>
                    <a:pt x="0" y="401"/>
                  </a:lnTo>
                  <a:cubicBezTo>
                    <a:pt x="0" y="446"/>
                    <a:pt x="34" y="469"/>
                    <a:pt x="68" y="469"/>
                  </a:cubicBezTo>
                  <a:cubicBezTo>
                    <a:pt x="103" y="469"/>
                    <a:pt x="137" y="446"/>
                    <a:pt x="137" y="401"/>
                  </a:cubicBezTo>
                  <a:lnTo>
                    <a:pt x="137" y="65"/>
                  </a:lnTo>
                  <a:cubicBezTo>
                    <a:pt x="137" y="22"/>
                    <a:pt x="103"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647;p49">
              <a:extLst>
                <a:ext uri="{FF2B5EF4-FFF2-40B4-BE49-F238E27FC236}">
                  <a16:creationId xmlns:a16="http://schemas.microsoft.com/office/drawing/2014/main" xmlns="" id="{74DBAED8-9C7C-F85D-B513-B4D34F5392EC}"/>
                </a:ext>
              </a:extLst>
            </p:cNvPr>
            <p:cNvSpPr/>
            <p:nvPr/>
          </p:nvSpPr>
          <p:spPr>
            <a:xfrm>
              <a:off x="3370805" y="3543327"/>
              <a:ext cx="15339" cy="29233"/>
            </a:xfrm>
            <a:custGeom>
              <a:avLst/>
              <a:gdLst/>
              <a:ahLst/>
              <a:cxnLst/>
              <a:rect l="l" t="t" r="r" b="b"/>
              <a:pathLst>
                <a:path w="138" h="263" extrusionOk="0">
                  <a:moveTo>
                    <a:pt x="69" y="0"/>
                  </a:moveTo>
                  <a:cubicBezTo>
                    <a:pt x="35" y="0"/>
                    <a:pt x="0" y="22"/>
                    <a:pt x="0" y="65"/>
                  </a:cubicBezTo>
                  <a:lnTo>
                    <a:pt x="0" y="195"/>
                  </a:lnTo>
                  <a:cubicBezTo>
                    <a:pt x="0" y="240"/>
                    <a:pt x="35" y="263"/>
                    <a:pt x="69" y="263"/>
                  </a:cubicBezTo>
                  <a:cubicBezTo>
                    <a:pt x="103" y="263"/>
                    <a:pt x="137" y="240"/>
                    <a:pt x="137" y="195"/>
                  </a:cubicBezTo>
                  <a:lnTo>
                    <a:pt x="137" y="65"/>
                  </a:lnTo>
                  <a:cubicBezTo>
                    <a:pt x="137" y="22"/>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648;p49">
              <a:extLst>
                <a:ext uri="{FF2B5EF4-FFF2-40B4-BE49-F238E27FC236}">
                  <a16:creationId xmlns:a16="http://schemas.microsoft.com/office/drawing/2014/main" xmlns="" id="{422FA8BE-595F-61A4-7D7F-330E9123FCDE}"/>
                </a:ext>
              </a:extLst>
            </p:cNvPr>
            <p:cNvSpPr/>
            <p:nvPr/>
          </p:nvSpPr>
          <p:spPr>
            <a:xfrm>
              <a:off x="3425160" y="3427948"/>
              <a:ext cx="15673" cy="66914"/>
            </a:xfrm>
            <a:custGeom>
              <a:avLst/>
              <a:gdLst/>
              <a:ahLst/>
              <a:cxnLst/>
              <a:rect l="l" t="t" r="r" b="b"/>
              <a:pathLst>
                <a:path w="141" h="602" extrusionOk="0">
                  <a:moveTo>
                    <a:pt x="70" y="1"/>
                  </a:moveTo>
                  <a:cubicBezTo>
                    <a:pt x="35" y="1"/>
                    <a:pt x="0" y="23"/>
                    <a:pt x="0" y="68"/>
                  </a:cubicBezTo>
                  <a:lnTo>
                    <a:pt x="0" y="534"/>
                  </a:lnTo>
                  <a:cubicBezTo>
                    <a:pt x="0" y="579"/>
                    <a:pt x="35" y="602"/>
                    <a:pt x="70" y="602"/>
                  </a:cubicBezTo>
                  <a:cubicBezTo>
                    <a:pt x="105" y="602"/>
                    <a:pt x="140" y="579"/>
                    <a:pt x="140" y="534"/>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649;p49">
              <a:extLst>
                <a:ext uri="{FF2B5EF4-FFF2-40B4-BE49-F238E27FC236}">
                  <a16:creationId xmlns:a16="http://schemas.microsoft.com/office/drawing/2014/main" xmlns="" id="{81659CAF-D21A-09BE-6DA5-79CEC436FCC2}"/>
                </a:ext>
              </a:extLst>
            </p:cNvPr>
            <p:cNvSpPr/>
            <p:nvPr/>
          </p:nvSpPr>
          <p:spPr>
            <a:xfrm>
              <a:off x="3813984" y="3830997"/>
              <a:ext cx="15228" cy="26454"/>
            </a:xfrm>
            <a:custGeom>
              <a:avLst/>
              <a:gdLst/>
              <a:ahLst/>
              <a:cxnLst/>
              <a:rect l="l" t="t" r="r" b="b"/>
              <a:pathLst>
                <a:path w="137" h="238" extrusionOk="0">
                  <a:moveTo>
                    <a:pt x="67" y="0"/>
                  </a:moveTo>
                  <a:cubicBezTo>
                    <a:pt x="34" y="0"/>
                    <a:pt x="0" y="22"/>
                    <a:pt x="0" y="66"/>
                  </a:cubicBezTo>
                  <a:lnTo>
                    <a:pt x="0" y="170"/>
                  </a:lnTo>
                  <a:cubicBezTo>
                    <a:pt x="0" y="215"/>
                    <a:pt x="34" y="237"/>
                    <a:pt x="68" y="237"/>
                  </a:cubicBezTo>
                  <a:cubicBezTo>
                    <a:pt x="102" y="237"/>
                    <a:pt x="137" y="215"/>
                    <a:pt x="137" y="170"/>
                  </a:cubicBezTo>
                  <a:lnTo>
                    <a:pt x="137" y="66"/>
                  </a:lnTo>
                  <a:cubicBezTo>
                    <a:pt x="137" y="23"/>
                    <a:pt x="102"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650;p49">
              <a:extLst>
                <a:ext uri="{FF2B5EF4-FFF2-40B4-BE49-F238E27FC236}">
                  <a16:creationId xmlns:a16="http://schemas.microsoft.com/office/drawing/2014/main" xmlns="" id="{E70F7D02-213F-E5FB-7DEF-2015FAA6208E}"/>
                </a:ext>
              </a:extLst>
            </p:cNvPr>
            <p:cNvSpPr/>
            <p:nvPr/>
          </p:nvSpPr>
          <p:spPr>
            <a:xfrm>
              <a:off x="3856890" y="3776309"/>
              <a:ext cx="15673" cy="38014"/>
            </a:xfrm>
            <a:custGeom>
              <a:avLst/>
              <a:gdLst/>
              <a:ahLst/>
              <a:cxnLst/>
              <a:rect l="l" t="t" r="r" b="b"/>
              <a:pathLst>
                <a:path w="141" h="342" extrusionOk="0">
                  <a:moveTo>
                    <a:pt x="71" y="1"/>
                  </a:moveTo>
                  <a:cubicBezTo>
                    <a:pt x="36" y="1"/>
                    <a:pt x="1" y="23"/>
                    <a:pt x="1" y="66"/>
                  </a:cubicBezTo>
                  <a:lnTo>
                    <a:pt x="1" y="275"/>
                  </a:lnTo>
                  <a:cubicBezTo>
                    <a:pt x="1" y="319"/>
                    <a:pt x="36" y="342"/>
                    <a:pt x="71" y="342"/>
                  </a:cubicBezTo>
                  <a:cubicBezTo>
                    <a:pt x="106" y="342"/>
                    <a:pt x="140" y="320"/>
                    <a:pt x="140" y="275"/>
                  </a:cubicBezTo>
                  <a:lnTo>
                    <a:pt x="140" y="66"/>
                  </a:lnTo>
                  <a:cubicBezTo>
                    <a:pt x="140" y="23"/>
                    <a:pt x="10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651;p49">
              <a:extLst>
                <a:ext uri="{FF2B5EF4-FFF2-40B4-BE49-F238E27FC236}">
                  <a16:creationId xmlns:a16="http://schemas.microsoft.com/office/drawing/2014/main" xmlns="" id="{3530EE18-A213-C213-4372-E246B21FB393}"/>
                </a:ext>
              </a:extLst>
            </p:cNvPr>
            <p:cNvSpPr/>
            <p:nvPr/>
          </p:nvSpPr>
          <p:spPr>
            <a:xfrm>
              <a:off x="3888681" y="3868457"/>
              <a:ext cx="15339" cy="32234"/>
            </a:xfrm>
            <a:custGeom>
              <a:avLst/>
              <a:gdLst/>
              <a:ahLst/>
              <a:cxnLst/>
              <a:rect l="l" t="t" r="r" b="b"/>
              <a:pathLst>
                <a:path w="138" h="290" extrusionOk="0">
                  <a:moveTo>
                    <a:pt x="69" y="1"/>
                  </a:moveTo>
                  <a:cubicBezTo>
                    <a:pt x="35" y="1"/>
                    <a:pt x="1" y="22"/>
                    <a:pt x="1" y="66"/>
                  </a:cubicBezTo>
                  <a:lnTo>
                    <a:pt x="1" y="222"/>
                  </a:lnTo>
                  <a:cubicBezTo>
                    <a:pt x="1" y="267"/>
                    <a:pt x="35" y="290"/>
                    <a:pt x="69" y="290"/>
                  </a:cubicBezTo>
                  <a:cubicBezTo>
                    <a:pt x="103" y="290"/>
                    <a:pt x="137" y="267"/>
                    <a:pt x="137" y="222"/>
                  </a:cubicBezTo>
                  <a:lnTo>
                    <a:pt x="137" y="66"/>
                  </a:lnTo>
                  <a:cubicBezTo>
                    <a:pt x="137" y="22"/>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652;p49">
              <a:extLst>
                <a:ext uri="{FF2B5EF4-FFF2-40B4-BE49-F238E27FC236}">
                  <a16:creationId xmlns:a16="http://schemas.microsoft.com/office/drawing/2014/main" xmlns="" id="{9C0EFC25-DE8C-424F-63BB-C13753EB9EFF}"/>
                </a:ext>
              </a:extLst>
            </p:cNvPr>
            <p:cNvSpPr/>
            <p:nvPr/>
          </p:nvSpPr>
          <p:spPr>
            <a:xfrm>
              <a:off x="4225373" y="3678381"/>
              <a:ext cx="15673" cy="38125"/>
            </a:xfrm>
            <a:custGeom>
              <a:avLst/>
              <a:gdLst/>
              <a:ahLst/>
              <a:cxnLst/>
              <a:rect l="l" t="t" r="r" b="b"/>
              <a:pathLst>
                <a:path w="141" h="343" extrusionOk="0">
                  <a:moveTo>
                    <a:pt x="70" y="1"/>
                  </a:moveTo>
                  <a:cubicBezTo>
                    <a:pt x="35" y="1"/>
                    <a:pt x="1" y="23"/>
                    <a:pt x="1" y="69"/>
                  </a:cubicBezTo>
                  <a:lnTo>
                    <a:pt x="1" y="275"/>
                  </a:lnTo>
                  <a:cubicBezTo>
                    <a:pt x="1" y="320"/>
                    <a:pt x="35" y="342"/>
                    <a:pt x="70" y="342"/>
                  </a:cubicBezTo>
                  <a:cubicBezTo>
                    <a:pt x="105" y="342"/>
                    <a:pt x="140" y="320"/>
                    <a:pt x="140" y="275"/>
                  </a:cubicBezTo>
                  <a:lnTo>
                    <a:pt x="140" y="69"/>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653;p49">
              <a:extLst>
                <a:ext uri="{FF2B5EF4-FFF2-40B4-BE49-F238E27FC236}">
                  <a16:creationId xmlns:a16="http://schemas.microsoft.com/office/drawing/2014/main" xmlns="" id="{B037BA9D-3356-5DF3-DD61-77D397D66B4A}"/>
                </a:ext>
              </a:extLst>
            </p:cNvPr>
            <p:cNvSpPr/>
            <p:nvPr/>
          </p:nvSpPr>
          <p:spPr>
            <a:xfrm>
              <a:off x="4251161" y="3689830"/>
              <a:ext cx="15673" cy="38125"/>
            </a:xfrm>
            <a:custGeom>
              <a:avLst/>
              <a:gdLst/>
              <a:ahLst/>
              <a:cxnLst/>
              <a:rect l="l" t="t" r="r" b="b"/>
              <a:pathLst>
                <a:path w="141" h="343" extrusionOk="0">
                  <a:moveTo>
                    <a:pt x="71" y="1"/>
                  </a:moveTo>
                  <a:cubicBezTo>
                    <a:pt x="36" y="1"/>
                    <a:pt x="1" y="23"/>
                    <a:pt x="1" y="69"/>
                  </a:cubicBezTo>
                  <a:lnTo>
                    <a:pt x="1" y="275"/>
                  </a:lnTo>
                  <a:cubicBezTo>
                    <a:pt x="1" y="320"/>
                    <a:pt x="36" y="342"/>
                    <a:pt x="71" y="342"/>
                  </a:cubicBezTo>
                  <a:cubicBezTo>
                    <a:pt x="106" y="342"/>
                    <a:pt x="141" y="320"/>
                    <a:pt x="141" y="275"/>
                  </a:cubicBezTo>
                  <a:lnTo>
                    <a:pt x="141" y="69"/>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654;p49">
              <a:extLst>
                <a:ext uri="{FF2B5EF4-FFF2-40B4-BE49-F238E27FC236}">
                  <a16:creationId xmlns:a16="http://schemas.microsoft.com/office/drawing/2014/main" xmlns="" id="{F4664533-504D-E5D8-240A-5388160CE54E}"/>
                </a:ext>
              </a:extLst>
            </p:cNvPr>
            <p:cNvSpPr/>
            <p:nvPr/>
          </p:nvSpPr>
          <p:spPr>
            <a:xfrm>
              <a:off x="4498038" y="3042905"/>
              <a:ext cx="357808" cy="242757"/>
            </a:xfrm>
            <a:custGeom>
              <a:avLst/>
              <a:gdLst/>
              <a:ahLst/>
              <a:cxnLst/>
              <a:rect l="l" t="t" r="r" b="b"/>
              <a:pathLst>
                <a:path w="3219" h="2184" extrusionOk="0">
                  <a:moveTo>
                    <a:pt x="3219" y="1"/>
                  </a:moveTo>
                  <a:lnTo>
                    <a:pt x="3219" y="1"/>
                  </a:lnTo>
                  <a:cubicBezTo>
                    <a:pt x="3219" y="1"/>
                    <a:pt x="1818" y="730"/>
                    <a:pt x="1434" y="1153"/>
                  </a:cubicBezTo>
                  <a:cubicBezTo>
                    <a:pt x="1159" y="816"/>
                    <a:pt x="509" y="773"/>
                    <a:pt x="187" y="773"/>
                  </a:cubicBezTo>
                  <a:cubicBezTo>
                    <a:pt x="73" y="773"/>
                    <a:pt x="1" y="777"/>
                    <a:pt x="1" y="777"/>
                  </a:cubicBezTo>
                  <a:lnTo>
                    <a:pt x="270" y="1062"/>
                  </a:lnTo>
                  <a:cubicBezTo>
                    <a:pt x="270" y="1062"/>
                    <a:pt x="1291" y="2184"/>
                    <a:pt x="1561" y="2184"/>
                  </a:cubicBezTo>
                  <a:cubicBezTo>
                    <a:pt x="1571" y="2184"/>
                    <a:pt x="1581" y="2184"/>
                    <a:pt x="1588" y="2181"/>
                  </a:cubicBezTo>
                  <a:cubicBezTo>
                    <a:pt x="1811" y="2101"/>
                    <a:pt x="3219" y="1"/>
                    <a:pt x="3219"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655;p49">
              <a:extLst>
                <a:ext uri="{FF2B5EF4-FFF2-40B4-BE49-F238E27FC236}">
                  <a16:creationId xmlns:a16="http://schemas.microsoft.com/office/drawing/2014/main" xmlns="" id="{BBF396AD-97D0-CE4A-061C-10D5AAFDFD06}"/>
                </a:ext>
              </a:extLst>
            </p:cNvPr>
            <p:cNvSpPr/>
            <p:nvPr/>
          </p:nvSpPr>
          <p:spPr>
            <a:xfrm>
              <a:off x="4342642" y="3362588"/>
              <a:ext cx="432949" cy="197963"/>
            </a:xfrm>
            <a:custGeom>
              <a:avLst/>
              <a:gdLst/>
              <a:ahLst/>
              <a:cxnLst/>
              <a:rect l="l" t="t" r="r" b="b"/>
              <a:pathLst>
                <a:path w="3895" h="1781" extrusionOk="0">
                  <a:moveTo>
                    <a:pt x="1279" y="0"/>
                  </a:moveTo>
                  <a:cubicBezTo>
                    <a:pt x="1279" y="0"/>
                    <a:pt x="1" y="613"/>
                    <a:pt x="616" y="1382"/>
                  </a:cubicBezTo>
                  <a:cubicBezTo>
                    <a:pt x="849" y="1675"/>
                    <a:pt x="1288" y="1781"/>
                    <a:pt x="1778" y="1781"/>
                  </a:cubicBezTo>
                  <a:cubicBezTo>
                    <a:pt x="2560" y="1781"/>
                    <a:pt x="3471" y="1512"/>
                    <a:pt x="3895" y="1322"/>
                  </a:cubicBezTo>
                  <a:lnTo>
                    <a:pt x="3891" y="1322"/>
                  </a:lnTo>
                  <a:cubicBezTo>
                    <a:pt x="3395" y="1322"/>
                    <a:pt x="1279" y="0"/>
                    <a:pt x="1279"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656;p49">
              <a:extLst>
                <a:ext uri="{FF2B5EF4-FFF2-40B4-BE49-F238E27FC236}">
                  <a16:creationId xmlns:a16="http://schemas.microsoft.com/office/drawing/2014/main" xmlns="" id="{540472BE-BFBA-19A8-F913-DA0637BDAF50}"/>
                </a:ext>
              </a:extLst>
            </p:cNvPr>
            <p:cNvSpPr/>
            <p:nvPr/>
          </p:nvSpPr>
          <p:spPr>
            <a:xfrm>
              <a:off x="3628687" y="2547485"/>
              <a:ext cx="942706" cy="565099"/>
            </a:xfrm>
            <a:custGeom>
              <a:avLst/>
              <a:gdLst/>
              <a:ahLst/>
              <a:cxnLst/>
              <a:rect l="l" t="t" r="r" b="b"/>
              <a:pathLst>
                <a:path w="8481" h="5084" extrusionOk="0">
                  <a:moveTo>
                    <a:pt x="214" y="0"/>
                  </a:moveTo>
                  <a:cubicBezTo>
                    <a:pt x="143" y="0"/>
                    <a:pt x="72" y="5"/>
                    <a:pt x="0" y="15"/>
                  </a:cubicBezTo>
                  <a:cubicBezTo>
                    <a:pt x="0" y="1542"/>
                    <a:pt x="705" y="2734"/>
                    <a:pt x="705" y="2734"/>
                  </a:cubicBezTo>
                  <a:lnTo>
                    <a:pt x="1581" y="4398"/>
                  </a:lnTo>
                  <a:lnTo>
                    <a:pt x="5039" y="5083"/>
                  </a:lnTo>
                  <a:lnTo>
                    <a:pt x="8464" y="4115"/>
                  </a:lnTo>
                  <a:lnTo>
                    <a:pt x="8481" y="3237"/>
                  </a:lnTo>
                  <a:cubicBezTo>
                    <a:pt x="8481" y="3237"/>
                    <a:pt x="7414" y="2627"/>
                    <a:pt x="5771" y="2627"/>
                  </a:cubicBezTo>
                  <a:cubicBezTo>
                    <a:pt x="4949" y="2627"/>
                    <a:pt x="3984" y="2779"/>
                    <a:pt x="2935" y="3237"/>
                  </a:cubicBezTo>
                  <a:cubicBezTo>
                    <a:pt x="3079" y="2561"/>
                    <a:pt x="1824"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657;p49">
              <a:extLst>
                <a:ext uri="{FF2B5EF4-FFF2-40B4-BE49-F238E27FC236}">
                  <a16:creationId xmlns:a16="http://schemas.microsoft.com/office/drawing/2014/main" xmlns="" id="{C8051CD5-5EBE-E48E-01D9-EB3A3F871B8E}"/>
                </a:ext>
              </a:extLst>
            </p:cNvPr>
            <p:cNvSpPr/>
            <p:nvPr/>
          </p:nvSpPr>
          <p:spPr>
            <a:xfrm>
              <a:off x="3806870" y="2971543"/>
              <a:ext cx="805540" cy="701595"/>
            </a:xfrm>
            <a:custGeom>
              <a:avLst/>
              <a:gdLst/>
              <a:ahLst/>
              <a:cxnLst/>
              <a:rect l="l" t="t" r="r" b="b"/>
              <a:pathLst>
                <a:path w="7247" h="6312" extrusionOk="0">
                  <a:moveTo>
                    <a:pt x="730" y="1"/>
                  </a:moveTo>
                  <a:cubicBezTo>
                    <a:pt x="693" y="1"/>
                    <a:pt x="660" y="7"/>
                    <a:pt x="627" y="21"/>
                  </a:cubicBezTo>
                  <a:cubicBezTo>
                    <a:pt x="483" y="61"/>
                    <a:pt x="377" y="187"/>
                    <a:pt x="371" y="343"/>
                  </a:cubicBezTo>
                  <a:lnTo>
                    <a:pt x="4" y="5921"/>
                  </a:lnTo>
                  <a:cubicBezTo>
                    <a:pt x="1" y="5961"/>
                    <a:pt x="4" y="5998"/>
                    <a:pt x="15" y="6035"/>
                  </a:cubicBezTo>
                  <a:cubicBezTo>
                    <a:pt x="53" y="6189"/>
                    <a:pt x="196" y="6312"/>
                    <a:pt x="367" y="6312"/>
                  </a:cubicBezTo>
                  <a:cubicBezTo>
                    <a:pt x="376" y="6312"/>
                    <a:pt x="385" y="6312"/>
                    <a:pt x="394" y="6311"/>
                  </a:cubicBezTo>
                  <a:lnTo>
                    <a:pt x="511" y="6305"/>
                  </a:lnTo>
                  <a:lnTo>
                    <a:pt x="5712" y="5941"/>
                  </a:lnTo>
                  <a:cubicBezTo>
                    <a:pt x="5875" y="5932"/>
                    <a:pt x="6008" y="5815"/>
                    <a:pt x="6045" y="5655"/>
                  </a:cubicBezTo>
                  <a:lnTo>
                    <a:pt x="7193" y="446"/>
                  </a:lnTo>
                  <a:cubicBezTo>
                    <a:pt x="7247" y="217"/>
                    <a:pt x="7073" y="1"/>
                    <a:pt x="6838"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658;p49">
              <a:extLst>
                <a:ext uri="{FF2B5EF4-FFF2-40B4-BE49-F238E27FC236}">
                  <a16:creationId xmlns:a16="http://schemas.microsoft.com/office/drawing/2014/main" xmlns="" id="{707A5E90-6092-C5C3-15F7-CD4A31F7099F}"/>
                </a:ext>
              </a:extLst>
            </p:cNvPr>
            <p:cNvSpPr/>
            <p:nvPr/>
          </p:nvSpPr>
          <p:spPr>
            <a:xfrm>
              <a:off x="3543541" y="2539038"/>
              <a:ext cx="362699" cy="1112303"/>
            </a:xfrm>
            <a:custGeom>
              <a:avLst/>
              <a:gdLst/>
              <a:ahLst/>
              <a:cxnLst/>
              <a:rect l="l" t="t" r="r" b="b"/>
              <a:pathLst>
                <a:path w="3263" h="10007" extrusionOk="0">
                  <a:moveTo>
                    <a:pt x="605" y="1"/>
                  </a:moveTo>
                  <a:cubicBezTo>
                    <a:pt x="533" y="1"/>
                    <a:pt x="462" y="53"/>
                    <a:pt x="456" y="138"/>
                  </a:cubicBezTo>
                  <a:lnTo>
                    <a:pt x="1" y="7007"/>
                  </a:lnTo>
                  <a:cubicBezTo>
                    <a:pt x="1" y="7044"/>
                    <a:pt x="10" y="7076"/>
                    <a:pt x="30" y="7104"/>
                  </a:cubicBezTo>
                  <a:lnTo>
                    <a:pt x="2138" y="9949"/>
                  </a:lnTo>
                  <a:cubicBezTo>
                    <a:pt x="2166" y="9988"/>
                    <a:pt x="2210" y="10007"/>
                    <a:pt x="2254" y="10007"/>
                  </a:cubicBezTo>
                  <a:cubicBezTo>
                    <a:pt x="2287" y="10007"/>
                    <a:pt x="2321" y="9996"/>
                    <a:pt x="2347" y="9976"/>
                  </a:cubicBezTo>
                  <a:cubicBezTo>
                    <a:pt x="2364" y="9962"/>
                    <a:pt x="2373" y="9946"/>
                    <a:pt x="2384" y="9926"/>
                  </a:cubicBezTo>
                  <a:cubicBezTo>
                    <a:pt x="2390" y="9912"/>
                    <a:pt x="2397" y="9896"/>
                    <a:pt x="2397" y="9882"/>
                  </a:cubicBezTo>
                  <a:lnTo>
                    <a:pt x="3252" y="4188"/>
                  </a:lnTo>
                  <a:cubicBezTo>
                    <a:pt x="3262" y="4145"/>
                    <a:pt x="3249" y="4108"/>
                    <a:pt x="3225" y="4075"/>
                  </a:cubicBezTo>
                  <a:cubicBezTo>
                    <a:pt x="3196" y="4038"/>
                    <a:pt x="3152" y="3975"/>
                    <a:pt x="3099" y="3892"/>
                  </a:cubicBezTo>
                  <a:cubicBezTo>
                    <a:pt x="2623" y="3182"/>
                    <a:pt x="1279" y="976"/>
                    <a:pt x="726" y="71"/>
                  </a:cubicBezTo>
                  <a:cubicBezTo>
                    <a:pt x="697" y="23"/>
                    <a:pt x="651" y="1"/>
                    <a:pt x="605"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659;p49">
              <a:extLst>
                <a:ext uri="{FF2B5EF4-FFF2-40B4-BE49-F238E27FC236}">
                  <a16:creationId xmlns:a16="http://schemas.microsoft.com/office/drawing/2014/main" xmlns="" id="{A1434602-C499-90B2-777E-F500B6D0A4D8}"/>
                </a:ext>
              </a:extLst>
            </p:cNvPr>
            <p:cNvSpPr/>
            <p:nvPr/>
          </p:nvSpPr>
          <p:spPr>
            <a:xfrm>
              <a:off x="3771411" y="2924636"/>
              <a:ext cx="189630" cy="764729"/>
            </a:xfrm>
            <a:custGeom>
              <a:avLst/>
              <a:gdLst/>
              <a:ahLst/>
              <a:cxnLst/>
              <a:rect l="l" t="t" r="r" b="b"/>
              <a:pathLst>
                <a:path w="1706" h="6880" extrusionOk="0">
                  <a:moveTo>
                    <a:pt x="770" y="0"/>
                  </a:moveTo>
                  <a:cubicBezTo>
                    <a:pt x="610" y="1118"/>
                    <a:pt x="0" y="6490"/>
                    <a:pt x="0" y="6490"/>
                  </a:cubicBezTo>
                  <a:cubicBezTo>
                    <a:pt x="0" y="6490"/>
                    <a:pt x="47" y="6880"/>
                    <a:pt x="396" y="6880"/>
                  </a:cubicBezTo>
                  <a:cubicBezTo>
                    <a:pt x="512" y="6880"/>
                    <a:pt x="661" y="6837"/>
                    <a:pt x="853" y="6723"/>
                  </a:cubicBezTo>
                  <a:cubicBezTo>
                    <a:pt x="1039" y="5322"/>
                    <a:pt x="1705" y="423"/>
                    <a:pt x="1705" y="423"/>
                  </a:cubicBezTo>
                  <a:lnTo>
                    <a:pt x="1705" y="423"/>
                  </a:lnTo>
                  <a:cubicBezTo>
                    <a:pt x="1705" y="423"/>
                    <a:pt x="1621" y="443"/>
                    <a:pt x="1500" y="443"/>
                  </a:cubicBezTo>
                  <a:cubicBezTo>
                    <a:pt x="1280" y="443"/>
                    <a:pt x="939" y="376"/>
                    <a:pt x="77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660;p49">
              <a:extLst>
                <a:ext uri="{FF2B5EF4-FFF2-40B4-BE49-F238E27FC236}">
                  <a16:creationId xmlns:a16="http://schemas.microsoft.com/office/drawing/2014/main" xmlns="" id="{2D0C06D2-406B-75F7-89F4-4624F6D30732}"/>
                </a:ext>
              </a:extLst>
            </p:cNvPr>
            <p:cNvSpPr/>
            <p:nvPr/>
          </p:nvSpPr>
          <p:spPr>
            <a:xfrm>
              <a:off x="3778414" y="3595348"/>
              <a:ext cx="94815" cy="42016"/>
            </a:xfrm>
            <a:custGeom>
              <a:avLst/>
              <a:gdLst/>
              <a:ahLst/>
              <a:cxnLst/>
              <a:rect l="l" t="t" r="r" b="b"/>
              <a:pathLst>
                <a:path w="853" h="378" extrusionOk="0">
                  <a:moveTo>
                    <a:pt x="1" y="0"/>
                  </a:moveTo>
                  <a:lnTo>
                    <a:pt x="1" y="0"/>
                  </a:lnTo>
                  <a:cubicBezTo>
                    <a:pt x="5" y="89"/>
                    <a:pt x="51" y="173"/>
                    <a:pt x="114" y="240"/>
                  </a:cubicBezTo>
                  <a:cubicBezTo>
                    <a:pt x="180" y="306"/>
                    <a:pt x="271" y="349"/>
                    <a:pt x="360" y="369"/>
                  </a:cubicBezTo>
                  <a:cubicBezTo>
                    <a:pt x="393" y="375"/>
                    <a:pt x="425" y="377"/>
                    <a:pt x="456" y="377"/>
                  </a:cubicBezTo>
                  <a:cubicBezTo>
                    <a:pt x="518" y="377"/>
                    <a:pt x="578" y="367"/>
                    <a:pt x="633" y="349"/>
                  </a:cubicBezTo>
                  <a:cubicBezTo>
                    <a:pt x="716" y="320"/>
                    <a:pt x="793" y="273"/>
                    <a:pt x="853" y="209"/>
                  </a:cubicBezTo>
                  <a:cubicBezTo>
                    <a:pt x="830" y="206"/>
                    <a:pt x="808" y="205"/>
                    <a:pt x="787" y="205"/>
                  </a:cubicBezTo>
                  <a:cubicBezTo>
                    <a:pt x="767" y="205"/>
                    <a:pt x="747" y="206"/>
                    <a:pt x="727" y="206"/>
                  </a:cubicBezTo>
                  <a:lnTo>
                    <a:pt x="610" y="206"/>
                  </a:lnTo>
                  <a:cubicBezTo>
                    <a:pt x="533" y="203"/>
                    <a:pt x="464" y="203"/>
                    <a:pt x="397" y="189"/>
                  </a:cubicBezTo>
                  <a:cubicBezTo>
                    <a:pt x="264" y="163"/>
                    <a:pt x="140" y="106"/>
                    <a:pt x="1"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661;p49">
              <a:extLst>
                <a:ext uri="{FF2B5EF4-FFF2-40B4-BE49-F238E27FC236}">
                  <a16:creationId xmlns:a16="http://schemas.microsoft.com/office/drawing/2014/main" xmlns="" id="{B2D10BFA-B2F0-D270-F523-F7CBA7D303AA}"/>
                </a:ext>
              </a:extLst>
            </p:cNvPr>
            <p:cNvSpPr/>
            <p:nvPr/>
          </p:nvSpPr>
          <p:spPr>
            <a:xfrm>
              <a:off x="3844330" y="3022564"/>
              <a:ext cx="106931" cy="37458"/>
            </a:xfrm>
            <a:custGeom>
              <a:avLst/>
              <a:gdLst/>
              <a:ahLst/>
              <a:cxnLst/>
              <a:rect l="l" t="t" r="r" b="b"/>
              <a:pathLst>
                <a:path w="962" h="337" extrusionOk="0">
                  <a:moveTo>
                    <a:pt x="0" y="1"/>
                  </a:moveTo>
                  <a:cubicBezTo>
                    <a:pt x="37" y="90"/>
                    <a:pt x="100" y="161"/>
                    <a:pt x="177" y="214"/>
                  </a:cubicBezTo>
                  <a:cubicBezTo>
                    <a:pt x="253" y="270"/>
                    <a:pt x="343" y="307"/>
                    <a:pt x="433" y="324"/>
                  </a:cubicBezTo>
                  <a:cubicBezTo>
                    <a:pt x="477" y="332"/>
                    <a:pt x="522" y="337"/>
                    <a:pt x="567" y="337"/>
                  </a:cubicBezTo>
                  <a:cubicBezTo>
                    <a:pt x="712" y="337"/>
                    <a:pt x="855" y="291"/>
                    <a:pt x="962" y="197"/>
                  </a:cubicBezTo>
                  <a:cubicBezTo>
                    <a:pt x="865" y="184"/>
                    <a:pt x="782" y="184"/>
                    <a:pt x="702" y="178"/>
                  </a:cubicBezTo>
                  <a:cubicBezTo>
                    <a:pt x="622" y="170"/>
                    <a:pt x="546" y="161"/>
                    <a:pt x="470" y="144"/>
                  </a:cubicBezTo>
                  <a:cubicBezTo>
                    <a:pt x="317" y="118"/>
                    <a:pt x="174" y="64"/>
                    <a:pt x="0"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662;p49">
              <a:extLst>
                <a:ext uri="{FF2B5EF4-FFF2-40B4-BE49-F238E27FC236}">
                  <a16:creationId xmlns:a16="http://schemas.microsoft.com/office/drawing/2014/main" xmlns="" id="{20BED7FB-2D37-E2C4-0140-D888B6327694}"/>
                </a:ext>
              </a:extLst>
            </p:cNvPr>
            <p:cNvSpPr/>
            <p:nvPr/>
          </p:nvSpPr>
          <p:spPr>
            <a:xfrm>
              <a:off x="4331527" y="2997776"/>
              <a:ext cx="761078" cy="518304"/>
            </a:xfrm>
            <a:custGeom>
              <a:avLst/>
              <a:gdLst/>
              <a:ahLst/>
              <a:cxnLst/>
              <a:rect l="l" t="t" r="r" b="b"/>
              <a:pathLst>
                <a:path w="6847" h="4663" extrusionOk="0">
                  <a:moveTo>
                    <a:pt x="5715" y="0"/>
                  </a:moveTo>
                  <a:cubicBezTo>
                    <a:pt x="4763" y="0"/>
                    <a:pt x="2824" y="1983"/>
                    <a:pt x="2800" y="2264"/>
                  </a:cubicBezTo>
                  <a:cubicBezTo>
                    <a:pt x="2800" y="2264"/>
                    <a:pt x="2048" y="1264"/>
                    <a:pt x="1283" y="1264"/>
                  </a:cubicBezTo>
                  <a:cubicBezTo>
                    <a:pt x="1230" y="1264"/>
                    <a:pt x="1178" y="1269"/>
                    <a:pt x="1126" y="1279"/>
                  </a:cubicBezTo>
                  <a:cubicBezTo>
                    <a:pt x="310" y="1436"/>
                    <a:pt x="596" y="1875"/>
                    <a:pt x="829" y="1901"/>
                  </a:cubicBezTo>
                  <a:cubicBezTo>
                    <a:pt x="256" y="2058"/>
                    <a:pt x="390" y="2370"/>
                    <a:pt x="583" y="2421"/>
                  </a:cubicBezTo>
                  <a:cubicBezTo>
                    <a:pt x="181" y="2421"/>
                    <a:pt x="1" y="3146"/>
                    <a:pt x="506" y="3173"/>
                  </a:cubicBezTo>
                  <a:cubicBezTo>
                    <a:pt x="1012" y="3199"/>
                    <a:pt x="1305" y="3512"/>
                    <a:pt x="1705" y="4055"/>
                  </a:cubicBezTo>
                  <a:cubicBezTo>
                    <a:pt x="1932" y="4367"/>
                    <a:pt x="2581" y="4663"/>
                    <a:pt x="3382" y="4663"/>
                  </a:cubicBezTo>
                  <a:cubicBezTo>
                    <a:pt x="3980" y="4663"/>
                    <a:pt x="4662" y="4498"/>
                    <a:pt x="5316" y="4055"/>
                  </a:cubicBezTo>
                  <a:cubicBezTo>
                    <a:pt x="6846" y="3016"/>
                    <a:pt x="6770" y="527"/>
                    <a:pt x="5964" y="61"/>
                  </a:cubicBezTo>
                  <a:cubicBezTo>
                    <a:pt x="5893" y="19"/>
                    <a:pt x="5809" y="0"/>
                    <a:pt x="571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663;p49">
              <a:extLst>
                <a:ext uri="{FF2B5EF4-FFF2-40B4-BE49-F238E27FC236}">
                  <a16:creationId xmlns:a16="http://schemas.microsoft.com/office/drawing/2014/main" xmlns="" id="{321DC637-1B6B-B01F-ACBB-1D826B802A3E}"/>
                </a:ext>
              </a:extLst>
            </p:cNvPr>
            <p:cNvSpPr/>
            <p:nvPr/>
          </p:nvSpPr>
          <p:spPr>
            <a:xfrm>
              <a:off x="4855738" y="3241095"/>
              <a:ext cx="15339" cy="32123"/>
            </a:xfrm>
            <a:custGeom>
              <a:avLst/>
              <a:gdLst/>
              <a:ahLst/>
              <a:cxnLst/>
              <a:rect l="l" t="t" r="r" b="b"/>
              <a:pathLst>
                <a:path w="138" h="289" extrusionOk="0">
                  <a:moveTo>
                    <a:pt x="69" y="1"/>
                  </a:moveTo>
                  <a:cubicBezTo>
                    <a:pt x="35" y="1"/>
                    <a:pt x="1" y="24"/>
                    <a:pt x="1" y="69"/>
                  </a:cubicBezTo>
                  <a:lnTo>
                    <a:pt x="1" y="221"/>
                  </a:lnTo>
                  <a:cubicBezTo>
                    <a:pt x="1" y="266"/>
                    <a:pt x="35" y="289"/>
                    <a:pt x="69" y="289"/>
                  </a:cubicBezTo>
                  <a:cubicBezTo>
                    <a:pt x="103" y="289"/>
                    <a:pt x="137" y="266"/>
                    <a:pt x="137" y="221"/>
                  </a:cubicBezTo>
                  <a:lnTo>
                    <a:pt x="137" y="69"/>
                  </a:lnTo>
                  <a:cubicBezTo>
                    <a:pt x="137" y="24"/>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664;p49">
              <a:extLst>
                <a:ext uri="{FF2B5EF4-FFF2-40B4-BE49-F238E27FC236}">
                  <a16:creationId xmlns:a16="http://schemas.microsoft.com/office/drawing/2014/main" xmlns="" id="{31D7EB57-5DFC-9452-7E83-E412EBB4B4F4}"/>
                </a:ext>
              </a:extLst>
            </p:cNvPr>
            <p:cNvSpPr/>
            <p:nvPr/>
          </p:nvSpPr>
          <p:spPr>
            <a:xfrm>
              <a:off x="4906426" y="3215641"/>
              <a:ext cx="24899" cy="46128"/>
            </a:xfrm>
            <a:custGeom>
              <a:avLst/>
              <a:gdLst/>
              <a:ahLst/>
              <a:cxnLst/>
              <a:rect l="l" t="t" r="r" b="b"/>
              <a:pathLst>
                <a:path w="224" h="415" extrusionOk="0">
                  <a:moveTo>
                    <a:pt x="140" y="1"/>
                  </a:moveTo>
                  <a:cubicBezTo>
                    <a:pt x="112" y="1"/>
                    <a:pt x="84" y="15"/>
                    <a:pt x="70" y="48"/>
                  </a:cubicBezTo>
                  <a:cubicBezTo>
                    <a:pt x="34" y="144"/>
                    <a:pt x="14" y="244"/>
                    <a:pt x="4" y="347"/>
                  </a:cubicBezTo>
                  <a:cubicBezTo>
                    <a:pt x="0" y="392"/>
                    <a:pt x="33" y="415"/>
                    <a:pt x="67" y="415"/>
                  </a:cubicBezTo>
                  <a:cubicBezTo>
                    <a:pt x="102" y="415"/>
                    <a:pt x="139" y="392"/>
                    <a:pt x="144" y="347"/>
                  </a:cubicBezTo>
                  <a:cubicBezTo>
                    <a:pt x="150" y="258"/>
                    <a:pt x="173" y="171"/>
                    <a:pt x="204" y="84"/>
                  </a:cubicBezTo>
                  <a:cubicBezTo>
                    <a:pt x="224" y="34"/>
                    <a:pt x="183"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665;p49">
              <a:extLst>
                <a:ext uri="{FF2B5EF4-FFF2-40B4-BE49-F238E27FC236}">
                  <a16:creationId xmlns:a16="http://schemas.microsoft.com/office/drawing/2014/main" xmlns="" id="{EA38B747-29FB-75C8-D1EB-673E2DDE733F}"/>
                </a:ext>
              </a:extLst>
            </p:cNvPr>
            <p:cNvSpPr/>
            <p:nvPr/>
          </p:nvSpPr>
          <p:spPr>
            <a:xfrm>
              <a:off x="4913095" y="3120158"/>
              <a:ext cx="15673" cy="41015"/>
            </a:xfrm>
            <a:custGeom>
              <a:avLst/>
              <a:gdLst/>
              <a:ahLst/>
              <a:cxnLst/>
              <a:rect l="l" t="t" r="r" b="b"/>
              <a:pathLst>
                <a:path w="141" h="369" extrusionOk="0">
                  <a:moveTo>
                    <a:pt x="71" y="1"/>
                  </a:moveTo>
                  <a:cubicBezTo>
                    <a:pt x="36" y="1"/>
                    <a:pt x="1" y="23"/>
                    <a:pt x="1" y="68"/>
                  </a:cubicBezTo>
                  <a:lnTo>
                    <a:pt x="1" y="301"/>
                  </a:lnTo>
                  <a:cubicBezTo>
                    <a:pt x="1" y="346"/>
                    <a:pt x="36" y="368"/>
                    <a:pt x="71" y="368"/>
                  </a:cubicBezTo>
                  <a:cubicBezTo>
                    <a:pt x="106" y="368"/>
                    <a:pt x="141" y="346"/>
                    <a:pt x="141" y="301"/>
                  </a:cubicBezTo>
                  <a:lnTo>
                    <a:pt x="141" y="68"/>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666;p49">
              <a:extLst>
                <a:ext uri="{FF2B5EF4-FFF2-40B4-BE49-F238E27FC236}">
                  <a16:creationId xmlns:a16="http://schemas.microsoft.com/office/drawing/2014/main" xmlns="" id="{FA98DAF1-6BC7-3868-BEE6-587410B7CD86}"/>
                </a:ext>
              </a:extLst>
            </p:cNvPr>
            <p:cNvSpPr/>
            <p:nvPr/>
          </p:nvSpPr>
          <p:spPr>
            <a:xfrm>
              <a:off x="3479960" y="2856386"/>
              <a:ext cx="194521" cy="255540"/>
            </a:xfrm>
            <a:custGeom>
              <a:avLst/>
              <a:gdLst/>
              <a:ahLst/>
              <a:cxnLst/>
              <a:rect l="l" t="t" r="r" b="b"/>
              <a:pathLst>
                <a:path w="1750" h="2299" extrusionOk="0">
                  <a:moveTo>
                    <a:pt x="1402" y="0"/>
                  </a:moveTo>
                  <a:cubicBezTo>
                    <a:pt x="1166" y="0"/>
                    <a:pt x="828" y="311"/>
                    <a:pt x="828" y="311"/>
                  </a:cubicBezTo>
                  <a:cubicBezTo>
                    <a:pt x="0" y="1126"/>
                    <a:pt x="226" y="1982"/>
                    <a:pt x="569" y="2228"/>
                  </a:cubicBezTo>
                  <a:cubicBezTo>
                    <a:pt x="636" y="2277"/>
                    <a:pt x="714" y="2299"/>
                    <a:pt x="798" y="2299"/>
                  </a:cubicBezTo>
                  <a:cubicBezTo>
                    <a:pt x="1143" y="2299"/>
                    <a:pt x="1574" y="1930"/>
                    <a:pt x="1627" y="1565"/>
                  </a:cubicBezTo>
                  <a:cubicBezTo>
                    <a:pt x="1667" y="1287"/>
                    <a:pt x="1129" y="1273"/>
                    <a:pt x="1023" y="1273"/>
                  </a:cubicBezTo>
                  <a:cubicBezTo>
                    <a:pt x="1017" y="1273"/>
                    <a:pt x="1012" y="1273"/>
                    <a:pt x="1009" y="1273"/>
                  </a:cubicBezTo>
                  <a:lnTo>
                    <a:pt x="1009" y="1273"/>
                  </a:lnTo>
                  <a:cubicBezTo>
                    <a:pt x="1066" y="1272"/>
                    <a:pt x="1712" y="1250"/>
                    <a:pt x="1594" y="894"/>
                  </a:cubicBezTo>
                  <a:cubicBezTo>
                    <a:pt x="1542" y="734"/>
                    <a:pt x="1432" y="689"/>
                    <a:pt x="1324" y="689"/>
                  </a:cubicBezTo>
                  <a:cubicBezTo>
                    <a:pt x="1181" y="689"/>
                    <a:pt x="1041" y="768"/>
                    <a:pt x="1035" y="771"/>
                  </a:cubicBezTo>
                  <a:lnTo>
                    <a:pt x="1035" y="771"/>
                  </a:lnTo>
                  <a:cubicBezTo>
                    <a:pt x="1047" y="764"/>
                    <a:pt x="1749" y="362"/>
                    <a:pt x="1564" y="85"/>
                  </a:cubicBezTo>
                  <a:cubicBezTo>
                    <a:pt x="1524" y="24"/>
                    <a:pt x="1467" y="0"/>
                    <a:pt x="140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667;p49">
              <a:extLst>
                <a:ext uri="{FF2B5EF4-FFF2-40B4-BE49-F238E27FC236}">
                  <a16:creationId xmlns:a16="http://schemas.microsoft.com/office/drawing/2014/main" xmlns="" id="{A6821161-EC70-1D65-3F6E-251FDD95C493}"/>
                </a:ext>
              </a:extLst>
            </p:cNvPr>
            <p:cNvSpPr/>
            <p:nvPr/>
          </p:nvSpPr>
          <p:spPr>
            <a:xfrm>
              <a:off x="4774039" y="2663754"/>
              <a:ext cx="49575" cy="49685"/>
            </a:xfrm>
            <a:custGeom>
              <a:avLst/>
              <a:gdLst/>
              <a:ahLst/>
              <a:cxnLst/>
              <a:rect l="l" t="t" r="r" b="b"/>
              <a:pathLst>
                <a:path w="446" h="447" extrusionOk="0">
                  <a:moveTo>
                    <a:pt x="223" y="0"/>
                  </a:moveTo>
                  <a:cubicBezTo>
                    <a:pt x="100" y="0"/>
                    <a:pt x="0" y="100"/>
                    <a:pt x="0" y="223"/>
                  </a:cubicBezTo>
                  <a:cubicBezTo>
                    <a:pt x="0" y="347"/>
                    <a:pt x="100" y="447"/>
                    <a:pt x="223" y="447"/>
                  </a:cubicBezTo>
                  <a:cubicBezTo>
                    <a:pt x="346" y="447"/>
                    <a:pt x="446" y="347"/>
                    <a:pt x="446" y="223"/>
                  </a:cubicBezTo>
                  <a:cubicBezTo>
                    <a:pt x="446" y="100"/>
                    <a:pt x="346"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668;p49">
              <a:extLst>
                <a:ext uri="{FF2B5EF4-FFF2-40B4-BE49-F238E27FC236}">
                  <a16:creationId xmlns:a16="http://schemas.microsoft.com/office/drawing/2014/main" xmlns="" id="{83ABD39A-15E9-A267-8406-1F15FB6946C3}"/>
                </a:ext>
              </a:extLst>
            </p:cNvPr>
            <p:cNvSpPr/>
            <p:nvPr/>
          </p:nvSpPr>
          <p:spPr>
            <a:xfrm>
              <a:off x="4158012" y="2402983"/>
              <a:ext cx="49353" cy="49685"/>
            </a:xfrm>
            <a:custGeom>
              <a:avLst/>
              <a:gdLst/>
              <a:ahLst/>
              <a:cxnLst/>
              <a:rect l="l" t="t" r="r" b="b"/>
              <a:pathLst>
                <a:path w="444" h="447" extrusionOk="0">
                  <a:moveTo>
                    <a:pt x="224" y="0"/>
                  </a:moveTo>
                  <a:cubicBezTo>
                    <a:pt x="100" y="0"/>
                    <a:pt x="0" y="100"/>
                    <a:pt x="0" y="223"/>
                  </a:cubicBezTo>
                  <a:cubicBezTo>
                    <a:pt x="0" y="346"/>
                    <a:pt x="100" y="446"/>
                    <a:pt x="224" y="446"/>
                  </a:cubicBezTo>
                  <a:cubicBezTo>
                    <a:pt x="344" y="446"/>
                    <a:pt x="444" y="346"/>
                    <a:pt x="444" y="223"/>
                  </a:cubicBezTo>
                  <a:cubicBezTo>
                    <a:pt x="444" y="100"/>
                    <a:pt x="34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77848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CDCD8AC8-4279-4241-AED6-0927B0148EA7}"/>
              </a:ext>
            </a:extLst>
          </p:cNvPr>
          <p:cNvPicPr>
            <a:picLocks noChangeAspect="1"/>
          </p:cNvPicPr>
          <p:nvPr/>
        </p:nvPicPr>
        <p:blipFill>
          <a:blip r:embed="rId4"/>
          <a:stretch>
            <a:fillRect/>
          </a:stretch>
        </p:blipFill>
        <p:spPr>
          <a:xfrm>
            <a:off x="1616181" y="1166196"/>
            <a:ext cx="5909733" cy="2341315"/>
          </a:xfrm>
          <a:prstGeom prst="rect">
            <a:avLst/>
          </a:prstGeom>
        </p:spPr>
      </p:pic>
      <p:pic>
        <p:nvPicPr>
          <p:cNvPr id="15" name="Picture 14">
            <a:extLst>
              <a:ext uri="{FF2B5EF4-FFF2-40B4-BE49-F238E27FC236}">
                <a16:creationId xmlns:a16="http://schemas.microsoft.com/office/drawing/2014/main" xmlns="" id="{60C6FA15-798C-4432-B16D-71394FF4F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050" y="1028700"/>
            <a:ext cx="1543050" cy="3977575"/>
          </a:xfrm>
          <a:prstGeom prst="rect">
            <a:avLst/>
          </a:prstGeom>
        </p:spPr>
      </p:pic>
      <p:pic>
        <p:nvPicPr>
          <p:cNvPr id="16" name="Picture 15">
            <a:extLst>
              <a:ext uri="{FF2B5EF4-FFF2-40B4-BE49-F238E27FC236}">
                <a16:creationId xmlns:a16="http://schemas.microsoft.com/office/drawing/2014/main" xmlns="" id="{4CD83D4A-2F3D-4CE7-8A9B-3C95A5F4A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9387" y="1822008"/>
            <a:ext cx="3052233" cy="2665680"/>
          </a:xfrm>
          <a:prstGeom prst="rect">
            <a:avLst/>
          </a:prstGeom>
        </p:spPr>
      </p:pic>
      <p:pic>
        <p:nvPicPr>
          <p:cNvPr id="3" name="Picture 2">
            <a:extLst>
              <a:ext uri="{FF2B5EF4-FFF2-40B4-BE49-F238E27FC236}">
                <a16:creationId xmlns:a16="http://schemas.microsoft.com/office/drawing/2014/main" xmlns="" id="{C2D1FE03-6892-4B79-A43F-44037BED640E}"/>
              </a:ext>
            </a:extLst>
          </p:cNvPr>
          <p:cNvPicPr>
            <a:picLocks noChangeAspect="1"/>
          </p:cNvPicPr>
          <p:nvPr/>
        </p:nvPicPr>
        <p:blipFill>
          <a:blip r:embed="rId7"/>
          <a:stretch>
            <a:fillRect/>
          </a:stretch>
        </p:blipFill>
        <p:spPr>
          <a:xfrm>
            <a:off x="2076806" y="1226209"/>
            <a:ext cx="4988484" cy="2418798"/>
          </a:xfrm>
          <a:prstGeom prst="rect">
            <a:avLst/>
          </a:prstGeom>
        </p:spPr>
      </p:pic>
    </p:spTree>
    <p:custDataLst>
      <p:tags r:id="rId1"/>
    </p:custDataLst>
    <p:extLst>
      <p:ext uri="{BB962C8B-B14F-4D97-AF65-F5344CB8AC3E}">
        <p14:creationId xmlns:p14="http://schemas.microsoft.com/office/powerpoint/2010/main" val="79181138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1500" fill="hold"/>
                                            <p:tgtEl>
                                              <p:spTgt spid="15"/>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0-#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500" fill="hold"/>
                                            <p:tgtEl>
                                              <p:spTgt spid="16"/>
                                            </p:tgtEl>
                                            <p:attrNameLst>
                                              <p:attrName>ppt_x</p:attrName>
                                            </p:attrNameLst>
                                          </p:cBhvr>
                                          <p:tavLst>
                                            <p:tav tm="0">
                                              <p:val>
                                                <p:strVal val="1+#ppt_w/2"/>
                                              </p:val>
                                            </p:tav>
                                            <p:tav tm="100000">
                                              <p:val>
                                                <p:strVal val="#ppt_x"/>
                                              </p:val>
                                            </p:tav>
                                          </p:tavLst>
                                        </p:anim>
                                        <p:anim calcmode="lin" valueType="num">
                                          <p:cBhvr additive="base">
                                            <p:cTn id="12"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p:nvPr/>
        </p:nvSpPr>
        <p:spPr>
          <a:xfrm>
            <a:off x="7012750" y="-545975"/>
            <a:ext cx="2850900" cy="28509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txBox="1">
            <a:spLocks noGrp="1"/>
          </p:cNvSpPr>
          <p:nvPr>
            <p:ph type="title"/>
          </p:nvPr>
        </p:nvSpPr>
        <p:spPr>
          <a:xfrm>
            <a:off x="842700" y="445025"/>
            <a:ext cx="6789300" cy="572700"/>
          </a:xfrm>
          <a:prstGeom prst="rect">
            <a:avLst/>
          </a:prstGeom>
        </p:spPr>
        <p:txBody>
          <a:bodyPr spcFirstLastPara="1" wrap="square" lIns="91425" tIns="91425" rIns="91425" bIns="91425" anchor="t" anchorCtr="0">
            <a:noAutofit/>
          </a:bodyPr>
          <a:lstStyle/>
          <a:p>
            <a:r>
              <a:rPr 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YÊU CẦU CẦN ĐẠT:</a:t>
            </a:r>
            <a:r>
              <a:rPr lang="vi-VN" sz="1800" dirty="0">
                <a:effectLst/>
                <a:latin typeface="Calibri" panose="020F0502020204030204" pitchFamily="34" charset="0"/>
                <a:ea typeface="Calibri" panose="020F0502020204030204" pitchFamily="34" charset="0"/>
                <a:cs typeface="Times New Roman" panose="02020603050405020304" pitchFamily="18" charset="0"/>
              </a:rPr>
              <a:t/>
            </a:r>
            <a:br>
              <a:rPr lang="vi-VN"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187" name="Google Shape;187;p26"/>
          <p:cNvSpPr txBox="1">
            <a:spLocks noGrp="1"/>
          </p:cNvSpPr>
          <p:nvPr>
            <p:ph type="body" idx="1"/>
          </p:nvPr>
        </p:nvSpPr>
        <p:spPr>
          <a:xfrm>
            <a:off x="842700" y="1243503"/>
            <a:ext cx="5162989" cy="2964600"/>
          </a:xfrm>
          <a:prstGeom prst="rect">
            <a:avLst/>
          </a:prstGeom>
        </p:spPr>
        <p:txBody>
          <a:bodyPr spcFirstLastPara="1" wrap="square" lIns="91425" tIns="91425" rIns="91425" bIns="91425" anchor="t" anchorCtr="0">
            <a:noAutofit/>
          </a:bodyPr>
          <a:lstStyle/>
          <a:p>
            <a:pPr marL="186690" indent="0">
              <a:lnSpc>
                <a:spcPct val="150000"/>
              </a:lnSpc>
              <a:spcAft>
                <a:spcPts val="800"/>
              </a:spcAft>
              <a:buNone/>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gn="just">
              <a:lnSpc>
                <a:spcPct val="150000"/>
              </a:lnSpc>
              <a:spcAft>
                <a:spcPts val="800"/>
              </a:spcAft>
              <a:buNone/>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781;p31">
            <a:extLst>
              <a:ext uri="{FF2B5EF4-FFF2-40B4-BE49-F238E27FC236}">
                <a16:creationId xmlns:a16="http://schemas.microsoft.com/office/drawing/2014/main" xmlns="" id="{98D15FC6-DF97-0902-2419-01701287F22A}"/>
              </a:ext>
            </a:extLst>
          </p:cNvPr>
          <p:cNvGrpSpPr/>
          <p:nvPr/>
        </p:nvGrpSpPr>
        <p:grpSpPr>
          <a:xfrm>
            <a:off x="6747947" y="610512"/>
            <a:ext cx="2022000" cy="3922475"/>
            <a:chOff x="726600" y="746125"/>
            <a:chExt cx="2022000" cy="3922475"/>
          </a:xfrm>
        </p:grpSpPr>
        <p:sp>
          <p:nvSpPr>
            <p:cNvPr id="3" name="Google Shape;782;p31">
              <a:extLst>
                <a:ext uri="{FF2B5EF4-FFF2-40B4-BE49-F238E27FC236}">
                  <a16:creationId xmlns:a16="http://schemas.microsoft.com/office/drawing/2014/main" xmlns="" id="{721F0628-2D48-F6DF-F2DE-D473C631C0C5}"/>
                </a:ext>
              </a:extLst>
            </p:cNvPr>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83;p31">
              <a:extLst>
                <a:ext uri="{FF2B5EF4-FFF2-40B4-BE49-F238E27FC236}">
                  <a16:creationId xmlns:a16="http://schemas.microsoft.com/office/drawing/2014/main" xmlns="" id="{BADBB51C-482C-5A4B-AB65-9C83DBA7203B}"/>
                </a:ext>
              </a:extLst>
            </p:cNvPr>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84;p31">
              <a:extLst>
                <a:ext uri="{FF2B5EF4-FFF2-40B4-BE49-F238E27FC236}">
                  <a16:creationId xmlns:a16="http://schemas.microsoft.com/office/drawing/2014/main" xmlns="" id="{4AAFA103-1E48-E5FC-DCFD-C36D2F0B993C}"/>
                </a:ext>
              </a:extLst>
            </p:cNvPr>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85;p31">
              <a:extLst>
                <a:ext uri="{FF2B5EF4-FFF2-40B4-BE49-F238E27FC236}">
                  <a16:creationId xmlns:a16="http://schemas.microsoft.com/office/drawing/2014/main" xmlns="" id="{54696565-ED0D-7404-670D-912C6D3E3AB5}"/>
                </a:ext>
              </a:extLst>
            </p:cNvPr>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86;p31">
              <a:extLst>
                <a:ext uri="{FF2B5EF4-FFF2-40B4-BE49-F238E27FC236}">
                  <a16:creationId xmlns:a16="http://schemas.microsoft.com/office/drawing/2014/main" xmlns="" id="{6F4F7AF6-0165-CDCE-FE40-622B9247E68B}"/>
                </a:ext>
              </a:extLst>
            </p:cNvPr>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87;p31">
              <a:extLst>
                <a:ext uri="{FF2B5EF4-FFF2-40B4-BE49-F238E27FC236}">
                  <a16:creationId xmlns:a16="http://schemas.microsoft.com/office/drawing/2014/main" xmlns="" id="{0F21737A-3183-46FE-8DF4-F287B5617678}"/>
                </a:ext>
              </a:extLst>
            </p:cNvPr>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88;p31">
              <a:extLst>
                <a:ext uri="{FF2B5EF4-FFF2-40B4-BE49-F238E27FC236}">
                  <a16:creationId xmlns:a16="http://schemas.microsoft.com/office/drawing/2014/main" xmlns="" id="{E2FD63BD-CE7B-2C50-8437-C4A73238BB6C}"/>
                </a:ext>
              </a:extLst>
            </p:cNvPr>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9;p31">
              <a:extLst>
                <a:ext uri="{FF2B5EF4-FFF2-40B4-BE49-F238E27FC236}">
                  <a16:creationId xmlns:a16="http://schemas.microsoft.com/office/drawing/2014/main" xmlns="" id="{2869AEEA-9D13-1716-3A87-77BEDF20DF15}"/>
                </a:ext>
              </a:extLst>
            </p:cNvPr>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0;p31">
              <a:extLst>
                <a:ext uri="{FF2B5EF4-FFF2-40B4-BE49-F238E27FC236}">
                  <a16:creationId xmlns:a16="http://schemas.microsoft.com/office/drawing/2014/main" xmlns="" id="{B9E7EE44-3B64-B89C-452A-C60458830D89}"/>
                </a:ext>
              </a:extLst>
            </p:cNvPr>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1;p31">
              <a:extLst>
                <a:ext uri="{FF2B5EF4-FFF2-40B4-BE49-F238E27FC236}">
                  <a16:creationId xmlns:a16="http://schemas.microsoft.com/office/drawing/2014/main" xmlns="" id="{4D64CD47-F0DC-AFC4-161E-9D0F4FDC20A2}"/>
                </a:ext>
              </a:extLst>
            </p:cNvPr>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2;p31">
              <a:extLst>
                <a:ext uri="{FF2B5EF4-FFF2-40B4-BE49-F238E27FC236}">
                  <a16:creationId xmlns:a16="http://schemas.microsoft.com/office/drawing/2014/main" xmlns="" id="{BBE472D6-6AEF-9DCA-B4B4-1A30D4CECFCC}"/>
                </a:ext>
              </a:extLst>
            </p:cNvPr>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3;p31">
              <a:extLst>
                <a:ext uri="{FF2B5EF4-FFF2-40B4-BE49-F238E27FC236}">
                  <a16:creationId xmlns:a16="http://schemas.microsoft.com/office/drawing/2014/main" xmlns="" id="{19F2A3B1-56DA-C860-02DA-1FC26EACA7C0}"/>
                </a:ext>
              </a:extLst>
            </p:cNvPr>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4;p31">
              <a:extLst>
                <a:ext uri="{FF2B5EF4-FFF2-40B4-BE49-F238E27FC236}">
                  <a16:creationId xmlns:a16="http://schemas.microsoft.com/office/drawing/2014/main" xmlns="" id="{177AF1B9-DE86-3C34-572A-3294159A4A79}"/>
                </a:ext>
              </a:extLst>
            </p:cNvPr>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5;p31">
              <a:extLst>
                <a:ext uri="{FF2B5EF4-FFF2-40B4-BE49-F238E27FC236}">
                  <a16:creationId xmlns:a16="http://schemas.microsoft.com/office/drawing/2014/main" xmlns="" id="{9CF579FE-5CF2-AE52-A66A-40BBA1FE2039}"/>
                </a:ext>
              </a:extLst>
            </p:cNvPr>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6;p31">
              <a:extLst>
                <a:ext uri="{FF2B5EF4-FFF2-40B4-BE49-F238E27FC236}">
                  <a16:creationId xmlns:a16="http://schemas.microsoft.com/office/drawing/2014/main" xmlns="" id="{9448589B-9D2D-63FE-14DA-67DF7A2D44C4}"/>
                </a:ext>
              </a:extLst>
            </p:cNvPr>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p31">
              <a:extLst>
                <a:ext uri="{FF2B5EF4-FFF2-40B4-BE49-F238E27FC236}">
                  <a16:creationId xmlns:a16="http://schemas.microsoft.com/office/drawing/2014/main" xmlns="" id="{BF8DE79D-BFF5-DE00-718A-3906F693DC90}"/>
                </a:ext>
              </a:extLst>
            </p:cNvPr>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8;p31">
              <a:extLst>
                <a:ext uri="{FF2B5EF4-FFF2-40B4-BE49-F238E27FC236}">
                  <a16:creationId xmlns:a16="http://schemas.microsoft.com/office/drawing/2014/main" xmlns="" id="{23BDC915-2666-2CC2-2829-566A91B2F251}"/>
                </a:ext>
              </a:extLst>
            </p:cNvPr>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9;p31">
              <a:extLst>
                <a:ext uri="{FF2B5EF4-FFF2-40B4-BE49-F238E27FC236}">
                  <a16:creationId xmlns:a16="http://schemas.microsoft.com/office/drawing/2014/main" xmlns="" id="{5EC33ED8-3C9D-75A2-9E65-D90C4F97E4E5}"/>
                </a:ext>
              </a:extLst>
            </p:cNvPr>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0;p31">
              <a:extLst>
                <a:ext uri="{FF2B5EF4-FFF2-40B4-BE49-F238E27FC236}">
                  <a16:creationId xmlns:a16="http://schemas.microsoft.com/office/drawing/2014/main" xmlns="" id="{A8097E8F-DA44-C265-FE4B-605E63870E40}"/>
                </a:ext>
              </a:extLst>
            </p:cNvPr>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01;p31">
              <a:extLst>
                <a:ext uri="{FF2B5EF4-FFF2-40B4-BE49-F238E27FC236}">
                  <a16:creationId xmlns:a16="http://schemas.microsoft.com/office/drawing/2014/main" xmlns="" id="{E7CFFCAA-4718-B48D-6289-04C6EE09FF96}"/>
                </a:ext>
              </a:extLst>
            </p:cNvPr>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2;p31">
              <a:extLst>
                <a:ext uri="{FF2B5EF4-FFF2-40B4-BE49-F238E27FC236}">
                  <a16:creationId xmlns:a16="http://schemas.microsoft.com/office/drawing/2014/main" xmlns="" id="{2411894F-4027-9EBA-7A9F-A12F714499EE}"/>
                </a:ext>
              </a:extLst>
            </p:cNvPr>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03;p31">
              <a:extLst>
                <a:ext uri="{FF2B5EF4-FFF2-40B4-BE49-F238E27FC236}">
                  <a16:creationId xmlns:a16="http://schemas.microsoft.com/office/drawing/2014/main" xmlns="" id="{2FD3C154-7799-73A8-9BFC-D6371E7F2434}"/>
                </a:ext>
              </a:extLst>
            </p:cNvPr>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04;p31">
              <a:extLst>
                <a:ext uri="{FF2B5EF4-FFF2-40B4-BE49-F238E27FC236}">
                  <a16:creationId xmlns:a16="http://schemas.microsoft.com/office/drawing/2014/main" xmlns="" id="{27FC4B68-62D6-B41F-656C-8F532FDB0600}"/>
                </a:ext>
              </a:extLst>
            </p:cNvPr>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05;p31">
              <a:extLst>
                <a:ext uri="{FF2B5EF4-FFF2-40B4-BE49-F238E27FC236}">
                  <a16:creationId xmlns:a16="http://schemas.microsoft.com/office/drawing/2014/main" xmlns="" id="{D280E3C2-CF66-0929-04DC-CCFC945AA242}"/>
                </a:ext>
              </a:extLst>
            </p:cNvPr>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06;p31">
              <a:extLst>
                <a:ext uri="{FF2B5EF4-FFF2-40B4-BE49-F238E27FC236}">
                  <a16:creationId xmlns:a16="http://schemas.microsoft.com/office/drawing/2014/main" xmlns="" id="{554DC345-646E-E230-9DB5-EAE21AD5CA4D}"/>
                </a:ext>
              </a:extLst>
            </p:cNvPr>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07;p31">
              <a:extLst>
                <a:ext uri="{FF2B5EF4-FFF2-40B4-BE49-F238E27FC236}">
                  <a16:creationId xmlns:a16="http://schemas.microsoft.com/office/drawing/2014/main" xmlns="" id="{1BAEA65A-81A5-08FF-9535-9E21141AF065}"/>
                </a:ext>
              </a:extLst>
            </p:cNvPr>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08;p31">
              <a:extLst>
                <a:ext uri="{FF2B5EF4-FFF2-40B4-BE49-F238E27FC236}">
                  <a16:creationId xmlns:a16="http://schemas.microsoft.com/office/drawing/2014/main" xmlns="" id="{F205F67F-DA47-02B4-A268-AA7E09A102E5}"/>
                </a:ext>
              </a:extLst>
            </p:cNvPr>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9;p31">
              <a:extLst>
                <a:ext uri="{FF2B5EF4-FFF2-40B4-BE49-F238E27FC236}">
                  <a16:creationId xmlns:a16="http://schemas.microsoft.com/office/drawing/2014/main" xmlns="" id="{433A8630-167E-DBF3-CD2D-9B3568B5295C}"/>
                </a:ext>
              </a:extLst>
            </p:cNvPr>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0;p31">
              <a:extLst>
                <a:ext uri="{FF2B5EF4-FFF2-40B4-BE49-F238E27FC236}">
                  <a16:creationId xmlns:a16="http://schemas.microsoft.com/office/drawing/2014/main" xmlns="" id="{AD63C793-B374-E498-48AA-410868710FBA}"/>
                </a:ext>
              </a:extLst>
            </p:cNvPr>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1;p31">
              <a:extLst>
                <a:ext uri="{FF2B5EF4-FFF2-40B4-BE49-F238E27FC236}">
                  <a16:creationId xmlns:a16="http://schemas.microsoft.com/office/drawing/2014/main" xmlns="" id="{D7F1CD9D-6920-3DC3-FA9E-8C9998809AB3}"/>
                </a:ext>
              </a:extLst>
            </p:cNvPr>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12;p31">
              <a:extLst>
                <a:ext uri="{FF2B5EF4-FFF2-40B4-BE49-F238E27FC236}">
                  <a16:creationId xmlns:a16="http://schemas.microsoft.com/office/drawing/2014/main" xmlns="" id="{A9308B70-5992-6D27-EA41-B5120921C73B}"/>
                </a:ext>
              </a:extLst>
            </p:cNvPr>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13;p31">
              <a:extLst>
                <a:ext uri="{FF2B5EF4-FFF2-40B4-BE49-F238E27FC236}">
                  <a16:creationId xmlns:a16="http://schemas.microsoft.com/office/drawing/2014/main" xmlns="" id="{091A6388-2B73-3B61-F111-6EC980428BAB}"/>
                </a:ext>
              </a:extLst>
            </p:cNvPr>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14;p31">
              <a:extLst>
                <a:ext uri="{FF2B5EF4-FFF2-40B4-BE49-F238E27FC236}">
                  <a16:creationId xmlns:a16="http://schemas.microsoft.com/office/drawing/2014/main" xmlns="" id="{77103B0B-5789-3636-A6D0-287A4EB92E4C}"/>
                </a:ext>
              </a:extLst>
            </p:cNvPr>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15;p31">
              <a:extLst>
                <a:ext uri="{FF2B5EF4-FFF2-40B4-BE49-F238E27FC236}">
                  <a16:creationId xmlns:a16="http://schemas.microsoft.com/office/drawing/2014/main" xmlns="" id="{C5101271-71CF-7287-4A2A-8C290E06405B}"/>
                </a:ext>
              </a:extLst>
            </p:cNvPr>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16;p31">
              <a:extLst>
                <a:ext uri="{FF2B5EF4-FFF2-40B4-BE49-F238E27FC236}">
                  <a16:creationId xmlns:a16="http://schemas.microsoft.com/office/drawing/2014/main" xmlns="" id="{0D8D33B4-BC88-BB2E-20AE-D85A747C965E}"/>
                </a:ext>
              </a:extLst>
            </p:cNvPr>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17;p31">
              <a:extLst>
                <a:ext uri="{FF2B5EF4-FFF2-40B4-BE49-F238E27FC236}">
                  <a16:creationId xmlns:a16="http://schemas.microsoft.com/office/drawing/2014/main" xmlns="" id="{F9E415B9-B1AF-CBD2-7783-5DE3DC58955F}"/>
                </a:ext>
              </a:extLst>
            </p:cNvPr>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18;p31">
              <a:extLst>
                <a:ext uri="{FF2B5EF4-FFF2-40B4-BE49-F238E27FC236}">
                  <a16:creationId xmlns:a16="http://schemas.microsoft.com/office/drawing/2014/main" xmlns="" id="{7218A3D8-4E78-D24E-B3FC-0BE7B8CBECA2}"/>
                </a:ext>
              </a:extLst>
            </p:cNvPr>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9;p31">
              <a:extLst>
                <a:ext uri="{FF2B5EF4-FFF2-40B4-BE49-F238E27FC236}">
                  <a16:creationId xmlns:a16="http://schemas.microsoft.com/office/drawing/2014/main" xmlns="" id="{443D92EE-0924-381D-6EB6-EA3901F093F3}"/>
                </a:ext>
              </a:extLst>
            </p:cNvPr>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20;p31">
              <a:extLst>
                <a:ext uri="{FF2B5EF4-FFF2-40B4-BE49-F238E27FC236}">
                  <a16:creationId xmlns:a16="http://schemas.microsoft.com/office/drawing/2014/main" xmlns="" id="{7B8F8C91-E879-E4F1-8FDC-1CFCCB6D9CF5}"/>
                </a:ext>
              </a:extLst>
            </p:cNvPr>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21;p31">
              <a:extLst>
                <a:ext uri="{FF2B5EF4-FFF2-40B4-BE49-F238E27FC236}">
                  <a16:creationId xmlns:a16="http://schemas.microsoft.com/office/drawing/2014/main" xmlns="" id="{F19C7014-E696-2701-0616-0B75DDE13B56}"/>
                </a:ext>
              </a:extLst>
            </p:cNvPr>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22;p31">
              <a:extLst>
                <a:ext uri="{FF2B5EF4-FFF2-40B4-BE49-F238E27FC236}">
                  <a16:creationId xmlns:a16="http://schemas.microsoft.com/office/drawing/2014/main" xmlns="" id="{C6D7F589-3144-A4FA-F7B4-11BD60D90A04}"/>
                </a:ext>
              </a:extLst>
            </p:cNvPr>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23;p31">
              <a:extLst>
                <a:ext uri="{FF2B5EF4-FFF2-40B4-BE49-F238E27FC236}">
                  <a16:creationId xmlns:a16="http://schemas.microsoft.com/office/drawing/2014/main" xmlns="" id="{1F7FC21B-1532-3AC6-4686-B15085CF7BB3}"/>
                </a:ext>
              </a:extLst>
            </p:cNvPr>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24;p31">
              <a:extLst>
                <a:ext uri="{FF2B5EF4-FFF2-40B4-BE49-F238E27FC236}">
                  <a16:creationId xmlns:a16="http://schemas.microsoft.com/office/drawing/2014/main" xmlns="" id="{9FDFF194-571F-D915-A5F0-C9F28EB855DE}"/>
                </a:ext>
              </a:extLst>
            </p:cNvPr>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25;p31">
              <a:extLst>
                <a:ext uri="{FF2B5EF4-FFF2-40B4-BE49-F238E27FC236}">
                  <a16:creationId xmlns:a16="http://schemas.microsoft.com/office/drawing/2014/main" xmlns="" id="{40421DE6-488E-0E66-D1E2-95878F1D3601}"/>
                </a:ext>
              </a:extLst>
            </p:cNvPr>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26;p31">
              <a:extLst>
                <a:ext uri="{FF2B5EF4-FFF2-40B4-BE49-F238E27FC236}">
                  <a16:creationId xmlns:a16="http://schemas.microsoft.com/office/drawing/2014/main" xmlns="" id="{16A7CF9E-3B91-A43F-2EE5-B41EA26EFAFA}"/>
                </a:ext>
              </a:extLst>
            </p:cNvPr>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27;p31">
              <a:extLst>
                <a:ext uri="{FF2B5EF4-FFF2-40B4-BE49-F238E27FC236}">
                  <a16:creationId xmlns:a16="http://schemas.microsoft.com/office/drawing/2014/main" xmlns="" id="{EE4A78F2-BCE2-DE2E-4D0E-38518AEBB269}"/>
                </a:ext>
              </a:extLst>
            </p:cNvPr>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28;p31">
              <a:extLst>
                <a:ext uri="{FF2B5EF4-FFF2-40B4-BE49-F238E27FC236}">
                  <a16:creationId xmlns:a16="http://schemas.microsoft.com/office/drawing/2014/main" xmlns="" id="{F0AA409F-A316-9779-BCAF-9D31827014B3}"/>
                </a:ext>
              </a:extLst>
            </p:cNvPr>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9;p31">
              <a:extLst>
                <a:ext uri="{FF2B5EF4-FFF2-40B4-BE49-F238E27FC236}">
                  <a16:creationId xmlns:a16="http://schemas.microsoft.com/office/drawing/2014/main" xmlns="" id="{E67B0A98-DA91-1189-C818-236CC7E845EC}"/>
                </a:ext>
              </a:extLst>
            </p:cNvPr>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30;p31">
              <a:extLst>
                <a:ext uri="{FF2B5EF4-FFF2-40B4-BE49-F238E27FC236}">
                  <a16:creationId xmlns:a16="http://schemas.microsoft.com/office/drawing/2014/main" xmlns="" id="{490B0DFC-D260-FF69-B749-D4C25DD64395}"/>
                </a:ext>
              </a:extLst>
            </p:cNvPr>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1;p31">
              <a:extLst>
                <a:ext uri="{FF2B5EF4-FFF2-40B4-BE49-F238E27FC236}">
                  <a16:creationId xmlns:a16="http://schemas.microsoft.com/office/drawing/2014/main" xmlns="" id="{B213BFD9-D541-0400-6858-0BCDB65B4FCD}"/>
                </a:ext>
              </a:extLst>
            </p:cNvPr>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2;p31">
              <a:extLst>
                <a:ext uri="{FF2B5EF4-FFF2-40B4-BE49-F238E27FC236}">
                  <a16:creationId xmlns:a16="http://schemas.microsoft.com/office/drawing/2014/main" xmlns="" id="{49764D5F-355F-5D85-5B1E-444BCB508224}"/>
                </a:ext>
              </a:extLst>
            </p:cNvPr>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33;p31">
              <a:extLst>
                <a:ext uri="{FF2B5EF4-FFF2-40B4-BE49-F238E27FC236}">
                  <a16:creationId xmlns:a16="http://schemas.microsoft.com/office/drawing/2014/main" xmlns="" id="{B0F84600-B0EA-DE27-07CD-C8AF7ED71D02}"/>
                </a:ext>
              </a:extLst>
            </p:cNvPr>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34;p31">
              <a:extLst>
                <a:ext uri="{FF2B5EF4-FFF2-40B4-BE49-F238E27FC236}">
                  <a16:creationId xmlns:a16="http://schemas.microsoft.com/office/drawing/2014/main" xmlns="" id="{C80963F2-8DA8-A2F1-09A8-7FA6C316033C}"/>
                </a:ext>
              </a:extLst>
            </p:cNvPr>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5;p31">
              <a:extLst>
                <a:ext uri="{FF2B5EF4-FFF2-40B4-BE49-F238E27FC236}">
                  <a16:creationId xmlns:a16="http://schemas.microsoft.com/office/drawing/2014/main" xmlns="" id="{4C9788C8-1298-8F32-19FC-0BD34E898C1A}"/>
                </a:ext>
              </a:extLst>
            </p:cNvPr>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6;p31">
              <a:extLst>
                <a:ext uri="{FF2B5EF4-FFF2-40B4-BE49-F238E27FC236}">
                  <a16:creationId xmlns:a16="http://schemas.microsoft.com/office/drawing/2014/main" xmlns="" id="{5E50DAB6-E458-BFDF-230C-27CA5CDB73D5}"/>
                </a:ext>
              </a:extLst>
            </p:cNvPr>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37;p31">
              <a:extLst>
                <a:ext uri="{FF2B5EF4-FFF2-40B4-BE49-F238E27FC236}">
                  <a16:creationId xmlns:a16="http://schemas.microsoft.com/office/drawing/2014/main" xmlns="" id="{501EB0B7-F135-1215-C4F8-55D192E8D2A0}"/>
                </a:ext>
              </a:extLst>
            </p:cNvPr>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8;p31">
              <a:extLst>
                <a:ext uri="{FF2B5EF4-FFF2-40B4-BE49-F238E27FC236}">
                  <a16:creationId xmlns:a16="http://schemas.microsoft.com/office/drawing/2014/main" xmlns="" id="{215239CE-95C4-A9B1-D11B-24617E0EB2B7}"/>
                </a:ext>
              </a:extLst>
            </p:cNvPr>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39;p31">
              <a:extLst>
                <a:ext uri="{FF2B5EF4-FFF2-40B4-BE49-F238E27FC236}">
                  <a16:creationId xmlns:a16="http://schemas.microsoft.com/office/drawing/2014/main" xmlns="" id="{70413EC9-75D6-F702-5937-DF4EBDC26B4B}"/>
                </a:ext>
              </a:extLst>
            </p:cNvPr>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0;p31">
              <a:extLst>
                <a:ext uri="{FF2B5EF4-FFF2-40B4-BE49-F238E27FC236}">
                  <a16:creationId xmlns:a16="http://schemas.microsoft.com/office/drawing/2014/main" xmlns="" id="{AE46A952-B6B5-A0D5-646C-A168022B3274}"/>
                </a:ext>
              </a:extLst>
            </p:cNvPr>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41;p31">
              <a:extLst>
                <a:ext uri="{FF2B5EF4-FFF2-40B4-BE49-F238E27FC236}">
                  <a16:creationId xmlns:a16="http://schemas.microsoft.com/office/drawing/2014/main" xmlns="" id="{27E122B9-E6CF-612D-354A-833AF5A381BE}"/>
                </a:ext>
              </a:extLst>
            </p:cNvPr>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2;p31">
              <a:extLst>
                <a:ext uri="{FF2B5EF4-FFF2-40B4-BE49-F238E27FC236}">
                  <a16:creationId xmlns:a16="http://schemas.microsoft.com/office/drawing/2014/main" xmlns="" id="{AFD79C7C-BFD2-D64F-3AC2-CC62472F6753}"/>
                </a:ext>
              </a:extLst>
            </p:cNvPr>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43;p31">
              <a:extLst>
                <a:ext uri="{FF2B5EF4-FFF2-40B4-BE49-F238E27FC236}">
                  <a16:creationId xmlns:a16="http://schemas.microsoft.com/office/drawing/2014/main" xmlns="" id="{B03A96AF-B356-89E7-E542-CE4E95874CE1}"/>
                </a:ext>
              </a:extLst>
            </p:cNvPr>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44;p31">
              <a:extLst>
                <a:ext uri="{FF2B5EF4-FFF2-40B4-BE49-F238E27FC236}">
                  <a16:creationId xmlns:a16="http://schemas.microsoft.com/office/drawing/2014/main" xmlns="" id="{32981ABC-29FB-920E-0D8D-FEF9D8AE4032}"/>
                </a:ext>
              </a:extLst>
            </p:cNvPr>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45;p31">
              <a:extLst>
                <a:ext uri="{FF2B5EF4-FFF2-40B4-BE49-F238E27FC236}">
                  <a16:creationId xmlns:a16="http://schemas.microsoft.com/office/drawing/2014/main" xmlns="" id="{8F260165-4EE2-17FF-6462-285236158FF7}"/>
                </a:ext>
              </a:extLst>
            </p:cNvPr>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46;p31">
              <a:extLst>
                <a:ext uri="{FF2B5EF4-FFF2-40B4-BE49-F238E27FC236}">
                  <a16:creationId xmlns:a16="http://schemas.microsoft.com/office/drawing/2014/main" xmlns="" id="{9D9E1973-336E-84DE-FD00-DD0118494131}"/>
                </a:ext>
              </a:extLst>
            </p:cNvPr>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47;p31">
              <a:extLst>
                <a:ext uri="{FF2B5EF4-FFF2-40B4-BE49-F238E27FC236}">
                  <a16:creationId xmlns:a16="http://schemas.microsoft.com/office/drawing/2014/main" xmlns="" id="{D64402F2-C2E3-3663-E53C-97AC2F6B83B2}"/>
                </a:ext>
              </a:extLst>
            </p:cNvPr>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48;p31">
              <a:extLst>
                <a:ext uri="{FF2B5EF4-FFF2-40B4-BE49-F238E27FC236}">
                  <a16:creationId xmlns:a16="http://schemas.microsoft.com/office/drawing/2014/main" xmlns="" id="{E8F12E2B-5C6A-DE65-8F70-1C941B5993AB}"/>
                </a:ext>
              </a:extLst>
            </p:cNvPr>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49;p31">
              <a:extLst>
                <a:ext uri="{FF2B5EF4-FFF2-40B4-BE49-F238E27FC236}">
                  <a16:creationId xmlns:a16="http://schemas.microsoft.com/office/drawing/2014/main" xmlns="" id="{88ECD8C5-B6E6-5005-2411-267308E286FF}"/>
                </a:ext>
              </a:extLst>
            </p:cNvPr>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50;p31">
              <a:extLst>
                <a:ext uri="{FF2B5EF4-FFF2-40B4-BE49-F238E27FC236}">
                  <a16:creationId xmlns:a16="http://schemas.microsoft.com/office/drawing/2014/main" xmlns="" id="{E898C369-8ABC-439B-1B3F-B55F8CE3D7E8}"/>
                </a:ext>
              </a:extLst>
            </p:cNvPr>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51;p31">
              <a:extLst>
                <a:ext uri="{FF2B5EF4-FFF2-40B4-BE49-F238E27FC236}">
                  <a16:creationId xmlns:a16="http://schemas.microsoft.com/office/drawing/2014/main" xmlns="" id="{8098EA5E-F453-E8FB-4C0A-2C05EF3E6902}"/>
                </a:ext>
              </a:extLst>
            </p:cNvPr>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52;p31">
              <a:extLst>
                <a:ext uri="{FF2B5EF4-FFF2-40B4-BE49-F238E27FC236}">
                  <a16:creationId xmlns:a16="http://schemas.microsoft.com/office/drawing/2014/main" xmlns="" id="{29338891-F235-9CB1-E01A-92D243265ED9}"/>
                </a:ext>
              </a:extLst>
            </p:cNvPr>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53;p31">
              <a:extLst>
                <a:ext uri="{FF2B5EF4-FFF2-40B4-BE49-F238E27FC236}">
                  <a16:creationId xmlns:a16="http://schemas.microsoft.com/office/drawing/2014/main" xmlns="" id="{2004163A-32D2-64A6-9377-4592F2453EDD}"/>
                </a:ext>
              </a:extLst>
            </p:cNvPr>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54;p31">
              <a:extLst>
                <a:ext uri="{FF2B5EF4-FFF2-40B4-BE49-F238E27FC236}">
                  <a16:creationId xmlns:a16="http://schemas.microsoft.com/office/drawing/2014/main" xmlns="" id="{123C2625-D002-1538-F73B-B9DDA6E0FA4E}"/>
                </a:ext>
              </a:extLst>
            </p:cNvPr>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55;p31">
              <a:extLst>
                <a:ext uri="{FF2B5EF4-FFF2-40B4-BE49-F238E27FC236}">
                  <a16:creationId xmlns:a16="http://schemas.microsoft.com/office/drawing/2014/main" xmlns="" id="{043ADF7B-B5E3-5427-1AEE-C5C07CB8BDF8}"/>
                </a:ext>
              </a:extLst>
            </p:cNvPr>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56;p31">
              <a:extLst>
                <a:ext uri="{FF2B5EF4-FFF2-40B4-BE49-F238E27FC236}">
                  <a16:creationId xmlns:a16="http://schemas.microsoft.com/office/drawing/2014/main" xmlns="" id="{4BDC9B74-A113-E9EC-3DF4-158802A5F7D3}"/>
                </a:ext>
              </a:extLst>
            </p:cNvPr>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57;p31">
              <a:extLst>
                <a:ext uri="{FF2B5EF4-FFF2-40B4-BE49-F238E27FC236}">
                  <a16:creationId xmlns:a16="http://schemas.microsoft.com/office/drawing/2014/main" xmlns="" id="{B5B1EF24-FD76-DF29-DF69-1C51156FB9C8}"/>
                </a:ext>
              </a:extLst>
            </p:cNvPr>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58;p31">
              <a:extLst>
                <a:ext uri="{FF2B5EF4-FFF2-40B4-BE49-F238E27FC236}">
                  <a16:creationId xmlns:a16="http://schemas.microsoft.com/office/drawing/2014/main" xmlns="" id="{EE42C5B2-A6C1-9CEB-B809-27E655D7B561}"/>
                </a:ext>
              </a:extLst>
            </p:cNvPr>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59;p31">
              <a:extLst>
                <a:ext uri="{FF2B5EF4-FFF2-40B4-BE49-F238E27FC236}">
                  <a16:creationId xmlns:a16="http://schemas.microsoft.com/office/drawing/2014/main" xmlns="" id="{5BA9BA6D-1118-4CF2-3AEE-CFEEA60F52B3}"/>
                </a:ext>
              </a:extLst>
            </p:cNvPr>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60;p31">
              <a:extLst>
                <a:ext uri="{FF2B5EF4-FFF2-40B4-BE49-F238E27FC236}">
                  <a16:creationId xmlns:a16="http://schemas.microsoft.com/office/drawing/2014/main" xmlns="" id="{03633A26-2EC5-2FF1-B2B6-558CB9DA92F7}"/>
                </a:ext>
              </a:extLst>
            </p:cNvPr>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61;p31">
              <a:extLst>
                <a:ext uri="{FF2B5EF4-FFF2-40B4-BE49-F238E27FC236}">
                  <a16:creationId xmlns:a16="http://schemas.microsoft.com/office/drawing/2014/main" xmlns="" id="{3C139488-F841-EE05-F0F0-A564B6D6A648}"/>
                </a:ext>
              </a:extLst>
            </p:cNvPr>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62;p31">
              <a:extLst>
                <a:ext uri="{FF2B5EF4-FFF2-40B4-BE49-F238E27FC236}">
                  <a16:creationId xmlns:a16="http://schemas.microsoft.com/office/drawing/2014/main" xmlns="" id="{9BC61465-0985-33D7-D8CF-39D12A9FC044}"/>
                </a:ext>
              </a:extLst>
            </p:cNvPr>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63;p31">
              <a:extLst>
                <a:ext uri="{FF2B5EF4-FFF2-40B4-BE49-F238E27FC236}">
                  <a16:creationId xmlns:a16="http://schemas.microsoft.com/office/drawing/2014/main" xmlns="" id="{4C069343-1D3F-19B3-A59E-11CCD1C613AA}"/>
                </a:ext>
              </a:extLst>
            </p:cNvPr>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64;p31">
              <a:extLst>
                <a:ext uri="{FF2B5EF4-FFF2-40B4-BE49-F238E27FC236}">
                  <a16:creationId xmlns:a16="http://schemas.microsoft.com/office/drawing/2014/main" xmlns="" id="{EC03265F-FB72-5BEE-E8B0-E7A47ADFA432}"/>
                </a:ext>
              </a:extLst>
            </p:cNvPr>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65;p31">
              <a:extLst>
                <a:ext uri="{FF2B5EF4-FFF2-40B4-BE49-F238E27FC236}">
                  <a16:creationId xmlns:a16="http://schemas.microsoft.com/office/drawing/2014/main" xmlns="" id="{0F135152-F5C3-814B-AC1E-2E7A6F85AD60}"/>
                </a:ext>
              </a:extLst>
            </p:cNvPr>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66;p31">
              <a:extLst>
                <a:ext uri="{FF2B5EF4-FFF2-40B4-BE49-F238E27FC236}">
                  <a16:creationId xmlns:a16="http://schemas.microsoft.com/office/drawing/2014/main" xmlns="" id="{2D53C752-202A-6CAE-59C9-03ECA77D8957}"/>
                </a:ext>
              </a:extLst>
            </p:cNvPr>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67;p31">
              <a:extLst>
                <a:ext uri="{FF2B5EF4-FFF2-40B4-BE49-F238E27FC236}">
                  <a16:creationId xmlns:a16="http://schemas.microsoft.com/office/drawing/2014/main" xmlns="" id="{69C64905-29A5-6149-4B47-B2F723E29C69}"/>
                </a:ext>
              </a:extLst>
            </p:cNvPr>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68;p31">
              <a:extLst>
                <a:ext uri="{FF2B5EF4-FFF2-40B4-BE49-F238E27FC236}">
                  <a16:creationId xmlns:a16="http://schemas.microsoft.com/office/drawing/2014/main" xmlns="" id="{38115CEB-6FBD-BE9B-B453-2399F527852F}"/>
                </a:ext>
              </a:extLst>
            </p:cNvPr>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69;p31">
              <a:extLst>
                <a:ext uri="{FF2B5EF4-FFF2-40B4-BE49-F238E27FC236}">
                  <a16:creationId xmlns:a16="http://schemas.microsoft.com/office/drawing/2014/main" xmlns="" id="{9A7E8D0A-F9BF-6DA9-6993-0C90626D8466}"/>
                </a:ext>
              </a:extLst>
            </p:cNvPr>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70;p31">
              <a:extLst>
                <a:ext uri="{FF2B5EF4-FFF2-40B4-BE49-F238E27FC236}">
                  <a16:creationId xmlns:a16="http://schemas.microsoft.com/office/drawing/2014/main" xmlns="" id="{226FD756-4DB2-46CC-F78A-3B6F47F2F50C}"/>
                </a:ext>
              </a:extLst>
            </p:cNvPr>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71;p31">
              <a:extLst>
                <a:ext uri="{FF2B5EF4-FFF2-40B4-BE49-F238E27FC236}">
                  <a16:creationId xmlns:a16="http://schemas.microsoft.com/office/drawing/2014/main" xmlns="" id="{5C79963A-E776-F704-B8CE-11FF387F8ED6}"/>
                </a:ext>
              </a:extLst>
            </p:cNvPr>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72;p31">
              <a:extLst>
                <a:ext uri="{FF2B5EF4-FFF2-40B4-BE49-F238E27FC236}">
                  <a16:creationId xmlns:a16="http://schemas.microsoft.com/office/drawing/2014/main" xmlns="" id="{38382235-7132-8A67-7EA3-9FE2E34322AA}"/>
                </a:ext>
              </a:extLst>
            </p:cNvPr>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73;p31">
              <a:extLst>
                <a:ext uri="{FF2B5EF4-FFF2-40B4-BE49-F238E27FC236}">
                  <a16:creationId xmlns:a16="http://schemas.microsoft.com/office/drawing/2014/main" xmlns="" id="{AE4C47E1-F4EC-F310-D1B2-85FFE7DBFF45}"/>
                </a:ext>
              </a:extLst>
            </p:cNvPr>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74;p31">
              <a:extLst>
                <a:ext uri="{FF2B5EF4-FFF2-40B4-BE49-F238E27FC236}">
                  <a16:creationId xmlns:a16="http://schemas.microsoft.com/office/drawing/2014/main" xmlns="" id="{53782467-CB69-F8D7-5D71-57433BCA8456}"/>
                </a:ext>
              </a:extLst>
            </p:cNvPr>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8400" y="-328857"/>
            <a:ext cx="749511" cy="814685"/>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790673" y="-328857"/>
            <a:ext cx="749511" cy="814685"/>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58770" y="-300335"/>
            <a:ext cx="749511" cy="814685"/>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67659" y="4695143"/>
            <a:ext cx="749511" cy="814685"/>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09878" y="4339203"/>
            <a:ext cx="469815" cy="510668"/>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32211" y="2957256"/>
            <a:ext cx="749511" cy="814685"/>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02" y="946103"/>
            <a:ext cx="749511" cy="81468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6184735" y="-28863"/>
            <a:ext cx="3796424" cy="153755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43365" y="-47792"/>
            <a:ext cx="3659582" cy="1482131"/>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083583" y="218169"/>
            <a:ext cx="4977260" cy="3511231"/>
          </a:xfrm>
          <a:prstGeom prst="rect">
            <a:avLst/>
          </a:prstGeom>
        </p:spPr>
      </p:pic>
      <p:sp>
        <p:nvSpPr>
          <p:cNvPr id="25" name="TextBox 24">
            <a:extLst>
              <a:ext uri="{FF2B5EF4-FFF2-40B4-BE49-F238E27FC236}">
                <a16:creationId xmlns:a16="http://schemas.microsoft.com/office/drawing/2014/main" xmlns="" id="{EA368E21-218A-4A03-83BE-069CA1E4855A}"/>
              </a:ext>
            </a:extLst>
          </p:cNvPr>
          <p:cNvSpPr txBox="1"/>
          <p:nvPr/>
        </p:nvSpPr>
        <p:spPr>
          <a:xfrm>
            <a:off x="3368782" y="1410994"/>
            <a:ext cx="2744469" cy="708014"/>
          </a:xfrm>
          <a:prstGeom prst="rect">
            <a:avLst/>
          </a:prstGeom>
          <a:noFill/>
          <a:scene3d>
            <a:camera prst="orthographicFront"/>
            <a:lightRig rig="threePt" dir="t"/>
          </a:scene3d>
          <a:sp3d>
            <a:bevelT w="165100" prst="coolSlant"/>
          </a:sp3d>
        </p:spPr>
        <p:txBody>
          <a:bodyPr wrap="none" rtlCol="0">
            <a:spAutoFit/>
          </a:bodyPr>
          <a:lstStyle/>
          <a:p>
            <a:pPr algn="ctr" defTabSz="457223">
              <a:buClrTx/>
              <a:defRPr/>
            </a:pPr>
            <a:r>
              <a:rPr lang="en-US" sz="4001" kern="1200" dirty="0" err="1">
                <a:solidFill>
                  <a:srgbClr val="FF0000"/>
                </a:solidFill>
                <a:effectLst>
                  <a:outerShdw dist="50800" dir="3600000" algn="t" rotWithShape="0">
                    <a:prstClr val="white"/>
                  </a:outerShdw>
                </a:effectLst>
                <a:latin typeface="UTM Cookies" panose="02040603050506020204" pitchFamily="18" charset="0"/>
                <a:ea typeface="+mn-ea"/>
                <a:cs typeface="+mn-cs"/>
              </a:rPr>
              <a:t>A.Khởi</a:t>
            </a:r>
            <a:r>
              <a:rPr lang="en-US" sz="4001" kern="1200" dirty="0">
                <a:solidFill>
                  <a:srgbClr val="FF0000"/>
                </a:solidFill>
                <a:effectLst>
                  <a:outerShdw dist="50800" dir="3600000" algn="t" rotWithShape="0">
                    <a:prstClr val="white"/>
                  </a:outerShdw>
                </a:effectLst>
                <a:latin typeface="UTM Cookies" panose="02040603050506020204" pitchFamily="18" charset="0"/>
                <a:ea typeface="+mn-ea"/>
                <a:cs typeface="+mn-cs"/>
              </a:rPr>
              <a:t> </a:t>
            </a:r>
            <a:r>
              <a:rPr lang="en-US" sz="4001" kern="1200" dirty="0" err="1">
                <a:solidFill>
                  <a:srgbClr val="FF0000"/>
                </a:solidFill>
                <a:effectLst>
                  <a:outerShdw dist="50800" dir="3600000" algn="t" rotWithShape="0">
                    <a:prstClr val="white"/>
                  </a:outerShdw>
                </a:effectLst>
                <a:latin typeface="UTM Cookies" panose="02040603050506020204" pitchFamily="18" charset="0"/>
                <a:ea typeface="+mn-ea"/>
                <a:cs typeface="+mn-cs"/>
              </a:rPr>
              <a:t>động</a:t>
            </a:r>
            <a:endParaRPr lang="en-US" sz="4001" kern="1200" dirty="0">
              <a:solidFill>
                <a:srgbClr val="FF0000"/>
              </a:solidFill>
              <a:effectLst>
                <a:outerShdw dist="50800" dir="3600000" algn="t" rotWithShape="0">
                  <a:prstClr val="white"/>
                </a:outerShdw>
              </a:effectLst>
              <a:latin typeface="UTM Cookies" panose="02040603050506020204" pitchFamily="18" charset="0"/>
              <a:ea typeface="+mn-ea"/>
              <a:cs typeface="+mn-cs"/>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52575" y="2387650"/>
            <a:ext cx="1327337" cy="949046"/>
          </a:xfrm>
          <a:prstGeom prst="rect">
            <a:avLst/>
          </a:prstGeom>
        </p:spPr>
      </p:pic>
      <p:sp>
        <p:nvSpPr>
          <p:cNvPr id="38" name="TextBox 37">
            <a:extLst>
              <a:ext uri="{FF2B5EF4-FFF2-40B4-BE49-F238E27FC236}">
                <a16:creationId xmlns:a16="http://schemas.microsoft.com/office/drawing/2014/main" xmlns="" id="{EA368E21-218A-4A03-83BE-069CA1E4855A}"/>
              </a:ext>
            </a:extLst>
          </p:cNvPr>
          <p:cNvSpPr txBox="1"/>
          <p:nvPr/>
        </p:nvSpPr>
        <p:spPr>
          <a:xfrm>
            <a:off x="1522972" y="2037833"/>
            <a:ext cx="5946756" cy="553998"/>
          </a:xfrm>
          <a:prstGeom prst="rect">
            <a:avLst/>
          </a:prstGeom>
          <a:noFill/>
          <a:scene3d>
            <a:camera prst="orthographicFront"/>
            <a:lightRig rig="threePt" dir="t"/>
          </a:scene3d>
          <a:sp3d>
            <a:bevelT w="165100" prst="coolSlant"/>
          </a:sp3d>
        </p:spPr>
        <p:txBody>
          <a:bodyPr wrap="none" rtlCol="0">
            <a:spAutoFit/>
          </a:bodyPr>
          <a:lstStyle/>
          <a:p>
            <a:pPr algn="ctr" defTabSz="457223">
              <a:buClrTx/>
              <a:defRPr/>
            </a:pP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HS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hát</a:t>
            </a: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bài</a:t>
            </a: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Lớp</a:t>
            </a: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chúng</a:t>
            </a: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mình</a:t>
            </a: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đoàn</a:t>
            </a:r>
            <a:r>
              <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rPr>
              <a:t> </a:t>
            </a:r>
            <a:r>
              <a:rPr lang="en-US" sz="3000" b="1" kern="1200" dirty="0" err="1">
                <a:solidFill>
                  <a:srgbClr val="002060"/>
                </a:solidFill>
                <a:effectLst>
                  <a:outerShdw dist="50800" dir="3600000" algn="t" rotWithShape="0">
                    <a:prstClr val="white"/>
                  </a:outerShdw>
                </a:effectLst>
                <a:latin typeface="#9Slide03 Dekar" panose="02000000000000000000" pitchFamily="2" charset="0"/>
                <a:ea typeface="+mn-ea"/>
                <a:cs typeface="+mn-cs"/>
              </a:rPr>
              <a:t>kết</a:t>
            </a:r>
            <a:endParaRPr lang="en-US" sz="3000" b="1" kern="1200" dirty="0">
              <a:solidFill>
                <a:srgbClr val="002060"/>
              </a:solidFill>
              <a:effectLst>
                <a:outerShdw dist="50800" dir="3600000" algn="t" rotWithShape="0">
                  <a:prstClr val="white"/>
                </a:outerShdw>
              </a:effectLst>
              <a:latin typeface="#9Slide03 Dekar" panose="02000000000000000000" pitchFamily="2" charset="0"/>
              <a:ea typeface="+mn-ea"/>
              <a:cs typeface="+mn-cs"/>
            </a:endParaRPr>
          </a:p>
        </p:txBody>
      </p:sp>
      <p:sp>
        <p:nvSpPr>
          <p:cNvPr id="49" name="AutoShape 4"/>
          <p:cNvSpPr/>
          <p:nvPr/>
        </p:nvSpPr>
        <p:spPr>
          <a:xfrm rot="129639">
            <a:off x="923802" y="3998742"/>
            <a:ext cx="3308061" cy="766448"/>
          </a:xfrm>
          <a:prstGeom prst="rect">
            <a:avLst/>
          </a:prstGeom>
          <a:solidFill>
            <a:srgbClr val="FFFFFF"/>
          </a:solidFill>
        </p:spPr>
      </p:sp>
      <p:pic>
        <p:nvPicPr>
          <p:cNvPr id="51" name="Picture 14"/>
          <p:cNvPicPr>
            <a:picLocks noChangeAspect="1"/>
          </p:cNvPicPr>
          <p:nvPr/>
        </p:nvPicPr>
        <p:blipFill>
          <a:blip r:embed="rId10"/>
          <a:srcRect/>
          <a:stretch>
            <a:fillRect/>
          </a:stretch>
        </p:blipFill>
        <p:spPr>
          <a:xfrm rot="977126">
            <a:off x="3730173" y="3224141"/>
            <a:ext cx="1299595" cy="1133084"/>
          </a:xfrm>
          <a:prstGeom prst="rect">
            <a:avLst/>
          </a:prstGeom>
        </p:spPr>
      </p:pic>
      <p:sp>
        <p:nvSpPr>
          <p:cNvPr id="53" name="AutoShape 4"/>
          <p:cNvSpPr/>
          <p:nvPr/>
        </p:nvSpPr>
        <p:spPr>
          <a:xfrm rot="21470361" flipH="1">
            <a:off x="5171566" y="3939346"/>
            <a:ext cx="3308061" cy="766448"/>
          </a:xfrm>
          <a:prstGeom prst="rect">
            <a:avLst/>
          </a:prstGeom>
          <a:solidFill>
            <a:srgbClr val="FFFFFF"/>
          </a:solidFill>
        </p:spPr>
      </p:sp>
    </p:spTree>
    <p:extLst>
      <p:ext uri="{BB962C8B-B14F-4D97-AF65-F5344CB8AC3E}">
        <p14:creationId xmlns:p14="http://schemas.microsoft.com/office/powerpoint/2010/main" val="4042464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2" presetClass="entr" presetSubtype="4"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ppt_x"/>
                                          </p:val>
                                        </p:tav>
                                        <p:tav tm="100000">
                                          <p:val>
                                            <p:strVal val="#ppt_x"/>
                                          </p:val>
                                        </p:tav>
                                      </p:tavLst>
                                    </p:anim>
                                    <p:anim calcmode="lin" valueType="num">
                                      <p:cBhvr additive="base">
                                        <p:cTn id="37" dur="500" fill="hold"/>
                                        <p:tgtEl>
                                          <p:spTgt spid="4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2"/>
          <p:cNvSpPr/>
          <p:nvPr/>
        </p:nvSpPr>
        <p:spPr>
          <a:xfrm>
            <a:off x="5530025" y="4108591"/>
            <a:ext cx="2324400" cy="340800"/>
          </a:xfrm>
          <a:prstGeom prst="ellipse">
            <a:avLst/>
          </a:prstGeom>
          <a:solidFill>
            <a:srgbClr val="ED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272960" y="-2157570"/>
            <a:ext cx="5919000" cy="5919000"/>
          </a:xfrm>
          <a:prstGeom prst="flowChartConnector">
            <a:avLst/>
          </a:prstGeom>
          <a:solidFill>
            <a:srgbClr val="FFFF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KHÁM PHÁ</a:t>
            </a:r>
            <a:endParaRPr dirty="0"/>
          </a:p>
        </p:txBody>
      </p:sp>
      <p:sp>
        <p:nvSpPr>
          <p:cNvPr id="457" name="Google Shape;457;p32"/>
          <p:cNvSpPr txBox="1">
            <a:spLocks noGrp="1"/>
          </p:cNvSpPr>
          <p:nvPr>
            <p:ph type="title" idx="2"/>
          </p:nvPr>
        </p:nvSpPr>
        <p:spPr>
          <a:xfrm>
            <a:off x="798750" y="846450"/>
            <a:ext cx="5294400" cy="8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2"/>
          <p:cNvSpPr/>
          <p:nvPr/>
        </p:nvSpPr>
        <p:spPr>
          <a:xfrm>
            <a:off x="8431025" y="3635650"/>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2"/>
          <p:cNvGrpSpPr/>
          <p:nvPr/>
        </p:nvGrpSpPr>
        <p:grpSpPr>
          <a:xfrm>
            <a:off x="3933385" y="801930"/>
            <a:ext cx="4307511" cy="3539634"/>
            <a:chOff x="221097" y="995613"/>
            <a:chExt cx="2058548" cy="1691582"/>
          </a:xfrm>
        </p:grpSpPr>
        <p:sp>
          <p:nvSpPr>
            <p:cNvPr id="461" name="Google Shape;461;p32"/>
            <p:cNvSpPr/>
            <p:nvPr/>
          </p:nvSpPr>
          <p:spPr>
            <a:xfrm>
              <a:off x="221097" y="1119745"/>
              <a:ext cx="1013794" cy="786816"/>
            </a:xfrm>
            <a:custGeom>
              <a:avLst/>
              <a:gdLst/>
              <a:ahLst/>
              <a:cxnLst/>
              <a:rect l="l" t="t" r="r" b="b"/>
              <a:pathLst>
                <a:path w="87396" h="67829" extrusionOk="0">
                  <a:moveTo>
                    <a:pt x="63688" y="1"/>
                  </a:moveTo>
                  <a:cubicBezTo>
                    <a:pt x="39360" y="1"/>
                    <a:pt x="1996" y="2158"/>
                    <a:pt x="923" y="5798"/>
                  </a:cubicBezTo>
                  <a:cubicBezTo>
                    <a:pt x="1" y="8919"/>
                    <a:pt x="1977" y="58850"/>
                    <a:pt x="2506" y="64211"/>
                  </a:cubicBezTo>
                  <a:cubicBezTo>
                    <a:pt x="2769" y="66890"/>
                    <a:pt x="22138" y="67828"/>
                    <a:pt x="41907" y="67828"/>
                  </a:cubicBezTo>
                  <a:cubicBezTo>
                    <a:pt x="61683" y="67828"/>
                    <a:pt x="81859" y="66890"/>
                    <a:pt x="83705" y="65817"/>
                  </a:cubicBezTo>
                  <a:cubicBezTo>
                    <a:pt x="87396" y="63673"/>
                    <a:pt x="85814" y="4727"/>
                    <a:pt x="84234" y="1509"/>
                  </a:cubicBezTo>
                  <a:cubicBezTo>
                    <a:pt x="83726" y="480"/>
                    <a:pt x="75155" y="1"/>
                    <a:pt x="63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274990" y="1163338"/>
              <a:ext cx="905067" cy="699654"/>
            </a:xfrm>
            <a:custGeom>
              <a:avLst/>
              <a:gdLst/>
              <a:ahLst/>
              <a:cxnLst/>
              <a:rect l="l" t="t" r="r" b="b"/>
              <a:pathLst>
                <a:path w="78023" h="60315" extrusionOk="0">
                  <a:moveTo>
                    <a:pt x="56839" y="0"/>
                  </a:moveTo>
                  <a:cubicBezTo>
                    <a:pt x="35120" y="0"/>
                    <a:pt x="1780" y="1917"/>
                    <a:pt x="822" y="5157"/>
                  </a:cubicBezTo>
                  <a:cubicBezTo>
                    <a:pt x="1" y="7934"/>
                    <a:pt x="1761" y="52335"/>
                    <a:pt x="2236" y="57098"/>
                  </a:cubicBezTo>
                  <a:cubicBezTo>
                    <a:pt x="2468" y="59480"/>
                    <a:pt x="19768" y="60314"/>
                    <a:pt x="37421" y="60314"/>
                  </a:cubicBezTo>
                  <a:cubicBezTo>
                    <a:pt x="55074" y="60314"/>
                    <a:pt x="73081" y="59480"/>
                    <a:pt x="74728" y="58527"/>
                  </a:cubicBezTo>
                  <a:cubicBezTo>
                    <a:pt x="78022" y="56619"/>
                    <a:pt x="76612" y="4199"/>
                    <a:pt x="75199" y="1343"/>
                  </a:cubicBezTo>
                  <a:cubicBezTo>
                    <a:pt x="74745" y="427"/>
                    <a:pt x="67085" y="0"/>
                    <a:pt x="5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305104" y="1190725"/>
              <a:ext cx="844318" cy="644867"/>
            </a:xfrm>
            <a:custGeom>
              <a:avLst/>
              <a:gdLst/>
              <a:ahLst/>
              <a:cxnLst/>
              <a:rect l="l" t="t" r="r" b="b"/>
              <a:pathLst>
                <a:path w="72786" h="55592" extrusionOk="0">
                  <a:moveTo>
                    <a:pt x="53014" y="1"/>
                  </a:moveTo>
                  <a:cubicBezTo>
                    <a:pt x="32755" y="1"/>
                    <a:pt x="1662" y="1768"/>
                    <a:pt x="766" y="4754"/>
                  </a:cubicBezTo>
                  <a:cubicBezTo>
                    <a:pt x="1" y="7312"/>
                    <a:pt x="1643" y="48236"/>
                    <a:pt x="2085" y="52626"/>
                  </a:cubicBezTo>
                  <a:cubicBezTo>
                    <a:pt x="2304" y="54823"/>
                    <a:pt x="18442" y="55592"/>
                    <a:pt x="34909" y="55592"/>
                  </a:cubicBezTo>
                  <a:cubicBezTo>
                    <a:pt x="51376" y="55592"/>
                    <a:pt x="68172" y="54823"/>
                    <a:pt x="69710" y="53945"/>
                  </a:cubicBezTo>
                  <a:cubicBezTo>
                    <a:pt x="72785" y="52187"/>
                    <a:pt x="71466" y="3872"/>
                    <a:pt x="70147" y="1240"/>
                  </a:cubicBezTo>
                  <a:cubicBezTo>
                    <a:pt x="69725" y="394"/>
                    <a:pt x="62576" y="1"/>
                    <a:pt x="53014" y="1"/>
                  </a:cubicBezTo>
                  <a:close/>
                </a:path>
              </a:pathLst>
            </a:custGeom>
            <a:solidFill>
              <a:srgbClr val="FFAC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447413" y="1362475"/>
              <a:ext cx="205772" cy="299303"/>
            </a:xfrm>
            <a:custGeom>
              <a:avLst/>
              <a:gdLst/>
              <a:ahLst/>
              <a:cxnLst/>
              <a:rect l="l" t="t" r="r" b="b"/>
              <a:pathLst>
                <a:path w="17739" h="25802" extrusionOk="0">
                  <a:moveTo>
                    <a:pt x="8598" y="1"/>
                  </a:moveTo>
                  <a:cubicBezTo>
                    <a:pt x="7189" y="1"/>
                    <a:pt x="5704" y="472"/>
                    <a:pt x="4340" y="1381"/>
                  </a:cubicBezTo>
                  <a:cubicBezTo>
                    <a:pt x="2730" y="2458"/>
                    <a:pt x="1475" y="3973"/>
                    <a:pt x="370" y="5311"/>
                  </a:cubicBezTo>
                  <a:cubicBezTo>
                    <a:pt x="0" y="5766"/>
                    <a:pt x="67" y="6437"/>
                    <a:pt x="520" y="6812"/>
                  </a:cubicBezTo>
                  <a:cubicBezTo>
                    <a:pt x="719" y="6978"/>
                    <a:pt x="962" y="7059"/>
                    <a:pt x="1203" y="7059"/>
                  </a:cubicBezTo>
                  <a:cubicBezTo>
                    <a:pt x="1508" y="7059"/>
                    <a:pt x="1811" y="6930"/>
                    <a:pt x="2023" y="6678"/>
                  </a:cubicBezTo>
                  <a:cubicBezTo>
                    <a:pt x="3081" y="5397"/>
                    <a:pt x="4180" y="4069"/>
                    <a:pt x="5526" y="3170"/>
                  </a:cubicBezTo>
                  <a:cubicBezTo>
                    <a:pt x="6525" y="2503"/>
                    <a:pt x="7619" y="2150"/>
                    <a:pt x="8609" y="2150"/>
                  </a:cubicBezTo>
                  <a:cubicBezTo>
                    <a:pt x="8972" y="2150"/>
                    <a:pt x="9322" y="2197"/>
                    <a:pt x="9647" y="2294"/>
                  </a:cubicBezTo>
                  <a:cubicBezTo>
                    <a:pt x="11988" y="2992"/>
                    <a:pt x="13000" y="6104"/>
                    <a:pt x="12477" y="8568"/>
                  </a:cubicBezTo>
                  <a:cubicBezTo>
                    <a:pt x="11947" y="11041"/>
                    <a:pt x="10318" y="13249"/>
                    <a:pt x="8738" y="15380"/>
                  </a:cubicBezTo>
                  <a:lnTo>
                    <a:pt x="8219" y="16082"/>
                  </a:lnTo>
                  <a:cubicBezTo>
                    <a:pt x="6322" y="18678"/>
                    <a:pt x="4574" y="21378"/>
                    <a:pt x="2985" y="24173"/>
                  </a:cubicBezTo>
                  <a:lnTo>
                    <a:pt x="2059" y="25801"/>
                  </a:lnTo>
                  <a:lnTo>
                    <a:pt x="3939" y="25778"/>
                  </a:lnTo>
                  <a:cubicBezTo>
                    <a:pt x="8236" y="25722"/>
                    <a:pt x="12524" y="25360"/>
                    <a:pt x="16770" y="24696"/>
                  </a:cubicBezTo>
                  <a:cubicBezTo>
                    <a:pt x="17347" y="24597"/>
                    <a:pt x="17738" y="24052"/>
                    <a:pt x="17646" y="23472"/>
                  </a:cubicBezTo>
                  <a:cubicBezTo>
                    <a:pt x="17563" y="22943"/>
                    <a:pt x="17107" y="22565"/>
                    <a:pt x="16586" y="22565"/>
                  </a:cubicBezTo>
                  <a:cubicBezTo>
                    <a:pt x="16536" y="22565"/>
                    <a:pt x="16487" y="22568"/>
                    <a:pt x="16436" y="22575"/>
                  </a:cubicBezTo>
                  <a:cubicBezTo>
                    <a:pt x="12921" y="23127"/>
                    <a:pt x="9375" y="23465"/>
                    <a:pt x="5818" y="23589"/>
                  </a:cubicBezTo>
                  <a:cubicBezTo>
                    <a:pt x="7101" y="21449"/>
                    <a:pt x="8488" y="19359"/>
                    <a:pt x="9957" y="17355"/>
                  </a:cubicBezTo>
                  <a:lnTo>
                    <a:pt x="10469" y="16658"/>
                  </a:lnTo>
                  <a:cubicBezTo>
                    <a:pt x="12183" y="14345"/>
                    <a:pt x="13954" y="11948"/>
                    <a:pt x="14579" y="9016"/>
                  </a:cubicBezTo>
                  <a:cubicBezTo>
                    <a:pt x="15300" y="5626"/>
                    <a:pt x="13853" y="1305"/>
                    <a:pt x="10263" y="236"/>
                  </a:cubicBezTo>
                  <a:cubicBezTo>
                    <a:pt x="9729" y="78"/>
                    <a:pt x="9170" y="1"/>
                    <a:pt x="85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838402" y="1340446"/>
              <a:ext cx="183048" cy="297354"/>
            </a:xfrm>
            <a:custGeom>
              <a:avLst/>
              <a:gdLst/>
              <a:ahLst/>
              <a:cxnLst/>
              <a:rect l="l" t="t" r="r" b="b"/>
              <a:pathLst>
                <a:path w="15780" h="25634" extrusionOk="0">
                  <a:moveTo>
                    <a:pt x="9007" y="0"/>
                  </a:moveTo>
                  <a:cubicBezTo>
                    <a:pt x="7854" y="0"/>
                    <a:pt x="6638" y="292"/>
                    <a:pt x="5462" y="866"/>
                  </a:cubicBezTo>
                  <a:cubicBezTo>
                    <a:pt x="3724" y="1715"/>
                    <a:pt x="2282" y="3051"/>
                    <a:pt x="1009" y="4234"/>
                  </a:cubicBezTo>
                  <a:cubicBezTo>
                    <a:pt x="567" y="4636"/>
                    <a:pt x="538" y="5322"/>
                    <a:pt x="945" y="5761"/>
                  </a:cubicBezTo>
                  <a:cubicBezTo>
                    <a:pt x="1157" y="5988"/>
                    <a:pt x="1445" y="6103"/>
                    <a:pt x="1733" y="6103"/>
                  </a:cubicBezTo>
                  <a:cubicBezTo>
                    <a:pt x="1999" y="6103"/>
                    <a:pt x="2265" y="6005"/>
                    <a:pt x="2473" y="5807"/>
                  </a:cubicBezTo>
                  <a:cubicBezTo>
                    <a:pt x="3696" y="4677"/>
                    <a:pt x="4956" y="3503"/>
                    <a:pt x="6411" y="2791"/>
                  </a:cubicBezTo>
                  <a:cubicBezTo>
                    <a:pt x="7280" y="2367"/>
                    <a:pt x="8183" y="2150"/>
                    <a:pt x="9015" y="2150"/>
                  </a:cubicBezTo>
                  <a:cubicBezTo>
                    <a:pt x="9592" y="2150"/>
                    <a:pt x="10135" y="2254"/>
                    <a:pt x="10608" y="2467"/>
                  </a:cubicBezTo>
                  <a:cubicBezTo>
                    <a:pt x="12841" y="3467"/>
                    <a:pt x="13435" y="6679"/>
                    <a:pt x="12589" y="9056"/>
                  </a:cubicBezTo>
                  <a:cubicBezTo>
                    <a:pt x="11740" y="11443"/>
                    <a:pt x="9833" y="13415"/>
                    <a:pt x="7989" y="15322"/>
                  </a:cubicBezTo>
                  <a:lnTo>
                    <a:pt x="7388" y="15942"/>
                  </a:lnTo>
                  <a:cubicBezTo>
                    <a:pt x="5164" y="18265"/>
                    <a:pt x="3076" y="20713"/>
                    <a:pt x="1132" y="23274"/>
                  </a:cubicBezTo>
                  <a:lnTo>
                    <a:pt x="1" y="24766"/>
                  </a:lnTo>
                  <a:lnTo>
                    <a:pt x="1857" y="24990"/>
                  </a:lnTo>
                  <a:cubicBezTo>
                    <a:pt x="5430" y="25419"/>
                    <a:pt x="9026" y="25633"/>
                    <a:pt x="12625" y="25633"/>
                  </a:cubicBezTo>
                  <a:cubicBezTo>
                    <a:pt x="13324" y="25633"/>
                    <a:pt x="14017" y="25629"/>
                    <a:pt x="14716" y="25615"/>
                  </a:cubicBezTo>
                  <a:cubicBezTo>
                    <a:pt x="15309" y="25600"/>
                    <a:pt x="15779" y="25108"/>
                    <a:pt x="15765" y="24516"/>
                  </a:cubicBezTo>
                  <a:cubicBezTo>
                    <a:pt x="15752" y="23938"/>
                    <a:pt x="15316" y="23465"/>
                    <a:pt x="14716" y="23465"/>
                  </a:cubicBezTo>
                  <a:cubicBezTo>
                    <a:pt x="14700" y="23465"/>
                    <a:pt x="14683" y="23465"/>
                    <a:pt x="14666" y="23466"/>
                  </a:cubicBezTo>
                  <a:cubicBezTo>
                    <a:pt x="13986" y="23481"/>
                    <a:pt x="13306" y="23489"/>
                    <a:pt x="12625" y="23489"/>
                  </a:cubicBezTo>
                  <a:cubicBezTo>
                    <a:pt x="9750" y="23489"/>
                    <a:pt x="6875" y="23349"/>
                    <a:pt x="4012" y="23069"/>
                  </a:cubicBezTo>
                  <a:cubicBezTo>
                    <a:pt x="5563" y="21115"/>
                    <a:pt x="7209" y="19231"/>
                    <a:pt x="8930" y="17433"/>
                  </a:cubicBezTo>
                  <a:lnTo>
                    <a:pt x="9532" y="16818"/>
                  </a:lnTo>
                  <a:cubicBezTo>
                    <a:pt x="11536" y="14746"/>
                    <a:pt x="13607" y="12606"/>
                    <a:pt x="14611" y="9781"/>
                  </a:cubicBezTo>
                  <a:cubicBezTo>
                    <a:pt x="15771" y="6515"/>
                    <a:pt x="14908" y="2043"/>
                    <a:pt x="11486" y="510"/>
                  </a:cubicBezTo>
                  <a:cubicBezTo>
                    <a:pt x="10726" y="169"/>
                    <a:pt x="9885" y="0"/>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679645" y="1481920"/>
              <a:ext cx="138075" cy="30856"/>
            </a:xfrm>
            <a:custGeom>
              <a:avLst/>
              <a:gdLst/>
              <a:ahLst/>
              <a:cxnLst/>
              <a:rect l="l" t="t" r="r" b="b"/>
              <a:pathLst>
                <a:path w="11903" h="2660" extrusionOk="0">
                  <a:moveTo>
                    <a:pt x="8374" y="1"/>
                  </a:moveTo>
                  <a:cubicBezTo>
                    <a:pt x="5894" y="1"/>
                    <a:pt x="3418" y="176"/>
                    <a:pt x="961" y="525"/>
                  </a:cubicBezTo>
                  <a:cubicBezTo>
                    <a:pt x="403" y="604"/>
                    <a:pt x="1" y="1101"/>
                    <a:pt x="41" y="1663"/>
                  </a:cubicBezTo>
                  <a:cubicBezTo>
                    <a:pt x="81" y="2224"/>
                    <a:pt x="547" y="2660"/>
                    <a:pt x="1111" y="2660"/>
                  </a:cubicBezTo>
                  <a:cubicBezTo>
                    <a:pt x="1161" y="2660"/>
                    <a:pt x="1212" y="2655"/>
                    <a:pt x="1264" y="2651"/>
                  </a:cubicBezTo>
                  <a:cubicBezTo>
                    <a:pt x="3619" y="2316"/>
                    <a:pt x="5995" y="2148"/>
                    <a:pt x="8373" y="2148"/>
                  </a:cubicBezTo>
                  <a:cubicBezTo>
                    <a:pt x="9166" y="2148"/>
                    <a:pt x="9959" y="2166"/>
                    <a:pt x="10752" y="2204"/>
                  </a:cubicBezTo>
                  <a:cubicBezTo>
                    <a:pt x="10772" y="2205"/>
                    <a:pt x="10792" y="2205"/>
                    <a:pt x="10811" y="2205"/>
                  </a:cubicBezTo>
                  <a:cubicBezTo>
                    <a:pt x="11391" y="2205"/>
                    <a:pt x="11848" y="1756"/>
                    <a:pt x="11876" y="1183"/>
                  </a:cubicBezTo>
                  <a:cubicBezTo>
                    <a:pt x="11903" y="590"/>
                    <a:pt x="11446" y="87"/>
                    <a:pt x="10853" y="59"/>
                  </a:cubicBezTo>
                  <a:cubicBezTo>
                    <a:pt x="10027" y="20"/>
                    <a:pt x="9200" y="1"/>
                    <a:pt x="8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739524" y="1424639"/>
              <a:ext cx="24905" cy="143086"/>
            </a:xfrm>
            <a:custGeom>
              <a:avLst/>
              <a:gdLst/>
              <a:ahLst/>
              <a:cxnLst/>
              <a:rect l="l" t="t" r="r" b="b"/>
              <a:pathLst>
                <a:path w="2147" h="12335" extrusionOk="0">
                  <a:moveTo>
                    <a:pt x="1074" y="0"/>
                  </a:moveTo>
                  <a:cubicBezTo>
                    <a:pt x="487" y="0"/>
                    <a:pt x="8" y="472"/>
                    <a:pt x="1" y="1059"/>
                  </a:cubicBezTo>
                  <a:lnTo>
                    <a:pt x="1" y="11263"/>
                  </a:lnTo>
                  <a:cubicBezTo>
                    <a:pt x="1" y="11854"/>
                    <a:pt x="480" y="12334"/>
                    <a:pt x="1071" y="12334"/>
                  </a:cubicBezTo>
                  <a:cubicBezTo>
                    <a:pt x="1072" y="12334"/>
                    <a:pt x="1073" y="12334"/>
                    <a:pt x="1074" y="12334"/>
                  </a:cubicBezTo>
                  <a:cubicBezTo>
                    <a:pt x="1666" y="12333"/>
                    <a:pt x="2147" y="11851"/>
                    <a:pt x="2145" y="11257"/>
                  </a:cubicBezTo>
                  <a:lnTo>
                    <a:pt x="2145" y="1059"/>
                  </a:lnTo>
                  <a:cubicBezTo>
                    <a:pt x="2138" y="472"/>
                    <a:pt x="1661" y="0"/>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1921784" y="1520432"/>
              <a:ext cx="357860" cy="708598"/>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1297704" y="1007039"/>
              <a:ext cx="186331" cy="191620"/>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1387361" y="2265802"/>
              <a:ext cx="305416" cy="369356"/>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1022123" y="1633718"/>
              <a:ext cx="440150" cy="294907"/>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1199046" y="1042616"/>
              <a:ext cx="1024593" cy="1459013"/>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rgbClr val="FCA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1745267" y="1355631"/>
              <a:ext cx="123030" cy="92174"/>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1259274" y="1345481"/>
              <a:ext cx="131440" cy="95259"/>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1717010" y="2317851"/>
              <a:ext cx="305393" cy="369344"/>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1709226" y="995613"/>
              <a:ext cx="234540" cy="227604"/>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1564574" y="1213693"/>
              <a:ext cx="198174" cy="176900"/>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1349626" y="1215538"/>
              <a:ext cx="179058" cy="167527"/>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1476924" y="1345574"/>
              <a:ext cx="99551" cy="47978"/>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1646876" y="1542518"/>
              <a:ext cx="531674" cy="599790"/>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1676804" y="1700093"/>
              <a:ext cx="344810" cy="44575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1392279" y="1272250"/>
              <a:ext cx="56770" cy="51191"/>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1626820" y="1274466"/>
              <a:ext cx="56747" cy="51202"/>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1512490" y="1377532"/>
              <a:ext cx="19175" cy="7639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827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92" name="Google Shape;492;p33"/>
          <p:cNvPicPr preferRelativeResize="0"/>
          <p:nvPr/>
        </p:nvPicPr>
        <p:blipFill rotWithShape="1">
          <a:blip r:embed="rId3">
            <a:alphaModFix/>
          </a:blip>
          <a:srcRect l="33297"/>
          <a:stretch/>
        </p:blipFill>
        <p:spPr>
          <a:xfrm>
            <a:off x="4365849" y="355800"/>
            <a:ext cx="4435500" cy="4431900"/>
          </a:xfrm>
          <a:prstGeom prst="ellipse">
            <a:avLst/>
          </a:prstGeom>
          <a:noFill/>
          <a:ln>
            <a:noFill/>
          </a:ln>
        </p:spPr>
      </p:pic>
      <p:graphicFrame>
        <p:nvGraphicFramePr>
          <p:cNvPr id="6" name="Table 5">
            <a:extLst>
              <a:ext uri="{FF2B5EF4-FFF2-40B4-BE49-F238E27FC236}">
                <a16:creationId xmlns:a16="http://schemas.microsoft.com/office/drawing/2014/main" xmlns="" id="{3762ABCB-A17E-4842-AEAC-92080B47C88D}"/>
              </a:ext>
            </a:extLst>
          </p:cNvPr>
          <p:cNvGraphicFramePr>
            <a:graphicFrameLocks noGrp="1"/>
          </p:cNvGraphicFramePr>
          <p:nvPr>
            <p:extLst>
              <p:ext uri="{D42A27DB-BD31-4B8C-83A1-F6EECF244321}">
                <p14:modId xmlns:p14="http://schemas.microsoft.com/office/powerpoint/2010/main" val="3278512365"/>
              </p:ext>
            </p:extLst>
          </p:nvPr>
        </p:nvGraphicFramePr>
        <p:xfrm>
          <a:off x="215522" y="1898049"/>
          <a:ext cx="3916211" cy="411480"/>
        </p:xfrm>
        <a:graphic>
          <a:graphicData uri="http://schemas.openxmlformats.org/drawingml/2006/table">
            <a:tbl>
              <a:tblPr>
                <a:tableStyleId>{BAD43498-ABAD-4D17-9270-BC1161A75FCA}</a:tableStyleId>
              </a:tblPr>
              <a:tblGrid>
                <a:gridCol w="3916211">
                  <a:extLst>
                    <a:ext uri="{9D8B030D-6E8A-4147-A177-3AD203B41FA5}">
                      <a16:colId xmlns:a16="http://schemas.microsoft.com/office/drawing/2014/main" xmlns="" val="3867915024"/>
                    </a:ext>
                  </a:extLst>
                </a:gridCol>
              </a:tblGrid>
              <a:tr h="0">
                <a:tc>
                  <a:txBody>
                    <a:bodyPr/>
                    <a:lstStyle/>
                    <a:p>
                      <a:pPr algn="just">
                        <a:lnSpc>
                          <a:spcPct val="150000"/>
                        </a:lnSpc>
                        <a:spcAft>
                          <a:spcPts val="800"/>
                        </a:spcAft>
                      </a:pPr>
                      <a:r>
                        <a:rPr lang="nl-NL" sz="1800" b="1" dirty="0">
                          <a:effectLst/>
                          <a:latin typeface="Times New Roman" panose="02020603050405020304" pitchFamily="18" charset="0"/>
                          <a:cs typeface="Times New Roman" panose="02020603050405020304" pitchFamily="18" charset="0"/>
                        </a:rPr>
                        <a:t>Hoạt động 1: </a:t>
                      </a:r>
                      <a:r>
                        <a:rPr lang="en-US" sz="1800" b="1" dirty="0" err="1">
                          <a:effectLst/>
                          <a:latin typeface="Times New Roman" panose="02020603050405020304" pitchFamily="18" charset="0"/>
                          <a:cs typeface="Times New Roman" panose="02020603050405020304" pitchFamily="18" charset="0"/>
                        </a:rPr>
                        <a:t>Đi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bộ</a:t>
                      </a:r>
                      <a:r>
                        <a:rPr lang="en-US" sz="1800" b="1" dirty="0">
                          <a:effectLst/>
                          <a:latin typeface="Times New Roman" panose="02020603050405020304" pitchFamily="18" charset="0"/>
                          <a:cs typeface="Times New Roman" panose="02020603050405020304" pitchFamily="18" charset="0"/>
                        </a:rPr>
                        <a:t> an </a:t>
                      </a:r>
                      <a:r>
                        <a:rPr lang="en-US" sz="1800" b="1" dirty="0" err="1">
                          <a:effectLst/>
                          <a:latin typeface="Times New Roman" panose="02020603050405020304" pitchFamily="18" charset="0"/>
                          <a:cs typeface="Times New Roman" panose="02020603050405020304" pitchFamily="18" charset="0"/>
                        </a:rPr>
                        <a:t>toàn</a:t>
                      </a:r>
                      <a:endParaRPr lang="vi-V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1848747532"/>
                  </a:ext>
                </a:extLst>
              </a:tr>
            </a:tbl>
          </a:graphicData>
        </a:graphic>
      </p:graphicFrame>
    </p:spTree>
    <p:extLst>
      <p:ext uri="{BB962C8B-B14F-4D97-AF65-F5344CB8AC3E}">
        <p14:creationId xmlns:p14="http://schemas.microsoft.com/office/powerpoint/2010/main" val="398110075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60AC8BA0-3620-375A-F51B-37CB69FEFC05}"/>
              </a:ext>
            </a:extLst>
          </p:cNvPr>
          <p:cNvGraphicFramePr>
            <a:graphicFrameLocks noGrp="1"/>
          </p:cNvGraphicFramePr>
          <p:nvPr/>
        </p:nvGraphicFramePr>
        <p:xfrm>
          <a:off x="642995" y="115617"/>
          <a:ext cx="5313484" cy="548640"/>
        </p:xfrm>
        <a:graphic>
          <a:graphicData uri="http://schemas.openxmlformats.org/drawingml/2006/table">
            <a:tbl>
              <a:tblPr>
                <a:tableStyleId>{BAD43498-ABAD-4D17-9270-BC1161A75FCA}</a:tableStyleId>
              </a:tblPr>
              <a:tblGrid>
                <a:gridCol w="5313484">
                  <a:extLst>
                    <a:ext uri="{9D8B030D-6E8A-4147-A177-3AD203B41FA5}">
                      <a16:colId xmlns:a16="http://schemas.microsoft.com/office/drawing/2014/main" xmlns="" val="1877953980"/>
                    </a:ext>
                  </a:extLst>
                </a:gridCol>
              </a:tblGrid>
              <a:tr h="0">
                <a:tc>
                  <a:txBody>
                    <a:bodyPr/>
                    <a:lstStyle/>
                    <a:p>
                      <a:r>
                        <a:rPr lang="nl-NL" sz="16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Em </a:t>
                      </a:r>
                      <a:r>
                        <a:rPr lang="en-US" sz="2400" dirty="0" err="1">
                          <a:effectLst/>
                          <a:latin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p>
                    <a:p>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2461125108"/>
                  </a:ext>
                </a:extLst>
              </a:tr>
            </a:tbl>
          </a:graphicData>
        </a:graphic>
      </p:graphicFrame>
      <p:pic>
        <p:nvPicPr>
          <p:cNvPr id="5" name="图片 7">
            <a:extLst>
              <a:ext uri="{FF2B5EF4-FFF2-40B4-BE49-F238E27FC236}">
                <a16:creationId xmlns:a16="http://schemas.microsoft.com/office/drawing/2014/main" xmlns="" id="{76AAC9A0-5DA8-1EAA-E79E-9A430EB82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607" y="-492368"/>
            <a:ext cx="3349067" cy="3231808"/>
          </a:xfrm>
          <a:prstGeom prst="rect">
            <a:avLst/>
          </a:prstGeom>
        </p:spPr>
      </p:pic>
      <p:pic>
        <p:nvPicPr>
          <p:cNvPr id="7" name="Picture 2" descr="Feliz Menino Bonitinho Garoto Com Idéia De Luz | Art drawings for kids,  School art activities, Back to school art activity">
            <a:extLst>
              <a:ext uri="{FF2B5EF4-FFF2-40B4-BE49-F238E27FC236}">
                <a16:creationId xmlns:a16="http://schemas.microsoft.com/office/drawing/2014/main" xmlns="" id="{976D9414-FE1E-BEA0-A0A8-33CCAE36D8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163949" y="906891"/>
            <a:ext cx="3849227" cy="42366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xmlns="" id="{D7277829-6B27-748A-A25C-48155BB2C36B}"/>
              </a:ext>
            </a:extLst>
          </p:cNvPr>
          <p:cNvGraphicFramePr>
            <a:graphicFrameLocks noGrp="1"/>
          </p:cNvGraphicFramePr>
          <p:nvPr/>
        </p:nvGraphicFramePr>
        <p:xfrm>
          <a:off x="3300337" y="2350393"/>
          <a:ext cx="5425100" cy="2692400"/>
        </p:xfrm>
        <a:graphic>
          <a:graphicData uri="http://schemas.openxmlformats.org/drawingml/2006/table">
            <a:tbl>
              <a:tblPr>
                <a:tableStyleId>{BAD43498-ABAD-4D17-9270-BC1161A75FCA}</a:tableStyleId>
              </a:tblPr>
              <a:tblGrid>
                <a:gridCol w="5425100">
                  <a:extLst>
                    <a:ext uri="{9D8B030D-6E8A-4147-A177-3AD203B41FA5}">
                      <a16:colId xmlns:a16="http://schemas.microsoft.com/office/drawing/2014/main" xmlns="" val="1877953980"/>
                    </a:ext>
                  </a:extLst>
                </a:gridCol>
              </a:tblGrid>
              <a:tr h="2466305">
                <a:tc>
                  <a:txBody>
                    <a:bodyPr/>
                    <a:lstStyle/>
                    <a:p>
                      <a:r>
                        <a:rPr lang="nl-NL" sz="2000" b="0" i="0" u="none" strike="noStrike" cap="none" dirty="0">
                          <a:solidFill>
                            <a:srgbClr val="000000"/>
                          </a:solidFill>
                          <a:effectLst/>
                          <a:latin typeface="Arial"/>
                          <a:ea typeface="Arial"/>
                          <a:cs typeface="Arial"/>
                          <a:sym typeface="Arial"/>
                        </a:rPr>
                        <a:t>1/ Việc đi bộ của các bạn đã đảm bảo an toàn chưa? Vì sao?</a:t>
                      </a:r>
                      <a:endParaRPr lang="en-US" sz="2000" b="0" i="0" u="none" strike="noStrike" cap="none" dirty="0">
                        <a:solidFill>
                          <a:srgbClr val="000000"/>
                        </a:solidFill>
                        <a:effectLst/>
                        <a:latin typeface="Arial"/>
                        <a:ea typeface="Arial"/>
                        <a:cs typeface="Arial"/>
                        <a:sym typeface="Arial"/>
                      </a:endParaRPr>
                    </a:p>
                    <a:p>
                      <a:r>
                        <a:rPr lang="nl-NL" sz="2000" b="0" i="0" u="none" strike="noStrike" cap="none" dirty="0">
                          <a:solidFill>
                            <a:srgbClr val="000000"/>
                          </a:solidFill>
                          <a:effectLst/>
                          <a:latin typeface="Arial"/>
                          <a:ea typeface="Arial"/>
                          <a:cs typeface="Arial"/>
                          <a:sym typeface="Arial"/>
                        </a:rPr>
                        <a:t>2/  Khi đi bộ, chúng ta cần tuân thủ các quy tắc an toàn nào?</a:t>
                      </a:r>
                      <a:endParaRPr lang="en-US" sz="2000" b="0" i="0" u="none" strike="noStrike" cap="none" dirty="0">
                        <a:solidFill>
                          <a:srgbClr val="000000"/>
                        </a:solidFill>
                        <a:effectLst/>
                        <a:latin typeface="Arial"/>
                        <a:ea typeface="Arial"/>
                        <a:cs typeface="Arial"/>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b="0" i="0" u="none" strike="noStrike" cap="none" dirty="0">
                          <a:solidFill>
                            <a:srgbClr val="000000"/>
                          </a:solidFill>
                          <a:effectLst/>
                          <a:latin typeface="Arial"/>
                          <a:ea typeface="Arial"/>
                          <a:cs typeface="Arial"/>
                          <a:sym typeface="Arial"/>
                        </a:rPr>
                        <a:t>3/ Theo </a:t>
                      </a:r>
                      <a:r>
                        <a:rPr lang="en-US" sz="2000" b="0" i="0" u="none" strike="noStrike" cap="none" dirty="0" err="1">
                          <a:solidFill>
                            <a:srgbClr val="000000"/>
                          </a:solidFill>
                          <a:effectLst/>
                          <a:latin typeface="Arial"/>
                          <a:ea typeface="Arial"/>
                          <a:cs typeface="Arial"/>
                          <a:sym typeface="Arial"/>
                        </a:rPr>
                        <a:t>em</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Vì</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sao</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phải</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tuân</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thủ</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quy</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tắc</a:t>
                      </a:r>
                      <a:r>
                        <a:rPr lang="en-US" sz="2000" b="0" i="0" u="none" strike="noStrike" cap="none" dirty="0">
                          <a:solidFill>
                            <a:srgbClr val="000000"/>
                          </a:solidFill>
                          <a:effectLst/>
                          <a:latin typeface="Arial"/>
                          <a:ea typeface="Arial"/>
                          <a:cs typeface="Arial"/>
                          <a:sym typeface="Arial"/>
                        </a:rPr>
                        <a:t> an </a:t>
                      </a:r>
                      <a:r>
                        <a:rPr lang="en-US" sz="2000" b="0" i="0" u="none" strike="noStrike" cap="none" dirty="0" err="1">
                          <a:solidFill>
                            <a:srgbClr val="000000"/>
                          </a:solidFill>
                          <a:effectLst/>
                          <a:latin typeface="Arial"/>
                          <a:ea typeface="Arial"/>
                          <a:cs typeface="Arial"/>
                          <a:sym typeface="Arial"/>
                        </a:rPr>
                        <a:t>toàn</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giao</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thông</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khi</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đi</a:t>
                      </a:r>
                      <a:r>
                        <a:rPr lang="en-US" sz="2000" b="0" i="0" u="none" strike="noStrike" cap="none" dirty="0">
                          <a:solidFill>
                            <a:srgbClr val="000000"/>
                          </a:solidFill>
                          <a:effectLst/>
                          <a:latin typeface="Arial"/>
                          <a:ea typeface="Arial"/>
                          <a:cs typeface="Arial"/>
                          <a:sym typeface="Arial"/>
                        </a:rPr>
                        <a:t> </a:t>
                      </a:r>
                      <a:r>
                        <a:rPr lang="en-US" sz="2000" b="0" i="0" u="none" strike="noStrike" cap="none" dirty="0" err="1">
                          <a:solidFill>
                            <a:srgbClr val="000000"/>
                          </a:solidFill>
                          <a:effectLst/>
                          <a:latin typeface="Arial"/>
                          <a:ea typeface="Arial"/>
                          <a:cs typeface="Arial"/>
                          <a:sym typeface="Arial"/>
                        </a:rPr>
                        <a:t>bộ</a:t>
                      </a:r>
                      <a:r>
                        <a:rPr lang="en-US" sz="2000" b="0" i="0" u="none" strike="noStrike" cap="none" dirty="0">
                          <a:solidFill>
                            <a:srgbClr val="000000"/>
                          </a:solidFill>
                          <a:effectLst/>
                          <a:latin typeface="Arial"/>
                          <a:ea typeface="Arial"/>
                          <a:cs typeface="Arial"/>
                          <a:sym typeface="Arial"/>
                        </a:rPr>
                        <a:t>?</a:t>
                      </a:r>
                    </a:p>
                    <a:p>
                      <a:pPr algn="just">
                        <a:lnSpc>
                          <a:spcPct val="150000"/>
                        </a:lnSpc>
                        <a:spcAft>
                          <a:spcPts val="800"/>
                        </a:spcAft>
                      </a:pP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2461125108"/>
                  </a:ext>
                </a:extLst>
              </a:tr>
            </a:tbl>
          </a:graphicData>
        </a:graphic>
      </p:graphicFrame>
    </p:spTree>
    <p:extLst>
      <p:ext uri="{BB962C8B-B14F-4D97-AF65-F5344CB8AC3E}">
        <p14:creationId xmlns:p14="http://schemas.microsoft.com/office/powerpoint/2010/main" val="4036815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pSp>
        <p:nvGrpSpPr>
          <p:cNvPr id="1072" name="Google Shape;1072;p36"/>
          <p:cNvGrpSpPr/>
          <p:nvPr/>
        </p:nvGrpSpPr>
        <p:grpSpPr>
          <a:xfrm>
            <a:off x="-2355905" y="1471746"/>
            <a:ext cx="5726626" cy="4943571"/>
            <a:chOff x="-2561114" y="1412095"/>
            <a:chExt cx="6031837" cy="5207048"/>
          </a:xfrm>
        </p:grpSpPr>
        <p:sp>
          <p:nvSpPr>
            <p:cNvPr id="1073" name="Google Shape;1073;p36"/>
            <p:cNvSpPr/>
            <p:nvPr/>
          </p:nvSpPr>
          <p:spPr>
            <a:xfrm rot="1531711">
              <a:off x="1379165" y="2162931"/>
              <a:ext cx="1246807" cy="906156"/>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rot="1208172">
              <a:off x="-2081661" y="2172619"/>
              <a:ext cx="5072930" cy="3685999"/>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1351263" y="3227075"/>
              <a:ext cx="936300" cy="93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465325" y="4030650"/>
              <a:ext cx="717600" cy="582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1465325" y="4499950"/>
              <a:ext cx="1287600" cy="12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36"/>
          <p:cNvGrpSpPr/>
          <p:nvPr/>
        </p:nvGrpSpPr>
        <p:grpSpPr>
          <a:xfrm>
            <a:off x="5849223" y="1927020"/>
            <a:ext cx="606433" cy="568659"/>
            <a:chOff x="3017166" y="3216013"/>
            <a:chExt cx="394376" cy="369812"/>
          </a:xfrm>
        </p:grpSpPr>
        <p:sp>
          <p:nvSpPr>
            <p:cNvPr id="1085" name="Google Shape;1085;p36"/>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36"/>
          <p:cNvGrpSpPr/>
          <p:nvPr/>
        </p:nvGrpSpPr>
        <p:grpSpPr>
          <a:xfrm>
            <a:off x="2166254" y="1927020"/>
            <a:ext cx="587528" cy="582712"/>
            <a:chOff x="830742" y="2763601"/>
            <a:chExt cx="384734" cy="381556"/>
          </a:xfrm>
        </p:grpSpPr>
        <p:sp>
          <p:nvSpPr>
            <p:cNvPr id="1088" name="Google Shape;1088;p36"/>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xmlns="" id="{5896296D-86E1-0CF0-83E3-E2F73CD3FAF2}"/>
              </a:ext>
            </a:extLst>
          </p:cNvPr>
          <p:cNvSpPr>
            <a:spLocks noGrp="1"/>
          </p:cNvSpPr>
          <p:nvPr>
            <p:ph type="title" idx="4"/>
          </p:nvPr>
        </p:nvSpPr>
        <p:spPr>
          <a:xfrm>
            <a:off x="726600" y="395375"/>
            <a:ext cx="7684500" cy="461665"/>
          </a:xfrm>
          <a:prstGeom prst="rect">
            <a:avLst/>
          </a:prstGeom>
          <a:noFill/>
        </p:spPr>
        <p:txBody>
          <a:bodyPr wrap="square" lIns="91440" tIns="45720" rIns="91440" bIns="45720">
            <a:spAutoFit/>
          </a:bodyPr>
          <a:lstStyle/>
          <a:p>
            <a:pPr algn="ctr"/>
            <a:r>
              <a:rPr lang="vi-VN"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CÁC CON HÃY </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XỬ LÝ CÁC TÌNH HUỐNG </a:t>
            </a:r>
            <a:r>
              <a:rPr lang="vi-VN"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SAU </a:t>
            </a:r>
            <a:endParaRPr lang="vi-VN"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5" name="Picture 2" descr="Feliz Menino Bonitinho Garoto Com Idéia De Luz | Art drawings for kids,  School art activities, Back to school art activity">
            <a:extLst>
              <a:ext uri="{FF2B5EF4-FFF2-40B4-BE49-F238E27FC236}">
                <a16:creationId xmlns:a16="http://schemas.microsoft.com/office/drawing/2014/main" xmlns="" id="{1A57EE7C-E0CE-93EB-11FE-5A3B928743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83966" y="1511081"/>
            <a:ext cx="3849227" cy="4308745"/>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oogle Shape;1562;p49">
            <a:extLst>
              <a:ext uri="{FF2B5EF4-FFF2-40B4-BE49-F238E27FC236}">
                <a16:creationId xmlns:a16="http://schemas.microsoft.com/office/drawing/2014/main" xmlns="" id="{293FE1F4-5F90-4737-49DD-A026AE7359E1}"/>
              </a:ext>
            </a:extLst>
          </p:cNvPr>
          <p:cNvGrpSpPr/>
          <p:nvPr/>
        </p:nvGrpSpPr>
        <p:grpSpPr>
          <a:xfrm>
            <a:off x="213441" y="10202"/>
            <a:ext cx="1357948" cy="1701113"/>
            <a:chOff x="2839479" y="401407"/>
            <a:chExt cx="3465036" cy="4340680"/>
          </a:xfrm>
        </p:grpSpPr>
        <p:sp>
          <p:nvSpPr>
            <p:cNvPr id="47" name="Google Shape;1563;p49">
              <a:extLst>
                <a:ext uri="{FF2B5EF4-FFF2-40B4-BE49-F238E27FC236}">
                  <a16:creationId xmlns:a16="http://schemas.microsoft.com/office/drawing/2014/main" xmlns="" id="{9861F5C5-6281-8D0A-24B6-78A8F93A52AA}"/>
                </a:ext>
              </a:extLst>
            </p:cNvPr>
            <p:cNvSpPr/>
            <p:nvPr/>
          </p:nvSpPr>
          <p:spPr>
            <a:xfrm>
              <a:off x="2984982" y="2802143"/>
              <a:ext cx="3319533" cy="1939945"/>
            </a:xfrm>
            <a:custGeom>
              <a:avLst/>
              <a:gdLst/>
              <a:ahLst/>
              <a:cxnLst/>
              <a:rect l="l" t="t" r="r" b="b"/>
              <a:pathLst>
                <a:path w="29864" h="17453" extrusionOk="0">
                  <a:moveTo>
                    <a:pt x="16343" y="1"/>
                  </a:moveTo>
                  <a:cubicBezTo>
                    <a:pt x="16290" y="1"/>
                    <a:pt x="16236" y="11"/>
                    <a:pt x="16185" y="30"/>
                  </a:cubicBezTo>
                  <a:lnTo>
                    <a:pt x="373" y="6104"/>
                  </a:lnTo>
                  <a:cubicBezTo>
                    <a:pt x="70" y="6221"/>
                    <a:pt x="0" y="6620"/>
                    <a:pt x="249" y="6830"/>
                  </a:cubicBezTo>
                  <a:lnTo>
                    <a:pt x="12181" y="17018"/>
                  </a:lnTo>
                  <a:cubicBezTo>
                    <a:pt x="12181" y="17018"/>
                    <a:pt x="12181" y="17021"/>
                    <a:pt x="12184" y="17021"/>
                  </a:cubicBezTo>
                  <a:lnTo>
                    <a:pt x="12401" y="17207"/>
                  </a:lnTo>
                  <a:cubicBezTo>
                    <a:pt x="12404" y="17207"/>
                    <a:pt x="12404" y="17210"/>
                    <a:pt x="12404" y="17210"/>
                  </a:cubicBezTo>
                  <a:cubicBezTo>
                    <a:pt x="12580" y="17325"/>
                    <a:pt x="12860" y="17452"/>
                    <a:pt x="13247" y="17452"/>
                  </a:cubicBezTo>
                  <a:cubicBezTo>
                    <a:pt x="13330" y="17452"/>
                    <a:pt x="13417" y="17446"/>
                    <a:pt x="13509" y="17434"/>
                  </a:cubicBezTo>
                  <a:cubicBezTo>
                    <a:pt x="13722" y="17403"/>
                    <a:pt x="13965" y="17340"/>
                    <a:pt x="14235" y="17220"/>
                  </a:cubicBezTo>
                  <a:cubicBezTo>
                    <a:pt x="14272" y="17200"/>
                    <a:pt x="14311" y="17184"/>
                    <a:pt x="14351" y="17164"/>
                  </a:cubicBezTo>
                  <a:lnTo>
                    <a:pt x="29554" y="9222"/>
                  </a:lnTo>
                  <a:cubicBezTo>
                    <a:pt x="29847" y="9073"/>
                    <a:pt x="29863" y="8660"/>
                    <a:pt x="29588" y="8484"/>
                  </a:cubicBezTo>
                  <a:lnTo>
                    <a:pt x="16574" y="70"/>
                  </a:lnTo>
                  <a:cubicBezTo>
                    <a:pt x="16504" y="24"/>
                    <a:pt x="16424" y="1"/>
                    <a:pt x="16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4;p49">
              <a:extLst>
                <a:ext uri="{FF2B5EF4-FFF2-40B4-BE49-F238E27FC236}">
                  <a16:creationId xmlns:a16="http://schemas.microsoft.com/office/drawing/2014/main" xmlns="" id="{C0462BDF-1663-BC80-F189-484016B84310}"/>
                </a:ext>
              </a:extLst>
            </p:cNvPr>
            <p:cNvSpPr/>
            <p:nvPr/>
          </p:nvSpPr>
          <p:spPr>
            <a:xfrm>
              <a:off x="4172462" y="3419945"/>
              <a:ext cx="2075486" cy="1303041"/>
            </a:xfrm>
            <a:custGeom>
              <a:avLst/>
              <a:gdLst/>
              <a:ahLst/>
              <a:cxnLst/>
              <a:rect l="l" t="t" r="r" b="b"/>
              <a:pathLst>
                <a:path w="18672" h="11723" extrusionOk="0">
                  <a:moveTo>
                    <a:pt x="15879" y="0"/>
                  </a:moveTo>
                  <a:lnTo>
                    <a:pt x="15453" y="180"/>
                  </a:lnTo>
                  <a:lnTo>
                    <a:pt x="10487" y="2271"/>
                  </a:lnTo>
                  <a:lnTo>
                    <a:pt x="1624" y="6137"/>
                  </a:lnTo>
                  <a:lnTo>
                    <a:pt x="696" y="6660"/>
                  </a:lnTo>
                  <a:lnTo>
                    <a:pt x="257" y="8082"/>
                  </a:lnTo>
                  <a:lnTo>
                    <a:pt x="0" y="8910"/>
                  </a:lnTo>
                  <a:lnTo>
                    <a:pt x="330" y="9329"/>
                  </a:lnTo>
                  <a:lnTo>
                    <a:pt x="2234" y="11722"/>
                  </a:lnTo>
                  <a:cubicBezTo>
                    <a:pt x="2234" y="11722"/>
                    <a:pt x="2736" y="11456"/>
                    <a:pt x="3565" y="11020"/>
                  </a:cubicBezTo>
                  <a:cubicBezTo>
                    <a:pt x="3664" y="10967"/>
                    <a:pt x="3771" y="10910"/>
                    <a:pt x="3881" y="10853"/>
                  </a:cubicBezTo>
                  <a:cubicBezTo>
                    <a:pt x="7745" y="8810"/>
                    <a:pt x="17197" y="3824"/>
                    <a:pt x="18672" y="3156"/>
                  </a:cubicBezTo>
                  <a:cubicBezTo>
                    <a:pt x="18332" y="2786"/>
                    <a:pt x="18152" y="2357"/>
                    <a:pt x="18066" y="1937"/>
                  </a:cubicBezTo>
                  <a:cubicBezTo>
                    <a:pt x="18066" y="1931"/>
                    <a:pt x="18066" y="1924"/>
                    <a:pt x="18062" y="1921"/>
                  </a:cubicBezTo>
                  <a:cubicBezTo>
                    <a:pt x="17876" y="993"/>
                    <a:pt x="18139" y="123"/>
                    <a:pt x="18139" y="123"/>
                  </a:cubicBezTo>
                  <a:lnTo>
                    <a:pt x="158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5;p49">
              <a:extLst>
                <a:ext uri="{FF2B5EF4-FFF2-40B4-BE49-F238E27FC236}">
                  <a16:creationId xmlns:a16="http://schemas.microsoft.com/office/drawing/2014/main" xmlns="" id="{A6D9D76B-7B04-8912-1A0D-C7BFF5A78532}"/>
                </a:ext>
              </a:extLst>
            </p:cNvPr>
            <p:cNvSpPr/>
            <p:nvPr/>
          </p:nvSpPr>
          <p:spPr>
            <a:xfrm>
              <a:off x="4597968" y="4629316"/>
              <a:ext cx="111" cy="111"/>
            </a:xfrm>
            <a:custGeom>
              <a:avLst/>
              <a:gdLst/>
              <a:ahLst/>
              <a:cxnLst/>
              <a:rect l="l" t="t" r="r" b="b"/>
              <a:pathLst>
                <a:path w="1" h="1" extrusionOk="0">
                  <a:moveTo>
                    <a:pt x="0" y="0"/>
                  </a:moveTo>
                  <a:lnTo>
                    <a:pt x="0" y="0"/>
                  </a:lnTo>
                  <a:lnTo>
                    <a:pt x="0"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6;p49">
              <a:extLst>
                <a:ext uri="{FF2B5EF4-FFF2-40B4-BE49-F238E27FC236}">
                  <a16:creationId xmlns:a16="http://schemas.microsoft.com/office/drawing/2014/main" xmlns="" id="{DE7EE670-70D7-C55D-71FC-968132AF6709}"/>
                </a:ext>
              </a:extLst>
            </p:cNvPr>
            <p:cNvSpPr/>
            <p:nvPr/>
          </p:nvSpPr>
          <p:spPr>
            <a:xfrm>
              <a:off x="4581628" y="4496485"/>
              <a:ext cx="16451" cy="132938"/>
            </a:xfrm>
            <a:custGeom>
              <a:avLst/>
              <a:gdLst/>
              <a:ahLst/>
              <a:cxnLst/>
              <a:rect l="l" t="t" r="r" b="b"/>
              <a:pathLst>
                <a:path w="148" h="1196" extrusionOk="0">
                  <a:moveTo>
                    <a:pt x="43" y="0"/>
                  </a:moveTo>
                  <a:lnTo>
                    <a:pt x="0" y="24"/>
                  </a:lnTo>
                  <a:lnTo>
                    <a:pt x="147" y="1195"/>
                  </a:lnTo>
                  <a:lnTo>
                    <a:pt x="80" y="433"/>
                  </a:lnTo>
                  <a:cubicBezTo>
                    <a:pt x="70" y="437"/>
                    <a:pt x="63" y="440"/>
                    <a:pt x="54" y="446"/>
                  </a:cubicBezTo>
                  <a:cubicBezTo>
                    <a:pt x="63" y="440"/>
                    <a:pt x="70" y="433"/>
                    <a:pt x="80" y="429"/>
                  </a:cubicBezTo>
                  <a:lnTo>
                    <a:pt x="43" y="0"/>
                  </a:ln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7;p49">
              <a:extLst>
                <a:ext uri="{FF2B5EF4-FFF2-40B4-BE49-F238E27FC236}">
                  <a16:creationId xmlns:a16="http://schemas.microsoft.com/office/drawing/2014/main" xmlns="" id="{2FCD1E97-09ED-FEDA-1E05-4C0FBE32BBD1}"/>
                </a:ext>
              </a:extLst>
            </p:cNvPr>
            <p:cNvSpPr/>
            <p:nvPr/>
          </p:nvSpPr>
          <p:spPr>
            <a:xfrm>
              <a:off x="4551616" y="4629316"/>
              <a:ext cx="46463" cy="25899"/>
            </a:xfrm>
            <a:custGeom>
              <a:avLst/>
              <a:gdLst/>
              <a:ahLst/>
              <a:cxnLst/>
              <a:rect l="l" t="t" r="r" b="b"/>
              <a:pathLst>
                <a:path w="418" h="233" extrusionOk="0">
                  <a:moveTo>
                    <a:pt x="417" y="0"/>
                  </a:moveTo>
                  <a:lnTo>
                    <a:pt x="417" y="0"/>
                  </a:lnTo>
                  <a:cubicBezTo>
                    <a:pt x="277" y="77"/>
                    <a:pt x="134" y="150"/>
                    <a:pt x="1" y="220"/>
                  </a:cubicBezTo>
                  <a:lnTo>
                    <a:pt x="1" y="233"/>
                  </a:lnTo>
                  <a:lnTo>
                    <a:pt x="417"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68;p49">
              <a:extLst>
                <a:ext uri="{FF2B5EF4-FFF2-40B4-BE49-F238E27FC236}">
                  <a16:creationId xmlns:a16="http://schemas.microsoft.com/office/drawing/2014/main" xmlns="" id="{89E6B829-51FA-D09D-8ECE-A692D269A176}"/>
                </a:ext>
              </a:extLst>
            </p:cNvPr>
            <p:cNvSpPr/>
            <p:nvPr/>
          </p:nvSpPr>
          <p:spPr>
            <a:xfrm>
              <a:off x="4420674" y="4653770"/>
              <a:ext cx="131052" cy="69248"/>
            </a:xfrm>
            <a:custGeom>
              <a:avLst/>
              <a:gdLst/>
              <a:ahLst/>
              <a:cxnLst/>
              <a:rect l="l" t="t" r="r" b="b"/>
              <a:pathLst>
                <a:path w="1179" h="623" extrusionOk="0">
                  <a:moveTo>
                    <a:pt x="1179" y="0"/>
                  </a:moveTo>
                  <a:cubicBezTo>
                    <a:pt x="552" y="332"/>
                    <a:pt x="139" y="551"/>
                    <a:pt x="30" y="608"/>
                  </a:cubicBezTo>
                  <a:lnTo>
                    <a:pt x="30" y="608"/>
                  </a:lnTo>
                  <a:cubicBezTo>
                    <a:pt x="149" y="546"/>
                    <a:pt x="617" y="298"/>
                    <a:pt x="1179" y="0"/>
                  </a:cubicBezTo>
                  <a:close/>
                  <a:moveTo>
                    <a:pt x="30" y="608"/>
                  </a:moveTo>
                  <a:cubicBezTo>
                    <a:pt x="12" y="617"/>
                    <a:pt x="2" y="622"/>
                    <a:pt x="1" y="622"/>
                  </a:cubicBezTo>
                  <a:cubicBezTo>
                    <a:pt x="2" y="622"/>
                    <a:pt x="12" y="617"/>
                    <a:pt x="30" y="608"/>
                  </a:cubicBezTo>
                  <a:close/>
                </a:path>
              </a:pathLst>
            </a:custGeom>
            <a:solidFill>
              <a:srgbClr val="D2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69;p49">
              <a:extLst>
                <a:ext uri="{FF2B5EF4-FFF2-40B4-BE49-F238E27FC236}">
                  <a16:creationId xmlns:a16="http://schemas.microsoft.com/office/drawing/2014/main" xmlns="" id="{6AE3B456-38A7-1080-F63F-FAE3D6236E46}"/>
                </a:ext>
              </a:extLst>
            </p:cNvPr>
            <p:cNvSpPr/>
            <p:nvPr/>
          </p:nvSpPr>
          <p:spPr>
            <a:xfrm>
              <a:off x="4172462" y="3526876"/>
              <a:ext cx="2008237" cy="1196112"/>
            </a:xfrm>
            <a:custGeom>
              <a:avLst/>
              <a:gdLst/>
              <a:ahLst/>
              <a:cxnLst/>
              <a:rect l="l" t="t" r="r" b="b"/>
              <a:pathLst>
                <a:path w="18067" h="10761" extrusionOk="0">
                  <a:moveTo>
                    <a:pt x="18002" y="0"/>
                  </a:moveTo>
                  <a:lnTo>
                    <a:pt x="3575" y="7069"/>
                  </a:lnTo>
                  <a:lnTo>
                    <a:pt x="3724" y="8723"/>
                  </a:lnTo>
                  <a:lnTo>
                    <a:pt x="17753" y="1145"/>
                  </a:lnTo>
                  <a:lnTo>
                    <a:pt x="18066" y="975"/>
                  </a:lnTo>
                  <a:cubicBezTo>
                    <a:pt x="18066" y="969"/>
                    <a:pt x="18066" y="962"/>
                    <a:pt x="18062" y="959"/>
                  </a:cubicBezTo>
                  <a:cubicBezTo>
                    <a:pt x="18013" y="713"/>
                    <a:pt x="17996" y="473"/>
                    <a:pt x="17996" y="250"/>
                  </a:cubicBezTo>
                  <a:cubicBezTo>
                    <a:pt x="17996" y="163"/>
                    <a:pt x="17999" y="80"/>
                    <a:pt x="18002" y="0"/>
                  </a:cubicBezTo>
                  <a:close/>
                  <a:moveTo>
                    <a:pt x="523" y="6261"/>
                  </a:moveTo>
                  <a:lnTo>
                    <a:pt x="257" y="7120"/>
                  </a:lnTo>
                  <a:lnTo>
                    <a:pt x="0" y="7948"/>
                  </a:lnTo>
                  <a:lnTo>
                    <a:pt x="330" y="8367"/>
                  </a:lnTo>
                  <a:lnTo>
                    <a:pt x="2234" y="10760"/>
                  </a:lnTo>
                  <a:cubicBezTo>
                    <a:pt x="2243" y="10757"/>
                    <a:pt x="2683" y="10524"/>
                    <a:pt x="3412" y="10138"/>
                  </a:cubicBezTo>
                  <a:lnTo>
                    <a:pt x="3232" y="7239"/>
                  </a:lnTo>
                  <a:lnTo>
                    <a:pt x="3049" y="7329"/>
                  </a:lnTo>
                  <a:lnTo>
                    <a:pt x="2240" y="7725"/>
                  </a:lnTo>
                  <a:lnTo>
                    <a:pt x="523" y="6261"/>
                  </a:lnTo>
                  <a:close/>
                </a:path>
              </a:pathLst>
            </a:custGeom>
            <a:solidFill>
              <a:srgbClr val="E0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0;p49">
              <a:extLst>
                <a:ext uri="{FF2B5EF4-FFF2-40B4-BE49-F238E27FC236}">
                  <a16:creationId xmlns:a16="http://schemas.microsoft.com/office/drawing/2014/main" xmlns="" id="{6E2B7DC4-F8D4-38D7-A31C-000DBFEEB6F6}"/>
                </a:ext>
              </a:extLst>
            </p:cNvPr>
            <p:cNvSpPr/>
            <p:nvPr/>
          </p:nvSpPr>
          <p:spPr>
            <a:xfrm>
              <a:off x="4551616" y="4629316"/>
              <a:ext cx="46463" cy="24565"/>
            </a:xfrm>
            <a:custGeom>
              <a:avLst/>
              <a:gdLst/>
              <a:ahLst/>
              <a:cxnLst/>
              <a:rect l="l" t="t" r="r" b="b"/>
              <a:pathLst>
                <a:path w="418" h="221" extrusionOk="0">
                  <a:moveTo>
                    <a:pt x="417" y="0"/>
                  </a:moveTo>
                  <a:lnTo>
                    <a:pt x="417" y="0"/>
                  </a:lnTo>
                  <a:cubicBezTo>
                    <a:pt x="327" y="47"/>
                    <a:pt x="238" y="93"/>
                    <a:pt x="154" y="140"/>
                  </a:cubicBezTo>
                  <a:lnTo>
                    <a:pt x="154" y="140"/>
                  </a:lnTo>
                  <a:cubicBezTo>
                    <a:pt x="241" y="95"/>
                    <a:pt x="330" y="48"/>
                    <a:pt x="417" y="0"/>
                  </a:cubicBezTo>
                  <a:close/>
                  <a:moveTo>
                    <a:pt x="154" y="140"/>
                  </a:moveTo>
                  <a:cubicBezTo>
                    <a:pt x="154" y="140"/>
                    <a:pt x="153" y="140"/>
                    <a:pt x="152" y="141"/>
                  </a:cubicBezTo>
                  <a:lnTo>
                    <a:pt x="152" y="141"/>
                  </a:lnTo>
                  <a:cubicBezTo>
                    <a:pt x="153" y="141"/>
                    <a:pt x="153" y="140"/>
                    <a:pt x="154" y="140"/>
                  </a:cubicBezTo>
                  <a:cubicBezTo>
                    <a:pt x="154" y="140"/>
                    <a:pt x="154" y="140"/>
                    <a:pt x="154" y="140"/>
                  </a:cubicBezTo>
                  <a:close/>
                  <a:moveTo>
                    <a:pt x="152" y="141"/>
                  </a:moveTo>
                  <a:cubicBezTo>
                    <a:pt x="100" y="167"/>
                    <a:pt x="50" y="193"/>
                    <a:pt x="1" y="220"/>
                  </a:cubicBezTo>
                  <a:cubicBezTo>
                    <a:pt x="50" y="194"/>
                    <a:pt x="101" y="168"/>
                    <a:pt x="152" y="141"/>
                  </a:cubicBezTo>
                  <a:close/>
                </a:path>
              </a:pathLst>
            </a:custGeom>
            <a:solidFill>
              <a:srgbClr val="A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1;p49">
              <a:extLst>
                <a:ext uri="{FF2B5EF4-FFF2-40B4-BE49-F238E27FC236}">
                  <a16:creationId xmlns:a16="http://schemas.microsoft.com/office/drawing/2014/main" xmlns="" id="{C0DEAA50-BB14-64C6-9BA1-D1FD8BF81706}"/>
                </a:ext>
              </a:extLst>
            </p:cNvPr>
            <p:cNvSpPr/>
            <p:nvPr/>
          </p:nvSpPr>
          <p:spPr>
            <a:xfrm>
              <a:off x="4531719" y="4312634"/>
              <a:ext cx="66360" cy="341238"/>
            </a:xfrm>
            <a:custGeom>
              <a:avLst/>
              <a:gdLst/>
              <a:ahLst/>
              <a:cxnLst/>
              <a:rect l="l" t="t" r="r" b="b"/>
              <a:pathLst>
                <a:path w="597" h="3070" extrusionOk="0">
                  <a:moveTo>
                    <a:pt x="343" y="0"/>
                  </a:moveTo>
                  <a:lnTo>
                    <a:pt x="0" y="170"/>
                  </a:lnTo>
                  <a:lnTo>
                    <a:pt x="180" y="3069"/>
                  </a:lnTo>
                  <a:cubicBezTo>
                    <a:pt x="229" y="3042"/>
                    <a:pt x="280" y="3016"/>
                    <a:pt x="333" y="2989"/>
                  </a:cubicBezTo>
                  <a:cubicBezTo>
                    <a:pt x="416" y="2942"/>
                    <a:pt x="506" y="2896"/>
                    <a:pt x="596" y="2849"/>
                  </a:cubicBezTo>
                  <a:lnTo>
                    <a:pt x="449" y="1678"/>
                  </a:lnTo>
                  <a:lnTo>
                    <a:pt x="492" y="1654"/>
                  </a:lnTo>
                  <a:lnTo>
                    <a:pt x="343" y="0"/>
                  </a:lnTo>
                  <a:close/>
                </a:path>
              </a:pathLst>
            </a:custGeom>
            <a:solidFill>
              <a:srgbClr val="B1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2;p49">
              <a:extLst>
                <a:ext uri="{FF2B5EF4-FFF2-40B4-BE49-F238E27FC236}">
                  <a16:creationId xmlns:a16="http://schemas.microsoft.com/office/drawing/2014/main" xmlns="" id="{1FC6B725-E721-DA38-8A1D-809262446CDB}"/>
                </a:ext>
              </a:extLst>
            </p:cNvPr>
            <p:cNvSpPr/>
            <p:nvPr/>
          </p:nvSpPr>
          <p:spPr>
            <a:xfrm>
              <a:off x="2956082" y="2402983"/>
              <a:ext cx="3330315" cy="1982627"/>
            </a:xfrm>
            <a:custGeom>
              <a:avLst/>
              <a:gdLst/>
              <a:ahLst/>
              <a:cxnLst/>
              <a:rect l="l" t="t" r="r" b="b"/>
              <a:pathLst>
                <a:path w="29961" h="17837" extrusionOk="0">
                  <a:moveTo>
                    <a:pt x="16495" y="0"/>
                  </a:moveTo>
                  <a:lnTo>
                    <a:pt x="796" y="6031"/>
                  </a:lnTo>
                  <a:lnTo>
                    <a:pt x="0" y="6583"/>
                  </a:lnTo>
                  <a:lnTo>
                    <a:pt x="13183" y="17836"/>
                  </a:lnTo>
                  <a:lnTo>
                    <a:pt x="13992" y="17440"/>
                  </a:lnTo>
                  <a:lnTo>
                    <a:pt x="29651" y="9768"/>
                  </a:lnTo>
                  <a:cubicBezTo>
                    <a:pt x="29920" y="9635"/>
                    <a:pt x="29960" y="9272"/>
                    <a:pt x="29741" y="9079"/>
                  </a:cubicBezTo>
                  <a:cubicBezTo>
                    <a:pt x="29731" y="9073"/>
                    <a:pt x="29718" y="9059"/>
                    <a:pt x="29701" y="9053"/>
                  </a:cubicBezTo>
                  <a:lnTo>
                    <a:pt x="16495" y="0"/>
                  </a:ln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3;p49">
              <a:extLst>
                <a:ext uri="{FF2B5EF4-FFF2-40B4-BE49-F238E27FC236}">
                  <a16:creationId xmlns:a16="http://schemas.microsoft.com/office/drawing/2014/main" xmlns="" id="{BA27A778-D931-038E-A02C-6839B0682AA9}"/>
                </a:ext>
              </a:extLst>
            </p:cNvPr>
            <p:cNvSpPr/>
            <p:nvPr/>
          </p:nvSpPr>
          <p:spPr>
            <a:xfrm>
              <a:off x="2839479" y="3070250"/>
              <a:ext cx="1730350" cy="1654394"/>
            </a:xfrm>
            <a:custGeom>
              <a:avLst/>
              <a:gdLst/>
              <a:ahLst/>
              <a:cxnLst/>
              <a:rect l="l" t="t" r="r" b="b"/>
              <a:pathLst>
                <a:path w="15567" h="14884" extrusionOk="0">
                  <a:moveTo>
                    <a:pt x="1914" y="1"/>
                  </a:moveTo>
                  <a:cubicBezTo>
                    <a:pt x="1914" y="1"/>
                    <a:pt x="267" y="431"/>
                    <a:pt x="94" y="2188"/>
                  </a:cubicBezTo>
                  <a:cubicBezTo>
                    <a:pt x="1" y="3143"/>
                    <a:pt x="853" y="3795"/>
                    <a:pt x="853" y="3795"/>
                  </a:cubicBezTo>
                  <a:lnTo>
                    <a:pt x="996" y="3915"/>
                  </a:lnTo>
                  <a:lnTo>
                    <a:pt x="1386" y="4248"/>
                  </a:lnTo>
                  <a:lnTo>
                    <a:pt x="10488" y="12022"/>
                  </a:lnTo>
                  <a:lnTo>
                    <a:pt x="10811" y="12295"/>
                  </a:lnTo>
                  <a:lnTo>
                    <a:pt x="11866" y="13197"/>
                  </a:lnTo>
                  <a:lnTo>
                    <a:pt x="12349" y="13610"/>
                  </a:lnTo>
                  <a:lnTo>
                    <a:pt x="13334" y="14449"/>
                  </a:lnTo>
                  <a:lnTo>
                    <a:pt x="13556" y="14642"/>
                  </a:lnTo>
                  <a:cubicBezTo>
                    <a:pt x="13732" y="14757"/>
                    <a:pt x="14012" y="14884"/>
                    <a:pt x="14401" y="14884"/>
                  </a:cubicBezTo>
                  <a:cubicBezTo>
                    <a:pt x="14484" y="14884"/>
                    <a:pt x="14572" y="14878"/>
                    <a:pt x="14665" y="14865"/>
                  </a:cubicBezTo>
                  <a:lnTo>
                    <a:pt x="15404" y="14259"/>
                  </a:lnTo>
                  <a:lnTo>
                    <a:pt x="15404" y="14259"/>
                  </a:lnTo>
                  <a:cubicBezTo>
                    <a:pt x="15352" y="14288"/>
                    <a:pt x="14922" y="14515"/>
                    <a:pt x="14460" y="14515"/>
                  </a:cubicBezTo>
                  <a:cubicBezTo>
                    <a:pt x="14066" y="14515"/>
                    <a:pt x="13649" y="14349"/>
                    <a:pt x="13424" y="13753"/>
                  </a:cubicBezTo>
                  <a:cubicBezTo>
                    <a:pt x="12814" y="12126"/>
                    <a:pt x="15567" y="11151"/>
                    <a:pt x="15567" y="11151"/>
                  </a:cubicBezTo>
                  <a:lnTo>
                    <a:pt x="14083" y="9942"/>
                  </a:lnTo>
                  <a:lnTo>
                    <a:pt x="13573" y="9523"/>
                  </a:lnTo>
                  <a:lnTo>
                    <a:pt x="12708" y="8821"/>
                  </a:lnTo>
                  <a:lnTo>
                    <a:pt x="12369" y="8541"/>
                  </a:lnTo>
                  <a:lnTo>
                    <a:pt x="3129" y="993"/>
                  </a:lnTo>
                  <a:lnTo>
                    <a:pt x="2773" y="704"/>
                  </a:lnTo>
                  <a:lnTo>
                    <a:pt x="1914"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4;p49">
              <a:extLst>
                <a:ext uri="{FF2B5EF4-FFF2-40B4-BE49-F238E27FC236}">
                  <a16:creationId xmlns:a16="http://schemas.microsoft.com/office/drawing/2014/main" xmlns="" id="{BF4080AC-0AC0-C878-F5AA-E67C87139A15}"/>
                </a:ext>
              </a:extLst>
            </p:cNvPr>
            <p:cNvSpPr/>
            <p:nvPr/>
          </p:nvSpPr>
          <p:spPr>
            <a:xfrm>
              <a:off x="4511377" y="3412164"/>
              <a:ext cx="1775034" cy="929346"/>
            </a:xfrm>
            <a:custGeom>
              <a:avLst/>
              <a:gdLst/>
              <a:ahLst/>
              <a:cxnLst/>
              <a:rect l="l" t="t" r="r" b="b"/>
              <a:pathLst>
                <a:path w="15969" h="8361" extrusionOk="0">
                  <a:moveTo>
                    <a:pt x="15749" y="0"/>
                  </a:moveTo>
                  <a:lnTo>
                    <a:pt x="15749" y="0"/>
                  </a:lnTo>
                  <a:cubicBezTo>
                    <a:pt x="15609" y="267"/>
                    <a:pt x="15426" y="347"/>
                    <a:pt x="15426" y="347"/>
                  </a:cubicBezTo>
                  <a:lnTo>
                    <a:pt x="0" y="7955"/>
                  </a:lnTo>
                  <a:lnTo>
                    <a:pt x="0" y="8361"/>
                  </a:lnTo>
                  <a:lnTo>
                    <a:pt x="15659" y="689"/>
                  </a:lnTo>
                  <a:cubicBezTo>
                    <a:pt x="15928" y="556"/>
                    <a:pt x="15968" y="193"/>
                    <a:pt x="157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5;p49">
              <a:extLst>
                <a:ext uri="{FF2B5EF4-FFF2-40B4-BE49-F238E27FC236}">
                  <a16:creationId xmlns:a16="http://schemas.microsoft.com/office/drawing/2014/main" xmlns="" id="{91378446-4238-5F39-2296-BF990FC0F558}"/>
                </a:ext>
              </a:extLst>
            </p:cNvPr>
            <p:cNvSpPr/>
            <p:nvPr/>
          </p:nvSpPr>
          <p:spPr>
            <a:xfrm>
              <a:off x="3127373" y="2442555"/>
              <a:ext cx="2475755" cy="637904"/>
            </a:xfrm>
            <a:custGeom>
              <a:avLst/>
              <a:gdLst/>
              <a:ahLst/>
              <a:cxnLst/>
              <a:rect l="l" t="t" r="r" b="b"/>
              <a:pathLst>
                <a:path w="22273" h="5739" extrusionOk="0">
                  <a:moveTo>
                    <a:pt x="14954" y="1"/>
                  </a:moveTo>
                  <a:lnTo>
                    <a:pt x="10787" y="1598"/>
                  </a:lnTo>
                  <a:cubicBezTo>
                    <a:pt x="11006" y="1641"/>
                    <a:pt x="11266" y="1691"/>
                    <a:pt x="11562" y="1754"/>
                  </a:cubicBezTo>
                  <a:lnTo>
                    <a:pt x="14954" y="589"/>
                  </a:lnTo>
                  <a:lnTo>
                    <a:pt x="22272" y="4996"/>
                  </a:lnTo>
                  <a:lnTo>
                    <a:pt x="22272" y="4996"/>
                  </a:lnTo>
                  <a:lnTo>
                    <a:pt x="14954" y="1"/>
                  </a:lnTo>
                  <a:close/>
                  <a:moveTo>
                    <a:pt x="8381" y="2523"/>
                  </a:moveTo>
                  <a:lnTo>
                    <a:pt x="0" y="5738"/>
                  </a:lnTo>
                  <a:lnTo>
                    <a:pt x="7942" y="3002"/>
                  </a:lnTo>
                  <a:cubicBezTo>
                    <a:pt x="8088" y="2823"/>
                    <a:pt x="8234" y="2663"/>
                    <a:pt x="8381" y="2523"/>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76;p49">
              <a:extLst>
                <a:ext uri="{FF2B5EF4-FFF2-40B4-BE49-F238E27FC236}">
                  <a16:creationId xmlns:a16="http://schemas.microsoft.com/office/drawing/2014/main" xmlns="" id="{04AF30C6-F98E-B072-BFD0-DD050780A8BD}"/>
                </a:ext>
              </a:extLst>
            </p:cNvPr>
            <p:cNvSpPr/>
            <p:nvPr/>
          </p:nvSpPr>
          <p:spPr>
            <a:xfrm>
              <a:off x="4144340" y="4128672"/>
              <a:ext cx="260547" cy="454503"/>
            </a:xfrm>
            <a:custGeom>
              <a:avLst/>
              <a:gdLst/>
              <a:ahLst/>
              <a:cxnLst/>
              <a:rect l="l" t="t" r="r" b="b"/>
              <a:pathLst>
                <a:path w="2344" h="4089" extrusionOk="0">
                  <a:moveTo>
                    <a:pt x="1834" y="1"/>
                  </a:moveTo>
                  <a:cubicBezTo>
                    <a:pt x="143" y="1030"/>
                    <a:pt x="0" y="2624"/>
                    <a:pt x="127" y="3675"/>
                  </a:cubicBezTo>
                  <a:lnTo>
                    <a:pt x="610" y="4088"/>
                  </a:lnTo>
                  <a:cubicBezTo>
                    <a:pt x="480" y="1722"/>
                    <a:pt x="1678" y="767"/>
                    <a:pt x="2344" y="420"/>
                  </a:cubicBez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7;p49">
              <a:extLst>
                <a:ext uri="{FF2B5EF4-FFF2-40B4-BE49-F238E27FC236}">
                  <a16:creationId xmlns:a16="http://schemas.microsoft.com/office/drawing/2014/main" xmlns="" id="{238D6044-5BD2-5029-9186-EBA7ADF16CDB}"/>
                </a:ext>
              </a:extLst>
            </p:cNvPr>
            <p:cNvSpPr/>
            <p:nvPr/>
          </p:nvSpPr>
          <p:spPr>
            <a:xfrm>
              <a:off x="2943076" y="3148392"/>
              <a:ext cx="244319" cy="394036"/>
            </a:xfrm>
            <a:custGeom>
              <a:avLst/>
              <a:gdLst/>
              <a:ahLst/>
              <a:cxnLst/>
              <a:rect l="l" t="t" r="r" b="b"/>
              <a:pathLst>
                <a:path w="2198" h="3545" extrusionOk="0">
                  <a:moveTo>
                    <a:pt x="1841" y="1"/>
                  </a:moveTo>
                  <a:cubicBezTo>
                    <a:pt x="1245" y="230"/>
                    <a:pt x="1" y="972"/>
                    <a:pt x="64" y="3212"/>
                  </a:cubicBezTo>
                  <a:lnTo>
                    <a:pt x="454" y="3545"/>
                  </a:lnTo>
                  <a:cubicBezTo>
                    <a:pt x="490" y="2633"/>
                    <a:pt x="786" y="1109"/>
                    <a:pt x="2197" y="290"/>
                  </a:cubicBezTo>
                  <a:lnTo>
                    <a:pt x="1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8;p49">
              <a:extLst>
                <a:ext uri="{FF2B5EF4-FFF2-40B4-BE49-F238E27FC236}">
                  <a16:creationId xmlns:a16="http://schemas.microsoft.com/office/drawing/2014/main" xmlns="" id="{BD178596-206F-73E1-C5A7-FBEDB85A6A19}"/>
                </a:ext>
              </a:extLst>
            </p:cNvPr>
            <p:cNvSpPr/>
            <p:nvPr/>
          </p:nvSpPr>
          <p:spPr>
            <a:xfrm>
              <a:off x="3982274" y="4019628"/>
              <a:ext cx="269884" cy="417378"/>
            </a:xfrm>
            <a:custGeom>
              <a:avLst/>
              <a:gdLst/>
              <a:ahLst/>
              <a:cxnLst/>
              <a:rect l="l" t="t" r="r" b="b"/>
              <a:pathLst>
                <a:path w="2428" h="3755" extrusionOk="0">
                  <a:moveTo>
                    <a:pt x="2088" y="0"/>
                  </a:moveTo>
                  <a:cubicBezTo>
                    <a:pt x="1595" y="157"/>
                    <a:pt x="1109" y="426"/>
                    <a:pt x="739" y="779"/>
                  </a:cubicBezTo>
                  <a:cubicBezTo>
                    <a:pt x="343" y="1155"/>
                    <a:pt x="57" y="1675"/>
                    <a:pt x="24" y="2227"/>
                  </a:cubicBezTo>
                  <a:cubicBezTo>
                    <a:pt x="1" y="2636"/>
                    <a:pt x="74" y="3049"/>
                    <a:pt x="194" y="3438"/>
                  </a:cubicBezTo>
                  <a:cubicBezTo>
                    <a:pt x="197" y="3452"/>
                    <a:pt x="203" y="3465"/>
                    <a:pt x="207" y="3481"/>
                  </a:cubicBezTo>
                  <a:lnTo>
                    <a:pt x="530" y="3754"/>
                  </a:lnTo>
                  <a:cubicBezTo>
                    <a:pt x="400" y="3146"/>
                    <a:pt x="363" y="2496"/>
                    <a:pt x="593" y="1914"/>
                  </a:cubicBezTo>
                  <a:cubicBezTo>
                    <a:pt x="822" y="1321"/>
                    <a:pt x="1295" y="853"/>
                    <a:pt x="1851" y="550"/>
                  </a:cubicBezTo>
                  <a:cubicBezTo>
                    <a:pt x="1898" y="523"/>
                    <a:pt x="2160" y="396"/>
                    <a:pt x="2427" y="280"/>
                  </a:cubicBezTo>
                  <a:lnTo>
                    <a:pt x="2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79;p49">
              <a:extLst>
                <a:ext uri="{FF2B5EF4-FFF2-40B4-BE49-F238E27FC236}">
                  <a16:creationId xmlns:a16="http://schemas.microsoft.com/office/drawing/2014/main" xmlns="" id="{B0C5E96F-612B-ECD4-8118-75CF642B29B0}"/>
                </a:ext>
              </a:extLst>
            </p:cNvPr>
            <p:cNvSpPr/>
            <p:nvPr/>
          </p:nvSpPr>
          <p:spPr>
            <a:xfrm>
              <a:off x="5549352" y="3693720"/>
              <a:ext cx="404160" cy="192072"/>
            </a:xfrm>
            <a:custGeom>
              <a:avLst/>
              <a:gdLst/>
              <a:ahLst/>
              <a:cxnLst/>
              <a:rect l="l" t="t" r="r" b="b"/>
              <a:pathLst>
                <a:path w="3636" h="1728" extrusionOk="0">
                  <a:moveTo>
                    <a:pt x="3635" y="0"/>
                  </a:moveTo>
                  <a:lnTo>
                    <a:pt x="3635" y="0"/>
                  </a:lnTo>
                  <a:cubicBezTo>
                    <a:pt x="2999" y="223"/>
                    <a:pt x="2384" y="496"/>
                    <a:pt x="1778" y="782"/>
                  </a:cubicBezTo>
                  <a:cubicBezTo>
                    <a:pt x="1172" y="1072"/>
                    <a:pt x="573" y="1375"/>
                    <a:pt x="1" y="1728"/>
                  </a:cubicBezTo>
                  <a:cubicBezTo>
                    <a:pt x="636" y="1505"/>
                    <a:pt x="1249" y="1232"/>
                    <a:pt x="1855" y="946"/>
                  </a:cubicBezTo>
                  <a:cubicBezTo>
                    <a:pt x="2460" y="656"/>
                    <a:pt x="3059" y="353"/>
                    <a:pt x="3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580;p49">
              <a:extLst>
                <a:ext uri="{FF2B5EF4-FFF2-40B4-BE49-F238E27FC236}">
                  <a16:creationId xmlns:a16="http://schemas.microsoft.com/office/drawing/2014/main" xmlns="" id="{3CEB04BD-5DBF-731E-F073-B81D5FEDAB5A}"/>
                </a:ext>
              </a:extLst>
            </p:cNvPr>
            <p:cNvSpPr/>
            <p:nvPr/>
          </p:nvSpPr>
          <p:spPr>
            <a:xfrm>
              <a:off x="4590520" y="4081097"/>
              <a:ext cx="924587" cy="463617"/>
            </a:xfrm>
            <a:custGeom>
              <a:avLst/>
              <a:gdLst/>
              <a:ahLst/>
              <a:cxnLst/>
              <a:rect l="l" t="t" r="r" b="b"/>
              <a:pathLst>
                <a:path w="8318" h="4171" extrusionOk="0">
                  <a:moveTo>
                    <a:pt x="8318" y="0"/>
                  </a:moveTo>
                  <a:cubicBezTo>
                    <a:pt x="7961" y="157"/>
                    <a:pt x="7608" y="323"/>
                    <a:pt x="7256" y="486"/>
                  </a:cubicBezTo>
                  <a:lnTo>
                    <a:pt x="6201" y="985"/>
                  </a:lnTo>
                  <a:cubicBezTo>
                    <a:pt x="5499" y="1321"/>
                    <a:pt x="4803" y="1667"/>
                    <a:pt x="4104" y="2010"/>
                  </a:cubicBezTo>
                  <a:cubicBezTo>
                    <a:pt x="3412" y="2366"/>
                    <a:pt x="2716" y="2713"/>
                    <a:pt x="2027" y="3075"/>
                  </a:cubicBezTo>
                  <a:cubicBezTo>
                    <a:pt x="1348" y="3432"/>
                    <a:pt x="669" y="3791"/>
                    <a:pt x="0" y="4166"/>
                  </a:cubicBezTo>
                  <a:lnTo>
                    <a:pt x="0" y="4170"/>
                  </a:lnTo>
                  <a:cubicBezTo>
                    <a:pt x="702" y="3857"/>
                    <a:pt x="1398" y="3531"/>
                    <a:pt x="2090" y="3198"/>
                  </a:cubicBezTo>
                  <a:cubicBezTo>
                    <a:pt x="2793" y="2865"/>
                    <a:pt x="3488" y="2516"/>
                    <a:pt x="4187" y="2173"/>
                  </a:cubicBezTo>
                  <a:cubicBezTo>
                    <a:pt x="4880" y="1817"/>
                    <a:pt x="5575" y="1471"/>
                    <a:pt x="6264" y="1108"/>
                  </a:cubicBezTo>
                  <a:lnTo>
                    <a:pt x="7296" y="562"/>
                  </a:lnTo>
                  <a:cubicBezTo>
                    <a:pt x="7635" y="376"/>
                    <a:pt x="7978" y="193"/>
                    <a:pt x="8318" y="0"/>
                  </a:cubicBez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581;p49">
              <a:extLst>
                <a:ext uri="{FF2B5EF4-FFF2-40B4-BE49-F238E27FC236}">
                  <a16:creationId xmlns:a16="http://schemas.microsoft.com/office/drawing/2014/main" xmlns="" id="{2D7957D2-8733-EAB7-EFE5-108FEFDC3966}"/>
                </a:ext>
              </a:extLst>
            </p:cNvPr>
            <p:cNvSpPr/>
            <p:nvPr/>
          </p:nvSpPr>
          <p:spPr>
            <a:xfrm>
              <a:off x="4587519" y="4544171"/>
              <a:ext cx="3112" cy="2001"/>
            </a:xfrm>
            <a:custGeom>
              <a:avLst/>
              <a:gdLst/>
              <a:ahLst/>
              <a:cxnLst/>
              <a:rect l="l" t="t" r="r" b="b"/>
              <a:pathLst>
                <a:path w="28" h="18" extrusionOk="0">
                  <a:moveTo>
                    <a:pt x="27" y="0"/>
                  </a:moveTo>
                  <a:cubicBezTo>
                    <a:pt x="17" y="4"/>
                    <a:pt x="10" y="11"/>
                    <a:pt x="1" y="17"/>
                  </a:cubicBezTo>
                  <a:cubicBezTo>
                    <a:pt x="10" y="11"/>
                    <a:pt x="17" y="8"/>
                    <a:pt x="27" y="4"/>
                  </a:cubicBezTo>
                  <a:lnTo>
                    <a:pt x="27" y="0"/>
                  </a:lnTo>
                  <a:close/>
                </a:path>
              </a:pathLst>
            </a:custGeom>
            <a:solidFill>
              <a:srgbClr val="9FB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582;p49">
              <a:extLst>
                <a:ext uri="{FF2B5EF4-FFF2-40B4-BE49-F238E27FC236}">
                  <a16:creationId xmlns:a16="http://schemas.microsoft.com/office/drawing/2014/main" xmlns="" id="{2CC12475-53D7-31C5-58C8-EC96233F36B3}"/>
                </a:ext>
              </a:extLst>
            </p:cNvPr>
            <p:cNvSpPr/>
            <p:nvPr/>
          </p:nvSpPr>
          <p:spPr>
            <a:xfrm>
              <a:off x="3446947" y="4231157"/>
              <a:ext cx="324573" cy="146610"/>
            </a:xfrm>
            <a:custGeom>
              <a:avLst/>
              <a:gdLst/>
              <a:ahLst/>
              <a:cxnLst/>
              <a:rect l="l" t="t" r="r" b="b"/>
              <a:pathLst>
                <a:path w="2920" h="1319" extrusionOk="0">
                  <a:moveTo>
                    <a:pt x="2919" y="1"/>
                  </a:moveTo>
                  <a:cubicBezTo>
                    <a:pt x="2919" y="1"/>
                    <a:pt x="141" y="280"/>
                    <a:pt x="71" y="696"/>
                  </a:cubicBezTo>
                  <a:cubicBezTo>
                    <a:pt x="1" y="1113"/>
                    <a:pt x="626" y="1319"/>
                    <a:pt x="626" y="1319"/>
                  </a:cubicBezTo>
                  <a:lnTo>
                    <a:pt x="2919" y="1"/>
                  </a:ln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583;p49">
              <a:extLst>
                <a:ext uri="{FF2B5EF4-FFF2-40B4-BE49-F238E27FC236}">
                  <a16:creationId xmlns:a16="http://schemas.microsoft.com/office/drawing/2014/main" xmlns="" id="{BAE4632F-60F6-0E89-1552-3977E1B6E785}"/>
                </a:ext>
              </a:extLst>
            </p:cNvPr>
            <p:cNvSpPr/>
            <p:nvPr/>
          </p:nvSpPr>
          <p:spPr>
            <a:xfrm>
              <a:off x="3230081" y="3913030"/>
              <a:ext cx="236316" cy="252650"/>
            </a:xfrm>
            <a:custGeom>
              <a:avLst/>
              <a:gdLst/>
              <a:ahLst/>
              <a:cxnLst/>
              <a:rect l="l" t="t" r="r" b="b"/>
              <a:pathLst>
                <a:path w="2126" h="2273" extrusionOk="0">
                  <a:moveTo>
                    <a:pt x="2022" y="1"/>
                  </a:moveTo>
                  <a:cubicBezTo>
                    <a:pt x="2022" y="1"/>
                    <a:pt x="158" y="1199"/>
                    <a:pt x="58" y="1832"/>
                  </a:cubicBezTo>
                  <a:cubicBezTo>
                    <a:pt x="0" y="2196"/>
                    <a:pt x="335" y="2273"/>
                    <a:pt x="629" y="2273"/>
                  </a:cubicBezTo>
                  <a:cubicBezTo>
                    <a:pt x="845" y="2273"/>
                    <a:pt x="1040" y="2231"/>
                    <a:pt x="1040" y="2231"/>
                  </a:cubicBezTo>
                  <a:cubicBezTo>
                    <a:pt x="1040" y="2231"/>
                    <a:pt x="2125" y="1432"/>
                    <a:pt x="202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584;p49">
              <a:extLst>
                <a:ext uri="{FF2B5EF4-FFF2-40B4-BE49-F238E27FC236}">
                  <a16:creationId xmlns:a16="http://schemas.microsoft.com/office/drawing/2014/main" xmlns="" id="{4869D1D1-65F6-BCC1-9EE2-4B343E34908A}"/>
                </a:ext>
              </a:extLst>
            </p:cNvPr>
            <p:cNvSpPr/>
            <p:nvPr/>
          </p:nvSpPr>
          <p:spPr>
            <a:xfrm>
              <a:off x="3762963" y="2606842"/>
              <a:ext cx="1373320" cy="1011488"/>
            </a:xfrm>
            <a:custGeom>
              <a:avLst/>
              <a:gdLst/>
              <a:ahLst/>
              <a:cxnLst/>
              <a:rect l="l" t="t" r="r" b="b"/>
              <a:pathLst>
                <a:path w="12355" h="9100" extrusionOk="0">
                  <a:moveTo>
                    <a:pt x="4343" y="0"/>
                  </a:moveTo>
                  <a:cubicBezTo>
                    <a:pt x="4343" y="0"/>
                    <a:pt x="1494" y="679"/>
                    <a:pt x="659" y="5179"/>
                  </a:cubicBezTo>
                  <a:cubicBezTo>
                    <a:pt x="0" y="8725"/>
                    <a:pt x="2478" y="9100"/>
                    <a:pt x="3554" y="9100"/>
                  </a:cubicBezTo>
                  <a:cubicBezTo>
                    <a:pt x="3843" y="9100"/>
                    <a:pt x="4030" y="9073"/>
                    <a:pt x="4030" y="9073"/>
                  </a:cubicBezTo>
                  <a:lnTo>
                    <a:pt x="7688" y="6846"/>
                  </a:lnTo>
                  <a:lnTo>
                    <a:pt x="11599" y="5565"/>
                  </a:lnTo>
                  <a:cubicBezTo>
                    <a:pt x="11599" y="5565"/>
                    <a:pt x="12354" y="2420"/>
                    <a:pt x="9629" y="1385"/>
                  </a:cubicBezTo>
                  <a:cubicBezTo>
                    <a:pt x="6906" y="349"/>
                    <a:pt x="4343" y="0"/>
                    <a:pt x="434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585;p49">
              <a:extLst>
                <a:ext uri="{FF2B5EF4-FFF2-40B4-BE49-F238E27FC236}">
                  <a16:creationId xmlns:a16="http://schemas.microsoft.com/office/drawing/2014/main" xmlns="" id="{85B3B7F7-68D2-AE77-51FB-F420F964CEF3}"/>
                </a:ext>
              </a:extLst>
            </p:cNvPr>
            <p:cNvSpPr/>
            <p:nvPr/>
          </p:nvSpPr>
          <p:spPr>
            <a:xfrm>
              <a:off x="3980829" y="1755169"/>
              <a:ext cx="1359314" cy="1075289"/>
            </a:xfrm>
            <a:custGeom>
              <a:avLst/>
              <a:gdLst/>
              <a:ahLst/>
              <a:cxnLst/>
              <a:rect l="l" t="t" r="r" b="b"/>
              <a:pathLst>
                <a:path w="12229" h="9674" extrusionOk="0">
                  <a:moveTo>
                    <a:pt x="4590" y="1"/>
                  </a:moveTo>
                  <a:cubicBezTo>
                    <a:pt x="3625" y="1"/>
                    <a:pt x="2613" y="315"/>
                    <a:pt x="2070" y="1079"/>
                  </a:cubicBezTo>
                  <a:cubicBezTo>
                    <a:pt x="1085" y="2463"/>
                    <a:pt x="1" y="5299"/>
                    <a:pt x="1924" y="7662"/>
                  </a:cubicBezTo>
                  <a:cubicBezTo>
                    <a:pt x="3066" y="9067"/>
                    <a:pt x="5076" y="9609"/>
                    <a:pt x="6873" y="9669"/>
                  </a:cubicBezTo>
                  <a:cubicBezTo>
                    <a:pt x="6954" y="9672"/>
                    <a:pt x="7035" y="9673"/>
                    <a:pt x="7116" y="9673"/>
                  </a:cubicBezTo>
                  <a:cubicBezTo>
                    <a:pt x="8775" y="9673"/>
                    <a:pt x="10465" y="9079"/>
                    <a:pt x="11230" y="7503"/>
                  </a:cubicBezTo>
                  <a:cubicBezTo>
                    <a:pt x="12228" y="5442"/>
                    <a:pt x="11812" y="2896"/>
                    <a:pt x="9769" y="1684"/>
                  </a:cubicBezTo>
                  <a:cubicBezTo>
                    <a:pt x="9769" y="1684"/>
                    <a:pt x="7476" y="327"/>
                    <a:pt x="5133" y="34"/>
                  </a:cubicBezTo>
                  <a:cubicBezTo>
                    <a:pt x="4956" y="12"/>
                    <a:pt x="4774" y="1"/>
                    <a:pt x="459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586;p49">
              <a:extLst>
                <a:ext uri="{FF2B5EF4-FFF2-40B4-BE49-F238E27FC236}">
                  <a16:creationId xmlns:a16="http://schemas.microsoft.com/office/drawing/2014/main" xmlns="" id="{EC26AC31-FCA1-9A0E-FBEE-BCC229878740}"/>
                </a:ext>
              </a:extLst>
            </p:cNvPr>
            <p:cNvSpPr/>
            <p:nvPr/>
          </p:nvSpPr>
          <p:spPr>
            <a:xfrm>
              <a:off x="4671553" y="1619671"/>
              <a:ext cx="196522" cy="267322"/>
            </a:xfrm>
            <a:custGeom>
              <a:avLst/>
              <a:gdLst/>
              <a:ahLst/>
              <a:cxnLst/>
              <a:rect l="l" t="t" r="r" b="b"/>
              <a:pathLst>
                <a:path w="1768" h="2405" extrusionOk="0">
                  <a:moveTo>
                    <a:pt x="1230" y="0"/>
                  </a:moveTo>
                  <a:cubicBezTo>
                    <a:pt x="796" y="0"/>
                    <a:pt x="792" y="1685"/>
                    <a:pt x="792" y="1685"/>
                  </a:cubicBezTo>
                  <a:cubicBezTo>
                    <a:pt x="792" y="1685"/>
                    <a:pt x="764" y="248"/>
                    <a:pt x="405" y="248"/>
                  </a:cubicBezTo>
                  <a:cubicBezTo>
                    <a:pt x="397" y="248"/>
                    <a:pt x="388" y="249"/>
                    <a:pt x="380" y="251"/>
                  </a:cubicBezTo>
                  <a:cubicBezTo>
                    <a:pt x="0" y="321"/>
                    <a:pt x="213" y="1882"/>
                    <a:pt x="213" y="1882"/>
                  </a:cubicBezTo>
                  <a:lnTo>
                    <a:pt x="1075" y="2404"/>
                  </a:lnTo>
                  <a:cubicBezTo>
                    <a:pt x="1075" y="2404"/>
                    <a:pt x="1767" y="148"/>
                    <a:pt x="1282" y="8"/>
                  </a:cubicBezTo>
                  <a:cubicBezTo>
                    <a:pt x="1264" y="3"/>
                    <a:pt x="1246" y="0"/>
                    <a:pt x="123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587;p49">
              <a:extLst>
                <a:ext uri="{FF2B5EF4-FFF2-40B4-BE49-F238E27FC236}">
                  <a16:creationId xmlns:a16="http://schemas.microsoft.com/office/drawing/2014/main" xmlns="" id="{4808409F-9D7B-8374-D230-BB1FAB3CD6DA}"/>
                </a:ext>
              </a:extLst>
            </p:cNvPr>
            <p:cNvSpPr/>
            <p:nvPr/>
          </p:nvSpPr>
          <p:spPr>
            <a:xfrm>
              <a:off x="4779708" y="663845"/>
              <a:ext cx="964381" cy="1606154"/>
            </a:xfrm>
            <a:custGeom>
              <a:avLst/>
              <a:gdLst/>
              <a:ahLst/>
              <a:cxnLst/>
              <a:rect l="l" t="t" r="r" b="b"/>
              <a:pathLst>
                <a:path w="8676" h="14450" extrusionOk="0">
                  <a:moveTo>
                    <a:pt x="6344" y="1"/>
                  </a:moveTo>
                  <a:cubicBezTo>
                    <a:pt x="4213" y="1"/>
                    <a:pt x="1" y="5356"/>
                    <a:pt x="1663" y="11383"/>
                  </a:cubicBezTo>
                  <a:cubicBezTo>
                    <a:pt x="2304" y="13708"/>
                    <a:pt x="2659" y="14449"/>
                    <a:pt x="2850" y="14449"/>
                  </a:cubicBezTo>
                  <a:cubicBezTo>
                    <a:pt x="3187" y="14449"/>
                    <a:pt x="3018" y="12149"/>
                    <a:pt x="3018" y="12149"/>
                  </a:cubicBezTo>
                  <a:cubicBezTo>
                    <a:pt x="3018" y="12149"/>
                    <a:pt x="2079" y="8817"/>
                    <a:pt x="4405" y="6108"/>
                  </a:cubicBezTo>
                  <a:cubicBezTo>
                    <a:pt x="6732" y="3402"/>
                    <a:pt x="8676" y="833"/>
                    <a:pt x="6732" y="71"/>
                  </a:cubicBezTo>
                  <a:cubicBezTo>
                    <a:pt x="6613" y="24"/>
                    <a:pt x="6483" y="1"/>
                    <a:pt x="6344"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588;p49">
              <a:extLst>
                <a:ext uri="{FF2B5EF4-FFF2-40B4-BE49-F238E27FC236}">
                  <a16:creationId xmlns:a16="http://schemas.microsoft.com/office/drawing/2014/main" xmlns="" id="{0CDB31D5-A077-9ED6-2AEA-CDCB4DA29172}"/>
                </a:ext>
              </a:extLst>
            </p:cNvPr>
            <p:cNvSpPr/>
            <p:nvPr/>
          </p:nvSpPr>
          <p:spPr>
            <a:xfrm>
              <a:off x="4166126" y="401407"/>
              <a:ext cx="426613" cy="1431533"/>
            </a:xfrm>
            <a:custGeom>
              <a:avLst/>
              <a:gdLst/>
              <a:ahLst/>
              <a:cxnLst/>
              <a:rect l="l" t="t" r="r" b="b"/>
              <a:pathLst>
                <a:path w="3838" h="12879" extrusionOk="0">
                  <a:moveTo>
                    <a:pt x="2829" y="1"/>
                  </a:moveTo>
                  <a:cubicBezTo>
                    <a:pt x="2818" y="1"/>
                    <a:pt x="2807" y="1"/>
                    <a:pt x="2796" y="2"/>
                  </a:cubicBezTo>
                  <a:cubicBezTo>
                    <a:pt x="2188" y="35"/>
                    <a:pt x="1" y="3367"/>
                    <a:pt x="1006" y="7151"/>
                  </a:cubicBezTo>
                  <a:cubicBezTo>
                    <a:pt x="2011" y="10935"/>
                    <a:pt x="3226" y="12879"/>
                    <a:pt x="3226" y="12879"/>
                  </a:cubicBezTo>
                  <a:lnTo>
                    <a:pt x="3646" y="12529"/>
                  </a:lnTo>
                  <a:cubicBezTo>
                    <a:pt x="3575" y="12426"/>
                    <a:pt x="2254" y="8155"/>
                    <a:pt x="3053" y="4548"/>
                  </a:cubicBezTo>
                  <a:cubicBezTo>
                    <a:pt x="3837" y="1002"/>
                    <a:pt x="3425" y="1"/>
                    <a:pt x="2829"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589;p49">
              <a:extLst>
                <a:ext uri="{FF2B5EF4-FFF2-40B4-BE49-F238E27FC236}">
                  <a16:creationId xmlns:a16="http://schemas.microsoft.com/office/drawing/2014/main" xmlns="" id="{2E44F446-1497-AC19-039C-71C88EDDE8A9}"/>
                </a:ext>
              </a:extLst>
            </p:cNvPr>
            <p:cNvSpPr/>
            <p:nvPr/>
          </p:nvSpPr>
          <p:spPr>
            <a:xfrm>
              <a:off x="3355576" y="3298896"/>
              <a:ext cx="1442903" cy="1131977"/>
            </a:xfrm>
            <a:custGeom>
              <a:avLst/>
              <a:gdLst/>
              <a:ahLst/>
              <a:cxnLst/>
              <a:rect l="l" t="t" r="r" b="b"/>
              <a:pathLst>
                <a:path w="12981" h="10184" extrusionOk="0">
                  <a:moveTo>
                    <a:pt x="11783" y="1"/>
                  </a:moveTo>
                  <a:cubicBezTo>
                    <a:pt x="11783" y="1"/>
                    <a:pt x="6155" y="1375"/>
                    <a:pt x="4128" y="2730"/>
                  </a:cubicBezTo>
                  <a:cubicBezTo>
                    <a:pt x="2104" y="4085"/>
                    <a:pt x="3928" y="8212"/>
                    <a:pt x="3502" y="8541"/>
                  </a:cubicBezTo>
                  <a:cubicBezTo>
                    <a:pt x="3079" y="8867"/>
                    <a:pt x="1" y="9556"/>
                    <a:pt x="1149" y="10079"/>
                  </a:cubicBezTo>
                  <a:cubicBezTo>
                    <a:pt x="1309" y="10152"/>
                    <a:pt x="1507" y="10183"/>
                    <a:pt x="1730" y="10183"/>
                  </a:cubicBezTo>
                  <a:cubicBezTo>
                    <a:pt x="3095" y="10183"/>
                    <a:pt x="5369" y="8997"/>
                    <a:pt x="5369" y="8997"/>
                  </a:cubicBezTo>
                  <a:cubicBezTo>
                    <a:pt x="5369" y="8997"/>
                    <a:pt x="5236" y="6904"/>
                    <a:pt x="5825" y="5496"/>
                  </a:cubicBezTo>
                  <a:cubicBezTo>
                    <a:pt x="6414" y="4091"/>
                    <a:pt x="7985" y="4681"/>
                    <a:pt x="10485" y="4188"/>
                  </a:cubicBezTo>
                  <a:cubicBezTo>
                    <a:pt x="12981" y="3699"/>
                    <a:pt x="12861" y="1079"/>
                    <a:pt x="12861" y="1079"/>
                  </a:cubicBezTo>
                  <a:lnTo>
                    <a:pt x="11783"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590;p49">
              <a:extLst>
                <a:ext uri="{FF2B5EF4-FFF2-40B4-BE49-F238E27FC236}">
                  <a16:creationId xmlns:a16="http://schemas.microsoft.com/office/drawing/2014/main" xmlns="" id="{CA522A2D-5F41-BF47-2FF1-2434733938D9}"/>
                </a:ext>
              </a:extLst>
            </p:cNvPr>
            <p:cNvSpPr/>
            <p:nvPr/>
          </p:nvSpPr>
          <p:spPr>
            <a:xfrm>
              <a:off x="3500635" y="2600729"/>
              <a:ext cx="769637" cy="495629"/>
            </a:xfrm>
            <a:custGeom>
              <a:avLst/>
              <a:gdLst/>
              <a:ahLst/>
              <a:cxnLst/>
              <a:rect l="l" t="t" r="r" b="b"/>
              <a:pathLst>
                <a:path w="6924" h="4459" extrusionOk="0">
                  <a:moveTo>
                    <a:pt x="6068" y="0"/>
                  </a:moveTo>
                  <a:cubicBezTo>
                    <a:pt x="5045" y="0"/>
                    <a:pt x="3262" y="329"/>
                    <a:pt x="1608" y="2255"/>
                  </a:cubicBezTo>
                  <a:cubicBezTo>
                    <a:pt x="1" y="4122"/>
                    <a:pt x="1110" y="4459"/>
                    <a:pt x="2119" y="4459"/>
                  </a:cubicBezTo>
                  <a:cubicBezTo>
                    <a:pt x="2687" y="4459"/>
                    <a:pt x="3222" y="4352"/>
                    <a:pt x="3222" y="4352"/>
                  </a:cubicBezTo>
                  <a:lnTo>
                    <a:pt x="6923" y="88"/>
                  </a:lnTo>
                  <a:cubicBezTo>
                    <a:pt x="6923" y="88"/>
                    <a:pt x="6597" y="0"/>
                    <a:pt x="606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591;p49">
              <a:extLst>
                <a:ext uri="{FF2B5EF4-FFF2-40B4-BE49-F238E27FC236}">
                  <a16:creationId xmlns:a16="http://schemas.microsoft.com/office/drawing/2014/main" xmlns="" id="{16680A5B-233E-5CB2-7386-FB82B939E529}"/>
                </a:ext>
              </a:extLst>
            </p:cNvPr>
            <p:cNvSpPr/>
            <p:nvPr/>
          </p:nvSpPr>
          <p:spPr>
            <a:xfrm>
              <a:off x="3211740" y="3219420"/>
              <a:ext cx="914250" cy="1013488"/>
            </a:xfrm>
            <a:custGeom>
              <a:avLst/>
              <a:gdLst/>
              <a:ahLst/>
              <a:cxnLst/>
              <a:rect l="l" t="t" r="r" b="b"/>
              <a:pathLst>
                <a:path w="8225" h="9118" extrusionOk="0">
                  <a:moveTo>
                    <a:pt x="4040" y="1"/>
                  </a:moveTo>
                  <a:cubicBezTo>
                    <a:pt x="4040" y="1"/>
                    <a:pt x="836" y="41"/>
                    <a:pt x="419" y="2387"/>
                  </a:cubicBezTo>
                  <a:cubicBezTo>
                    <a:pt x="0" y="4730"/>
                    <a:pt x="2011" y="6527"/>
                    <a:pt x="2011" y="6527"/>
                  </a:cubicBezTo>
                  <a:cubicBezTo>
                    <a:pt x="2011" y="6527"/>
                    <a:pt x="1045" y="8161"/>
                    <a:pt x="542" y="8620"/>
                  </a:cubicBezTo>
                  <a:cubicBezTo>
                    <a:pt x="258" y="8882"/>
                    <a:pt x="474" y="9117"/>
                    <a:pt x="860" y="9117"/>
                  </a:cubicBezTo>
                  <a:cubicBezTo>
                    <a:pt x="1152" y="9117"/>
                    <a:pt x="1541" y="8982"/>
                    <a:pt x="1884" y="8620"/>
                  </a:cubicBezTo>
                  <a:cubicBezTo>
                    <a:pt x="2679" y="7785"/>
                    <a:pt x="2982" y="6321"/>
                    <a:pt x="2982" y="6321"/>
                  </a:cubicBezTo>
                  <a:cubicBezTo>
                    <a:pt x="2982" y="6321"/>
                    <a:pt x="2227" y="2158"/>
                    <a:pt x="5226" y="1598"/>
                  </a:cubicBezTo>
                  <a:cubicBezTo>
                    <a:pt x="8224" y="1039"/>
                    <a:pt x="4040" y="1"/>
                    <a:pt x="404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592;p49">
              <a:extLst>
                <a:ext uri="{FF2B5EF4-FFF2-40B4-BE49-F238E27FC236}">
                  <a16:creationId xmlns:a16="http://schemas.microsoft.com/office/drawing/2014/main" xmlns="" id="{291DBAC2-00D3-04C9-297B-610DCB9F323C}"/>
                </a:ext>
              </a:extLst>
            </p:cNvPr>
            <p:cNvSpPr/>
            <p:nvPr/>
          </p:nvSpPr>
          <p:spPr>
            <a:xfrm>
              <a:off x="4189914" y="2309724"/>
              <a:ext cx="84811" cy="75361"/>
            </a:xfrm>
            <a:custGeom>
              <a:avLst/>
              <a:gdLst/>
              <a:ahLst/>
              <a:cxnLst/>
              <a:rect l="l" t="t" r="r" b="b"/>
              <a:pathLst>
                <a:path w="763" h="678" extrusionOk="0">
                  <a:moveTo>
                    <a:pt x="379" y="1"/>
                  </a:moveTo>
                  <a:cubicBezTo>
                    <a:pt x="240" y="1"/>
                    <a:pt x="110" y="88"/>
                    <a:pt x="60" y="230"/>
                  </a:cubicBezTo>
                  <a:cubicBezTo>
                    <a:pt x="0" y="406"/>
                    <a:pt x="93" y="600"/>
                    <a:pt x="269" y="660"/>
                  </a:cubicBezTo>
                  <a:cubicBezTo>
                    <a:pt x="306" y="672"/>
                    <a:pt x="343" y="678"/>
                    <a:pt x="380" y="678"/>
                  </a:cubicBezTo>
                  <a:cubicBezTo>
                    <a:pt x="523" y="678"/>
                    <a:pt x="655" y="590"/>
                    <a:pt x="702" y="450"/>
                  </a:cubicBezTo>
                  <a:cubicBezTo>
                    <a:pt x="762" y="273"/>
                    <a:pt x="669" y="81"/>
                    <a:pt x="492" y="21"/>
                  </a:cubicBezTo>
                  <a:cubicBezTo>
                    <a:pt x="455" y="7"/>
                    <a:pt x="41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593;p49">
              <a:extLst>
                <a:ext uri="{FF2B5EF4-FFF2-40B4-BE49-F238E27FC236}">
                  <a16:creationId xmlns:a16="http://schemas.microsoft.com/office/drawing/2014/main" xmlns="" id="{D2DA50D1-2FA2-511F-6E9B-8495262D2846}"/>
                </a:ext>
              </a:extLst>
            </p:cNvPr>
            <p:cNvSpPr/>
            <p:nvPr/>
          </p:nvSpPr>
          <p:spPr>
            <a:xfrm>
              <a:off x="4807608" y="2552599"/>
              <a:ext cx="84811" cy="75584"/>
            </a:xfrm>
            <a:custGeom>
              <a:avLst/>
              <a:gdLst/>
              <a:ahLst/>
              <a:cxnLst/>
              <a:rect l="l" t="t" r="r" b="b"/>
              <a:pathLst>
                <a:path w="763" h="680" extrusionOk="0">
                  <a:moveTo>
                    <a:pt x="384" y="1"/>
                  </a:moveTo>
                  <a:cubicBezTo>
                    <a:pt x="243" y="1"/>
                    <a:pt x="111" y="88"/>
                    <a:pt x="61" y="229"/>
                  </a:cubicBezTo>
                  <a:cubicBezTo>
                    <a:pt x="1" y="409"/>
                    <a:pt x="94" y="601"/>
                    <a:pt x="271" y="661"/>
                  </a:cubicBezTo>
                  <a:cubicBezTo>
                    <a:pt x="308" y="673"/>
                    <a:pt x="345" y="679"/>
                    <a:pt x="382" y="679"/>
                  </a:cubicBezTo>
                  <a:cubicBezTo>
                    <a:pt x="524" y="679"/>
                    <a:pt x="655" y="592"/>
                    <a:pt x="703" y="452"/>
                  </a:cubicBezTo>
                  <a:cubicBezTo>
                    <a:pt x="763" y="275"/>
                    <a:pt x="670" y="82"/>
                    <a:pt x="494" y="19"/>
                  </a:cubicBezTo>
                  <a:cubicBezTo>
                    <a:pt x="457" y="6"/>
                    <a:pt x="421"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594;p49">
              <a:extLst>
                <a:ext uri="{FF2B5EF4-FFF2-40B4-BE49-F238E27FC236}">
                  <a16:creationId xmlns:a16="http://schemas.microsoft.com/office/drawing/2014/main" xmlns="" id="{1070DD74-7A37-5BC8-88D7-EE4F05B9AC19}"/>
                </a:ext>
              </a:extLst>
            </p:cNvPr>
            <p:cNvSpPr/>
            <p:nvPr/>
          </p:nvSpPr>
          <p:spPr>
            <a:xfrm>
              <a:off x="4914873" y="1279646"/>
              <a:ext cx="213306" cy="651354"/>
            </a:xfrm>
            <a:custGeom>
              <a:avLst/>
              <a:gdLst/>
              <a:ahLst/>
              <a:cxnLst/>
              <a:rect l="l" t="t" r="r" b="b"/>
              <a:pathLst>
                <a:path w="1919" h="5860" extrusionOk="0">
                  <a:moveTo>
                    <a:pt x="1673" y="1"/>
                  </a:moveTo>
                  <a:cubicBezTo>
                    <a:pt x="1544" y="1"/>
                    <a:pt x="1389" y="71"/>
                    <a:pt x="1289" y="155"/>
                  </a:cubicBezTo>
                  <a:cubicBezTo>
                    <a:pt x="1089" y="318"/>
                    <a:pt x="919" y="538"/>
                    <a:pt x="784" y="758"/>
                  </a:cubicBezTo>
                  <a:cubicBezTo>
                    <a:pt x="1" y="2022"/>
                    <a:pt x="673" y="5617"/>
                    <a:pt x="673" y="5617"/>
                  </a:cubicBezTo>
                  <a:lnTo>
                    <a:pt x="1026" y="5859"/>
                  </a:lnTo>
                  <a:cubicBezTo>
                    <a:pt x="1010" y="4918"/>
                    <a:pt x="990" y="3973"/>
                    <a:pt x="1099" y="3037"/>
                  </a:cubicBezTo>
                  <a:cubicBezTo>
                    <a:pt x="1203" y="2145"/>
                    <a:pt x="1462" y="1366"/>
                    <a:pt x="1822" y="551"/>
                  </a:cubicBezTo>
                  <a:cubicBezTo>
                    <a:pt x="1858" y="474"/>
                    <a:pt x="1888" y="394"/>
                    <a:pt x="1898" y="311"/>
                  </a:cubicBezTo>
                  <a:cubicBezTo>
                    <a:pt x="1918" y="81"/>
                    <a:pt x="1810"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595;p49">
              <a:extLst>
                <a:ext uri="{FF2B5EF4-FFF2-40B4-BE49-F238E27FC236}">
                  <a16:creationId xmlns:a16="http://schemas.microsoft.com/office/drawing/2014/main" xmlns="" id="{F9E4488D-8379-D2B2-2319-FF3114DE703D}"/>
                </a:ext>
              </a:extLst>
            </p:cNvPr>
            <p:cNvSpPr/>
            <p:nvPr/>
          </p:nvSpPr>
          <p:spPr>
            <a:xfrm>
              <a:off x="4339307" y="1144370"/>
              <a:ext cx="204303" cy="619453"/>
            </a:xfrm>
            <a:custGeom>
              <a:avLst/>
              <a:gdLst/>
              <a:ahLst/>
              <a:cxnLst/>
              <a:rect l="l" t="t" r="r" b="b"/>
              <a:pathLst>
                <a:path w="1838" h="5573" extrusionOk="0">
                  <a:moveTo>
                    <a:pt x="515" y="1"/>
                  </a:moveTo>
                  <a:cubicBezTo>
                    <a:pt x="271" y="1"/>
                    <a:pt x="1" y="939"/>
                    <a:pt x="500" y="2514"/>
                  </a:cubicBezTo>
                  <a:cubicBezTo>
                    <a:pt x="1232" y="4826"/>
                    <a:pt x="1595" y="5505"/>
                    <a:pt x="1595" y="5505"/>
                  </a:cubicBezTo>
                  <a:lnTo>
                    <a:pt x="1837" y="5572"/>
                  </a:lnTo>
                  <a:cubicBezTo>
                    <a:pt x="1824" y="5536"/>
                    <a:pt x="822" y="2038"/>
                    <a:pt x="759" y="650"/>
                  </a:cubicBezTo>
                  <a:cubicBezTo>
                    <a:pt x="738" y="207"/>
                    <a:pt x="629" y="1"/>
                    <a:pt x="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596;p49">
              <a:extLst>
                <a:ext uri="{FF2B5EF4-FFF2-40B4-BE49-F238E27FC236}">
                  <a16:creationId xmlns:a16="http://schemas.microsoft.com/office/drawing/2014/main" xmlns="" id="{22824E81-0F57-B9FD-8182-521163078E02}"/>
                </a:ext>
              </a:extLst>
            </p:cNvPr>
            <p:cNvSpPr/>
            <p:nvPr/>
          </p:nvSpPr>
          <p:spPr>
            <a:xfrm>
              <a:off x="4386660" y="2384976"/>
              <a:ext cx="215196" cy="334124"/>
            </a:xfrm>
            <a:custGeom>
              <a:avLst/>
              <a:gdLst/>
              <a:ahLst/>
              <a:cxnLst/>
              <a:rect l="l" t="t" r="r" b="b"/>
              <a:pathLst>
                <a:path w="1936" h="3006" extrusionOk="0">
                  <a:moveTo>
                    <a:pt x="987" y="1"/>
                  </a:moveTo>
                  <a:cubicBezTo>
                    <a:pt x="933" y="1"/>
                    <a:pt x="877" y="5"/>
                    <a:pt x="819" y="15"/>
                  </a:cubicBezTo>
                  <a:cubicBezTo>
                    <a:pt x="566" y="63"/>
                    <a:pt x="336" y="222"/>
                    <a:pt x="207" y="442"/>
                  </a:cubicBezTo>
                  <a:cubicBezTo>
                    <a:pt x="87" y="642"/>
                    <a:pt x="54" y="878"/>
                    <a:pt x="34" y="1107"/>
                  </a:cubicBezTo>
                  <a:cubicBezTo>
                    <a:pt x="4" y="1427"/>
                    <a:pt x="0" y="1750"/>
                    <a:pt x="20" y="2069"/>
                  </a:cubicBezTo>
                  <a:cubicBezTo>
                    <a:pt x="27" y="2209"/>
                    <a:pt x="44" y="2352"/>
                    <a:pt x="104" y="2479"/>
                  </a:cubicBezTo>
                  <a:cubicBezTo>
                    <a:pt x="184" y="2639"/>
                    <a:pt x="330" y="2755"/>
                    <a:pt x="483" y="2845"/>
                  </a:cubicBezTo>
                  <a:cubicBezTo>
                    <a:pt x="630" y="2933"/>
                    <a:pt x="803" y="3005"/>
                    <a:pt x="970" y="3005"/>
                  </a:cubicBezTo>
                  <a:cubicBezTo>
                    <a:pt x="1029" y="3005"/>
                    <a:pt x="1088" y="2996"/>
                    <a:pt x="1146" y="2975"/>
                  </a:cubicBezTo>
                  <a:cubicBezTo>
                    <a:pt x="1728" y="2755"/>
                    <a:pt x="1808" y="1770"/>
                    <a:pt x="1864" y="1261"/>
                  </a:cubicBezTo>
                  <a:cubicBezTo>
                    <a:pt x="1935" y="680"/>
                    <a:pt x="1626"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597;p49">
              <a:extLst>
                <a:ext uri="{FF2B5EF4-FFF2-40B4-BE49-F238E27FC236}">
                  <a16:creationId xmlns:a16="http://schemas.microsoft.com/office/drawing/2014/main" xmlns="" id="{B470329B-E8AE-5FA0-4AAA-CB26645A2AF0}"/>
                </a:ext>
              </a:extLst>
            </p:cNvPr>
            <p:cNvSpPr/>
            <p:nvPr/>
          </p:nvSpPr>
          <p:spPr>
            <a:xfrm>
              <a:off x="4446240" y="2434440"/>
              <a:ext cx="99595" cy="68915"/>
            </a:xfrm>
            <a:custGeom>
              <a:avLst/>
              <a:gdLst/>
              <a:ahLst/>
              <a:cxnLst/>
              <a:rect l="l" t="t" r="r" b="b"/>
              <a:pathLst>
                <a:path w="896" h="620" extrusionOk="0">
                  <a:moveTo>
                    <a:pt x="198" y="1"/>
                  </a:moveTo>
                  <a:cubicBezTo>
                    <a:pt x="189" y="1"/>
                    <a:pt x="180" y="2"/>
                    <a:pt x="170" y="3"/>
                  </a:cubicBezTo>
                  <a:cubicBezTo>
                    <a:pt x="0" y="40"/>
                    <a:pt x="403" y="619"/>
                    <a:pt x="403" y="619"/>
                  </a:cubicBezTo>
                  <a:cubicBezTo>
                    <a:pt x="403" y="619"/>
                    <a:pt x="895" y="493"/>
                    <a:pt x="789" y="309"/>
                  </a:cubicBezTo>
                  <a:cubicBezTo>
                    <a:pt x="747" y="234"/>
                    <a:pt x="684" y="212"/>
                    <a:pt x="626" y="212"/>
                  </a:cubicBezTo>
                  <a:cubicBezTo>
                    <a:pt x="542" y="212"/>
                    <a:pt x="467" y="257"/>
                    <a:pt x="467" y="257"/>
                  </a:cubicBezTo>
                  <a:cubicBezTo>
                    <a:pt x="467" y="257"/>
                    <a:pt x="3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598;p49">
              <a:extLst>
                <a:ext uri="{FF2B5EF4-FFF2-40B4-BE49-F238E27FC236}">
                  <a16:creationId xmlns:a16="http://schemas.microsoft.com/office/drawing/2014/main" xmlns="" id="{F756EC6E-A61B-9FE6-8946-53A806199527}"/>
                </a:ext>
              </a:extLst>
            </p:cNvPr>
            <p:cNvSpPr/>
            <p:nvPr/>
          </p:nvSpPr>
          <p:spPr>
            <a:xfrm>
              <a:off x="4427343" y="2543928"/>
              <a:ext cx="87034" cy="60356"/>
            </a:xfrm>
            <a:custGeom>
              <a:avLst/>
              <a:gdLst/>
              <a:ahLst/>
              <a:cxnLst/>
              <a:rect l="l" t="t" r="r" b="b"/>
              <a:pathLst>
                <a:path w="783" h="543" extrusionOk="0">
                  <a:moveTo>
                    <a:pt x="443" y="0"/>
                  </a:moveTo>
                  <a:lnTo>
                    <a:pt x="387" y="27"/>
                  </a:lnTo>
                  <a:cubicBezTo>
                    <a:pt x="317" y="54"/>
                    <a:pt x="250" y="90"/>
                    <a:pt x="187" y="130"/>
                  </a:cubicBezTo>
                  <a:cubicBezTo>
                    <a:pt x="121" y="173"/>
                    <a:pt x="57" y="217"/>
                    <a:pt x="1" y="276"/>
                  </a:cubicBezTo>
                  <a:cubicBezTo>
                    <a:pt x="11" y="277"/>
                    <a:pt x="22" y="277"/>
                    <a:pt x="32" y="277"/>
                  </a:cubicBezTo>
                  <a:cubicBezTo>
                    <a:pt x="104" y="277"/>
                    <a:pt x="170" y="268"/>
                    <a:pt x="237" y="253"/>
                  </a:cubicBezTo>
                  <a:cubicBezTo>
                    <a:pt x="288" y="244"/>
                    <a:pt x="339" y="231"/>
                    <a:pt x="388" y="216"/>
                  </a:cubicBezTo>
                  <a:lnTo>
                    <a:pt x="388" y="216"/>
                  </a:lnTo>
                  <a:cubicBezTo>
                    <a:pt x="436" y="272"/>
                    <a:pt x="488" y="324"/>
                    <a:pt x="543" y="376"/>
                  </a:cubicBezTo>
                  <a:cubicBezTo>
                    <a:pt x="617" y="436"/>
                    <a:pt x="689" y="496"/>
                    <a:pt x="783" y="542"/>
                  </a:cubicBezTo>
                  <a:cubicBezTo>
                    <a:pt x="756" y="443"/>
                    <a:pt x="709" y="356"/>
                    <a:pt x="660" y="276"/>
                  </a:cubicBezTo>
                  <a:cubicBezTo>
                    <a:pt x="609" y="197"/>
                    <a:pt x="553" y="120"/>
                    <a:pt x="490" y="50"/>
                  </a:cubicBezTo>
                  <a:lnTo>
                    <a:pt x="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599;p49">
              <a:extLst>
                <a:ext uri="{FF2B5EF4-FFF2-40B4-BE49-F238E27FC236}">
                  <a16:creationId xmlns:a16="http://schemas.microsoft.com/office/drawing/2014/main" xmlns="" id="{1C1C3FD5-1AE1-0BE5-33F6-46BE66F278E1}"/>
                </a:ext>
              </a:extLst>
            </p:cNvPr>
            <p:cNvSpPr/>
            <p:nvPr/>
          </p:nvSpPr>
          <p:spPr>
            <a:xfrm>
              <a:off x="4210589" y="1717376"/>
              <a:ext cx="122826" cy="144498"/>
            </a:xfrm>
            <a:custGeom>
              <a:avLst/>
              <a:gdLst/>
              <a:ahLst/>
              <a:cxnLst/>
              <a:rect l="l" t="t" r="r" b="b"/>
              <a:pathLst>
                <a:path w="1105" h="1300" extrusionOk="0">
                  <a:moveTo>
                    <a:pt x="681" y="1"/>
                  </a:moveTo>
                  <a:cubicBezTo>
                    <a:pt x="678" y="1"/>
                    <a:pt x="675" y="1"/>
                    <a:pt x="673" y="1"/>
                  </a:cubicBezTo>
                  <a:cubicBezTo>
                    <a:pt x="413" y="21"/>
                    <a:pt x="889" y="1126"/>
                    <a:pt x="889" y="1126"/>
                  </a:cubicBezTo>
                  <a:cubicBezTo>
                    <a:pt x="889" y="1126"/>
                    <a:pt x="437" y="412"/>
                    <a:pt x="227" y="412"/>
                  </a:cubicBezTo>
                  <a:cubicBezTo>
                    <a:pt x="216" y="412"/>
                    <a:pt x="206" y="413"/>
                    <a:pt x="197" y="417"/>
                  </a:cubicBezTo>
                  <a:cubicBezTo>
                    <a:pt x="0" y="497"/>
                    <a:pt x="650" y="1299"/>
                    <a:pt x="650" y="1299"/>
                  </a:cubicBezTo>
                  <a:lnTo>
                    <a:pt x="1105" y="1040"/>
                  </a:lnTo>
                  <a:cubicBezTo>
                    <a:pt x="1105" y="1040"/>
                    <a:pt x="936" y="1"/>
                    <a:pt x="681"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600;p49">
              <a:extLst>
                <a:ext uri="{FF2B5EF4-FFF2-40B4-BE49-F238E27FC236}">
                  <a16:creationId xmlns:a16="http://schemas.microsoft.com/office/drawing/2014/main" xmlns="" id="{4C1DA941-168F-2831-E594-26A76031B52A}"/>
                </a:ext>
              </a:extLst>
            </p:cNvPr>
            <p:cNvSpPr/>
            <p:nvPr/>
          </p:nvSpPr>
          <p:spPr>
            <a:xfrm>
              <a:off x="5030365" y="2666755"/>
              <a:ext cx="300897" cy="239534"/>
            </a:xfrm>
            <a:custGeom>
              <a:avLst/>
              <a:gdLst/>
              <a:ahLst/>
              <a:cxnLst/>
              <a:rect l="l" t="t" r="r" b="b"/>
              <a:pathLst>
                <a:path w="2707" h="2155" extrusionOk="0">
                  <a:moveTo>
                    <a:pt x="367" y="1"/>
                  </a:moveTo>
                  <a:lnTo>
                    <a:pt x="0" y="516"/>
                  </a:lnTo>
                  <a:cubicBezTo>
                    <a:pt x="0" y="516"/>
                    <a:pt x="604" y="2154"/>
                    <a:pt x="1020" y="2154"/>
                  </a:cubicBezTo>
                  <a:cubicBezTo>
                    <a:pt x="1032" y="2154"/>
                    <a:pt x="1044" y="2153"/>
                    <a:pt x="1055" y="2150"/>
                  </a:cubicBezTo>
                  <a:cubicBezTo>
                    <a:pt x="1471" y="2050"/>
                    <a:pt x="367" y="516"/>
                    <a:pt x="367" y="516"/>
                  </a:cubicBezTo>
                  <a:lnTo>
                    <a:pt x="367" y="516"/>
                  </a:lnTo>
                  <a:cubicBezTo>
                    <a:pt x="367" y="516"/>
                    <a:pt x="1412" y="1544"/>
                    <a:pt x="1774" y="1544"/>
                  </a:cubicBezTo>
                  <a:cubicBezTo>
                    <a:pt x="1808" y="1544"/>
                    <a:pt x="1837" y="1535"/>
                    <a:pt x="1857" y="1514"/>
                  </a:cubicBezTo>
                  <a:cubicBezTo>
                    <a:pt x="2094" y="1279"/>
                    <a:pt x="570" y="316"/>
                    <a:pt x="570" y="316"/>
                  </a:cubicBezTo>
                  <a:lnTo>
                    <a:pt x="570" y="316"/>
                  </a:lnTo>
                  <a:cubicBezTo>
                    <a:pt x="570" y="316"/>
                    <a:pt x="1600" y="518"/>
                    <a:pt x="2230" y="518"/>
                  </a:cubicBezTo>
                  <a:cubicBezTo>
                    <a:pt x="2507" y="518"/>
                    <a:pt x="2706" y="479"/>
                    <a:pt x="2706" y="366"/>
                  </a:cubicBezTo>
                  <a:cubicBezTo>
                    <a:pt x="2706" y="1"/>
                    <a:pt x="367" y="1"/>
                    <a:pt x="3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601;p49">
              <a:extLst>
                <a:ext uri="{FF2B5EF4-FFF2-40B4-BE49-F238E27FC236}">
                  <a16:creationId xmlns:a16="http://schemas.microsoft.com/office/drawing/2014/main" xmlns="" id="{341A5796-AC2F-D784-02C0-3A4A72F66A57}"/>
                </a:ext>
              </a:extLst>
            </p:cNvPr>
            <p:cNvSpPr/>
            <p:nvPr/>
          </p:nvSpPr>
          <p:spPr>
            <a:xfrm>
              <a:off x="3832658" y="2164666"/>
              <a:ext cx="335466" cy="225417"/>
            </a:xfrm>
            <a:custGeom>
              <a:avLst/>
              <a:gdLst/>
              <a:ahLst/>
              <a:cxnLst/>
              <a:rect l="l" t="t" r="r" b="b"/>
              <a:pathLst>
                <a:path w="3018" h="2028" extrusionOk="0">
                  <a:moveTo>
                    <a:pt x="823" y="0"/>
                  </a:moveTo>
                  <a:cubicBezTo>
                    <a:pt x="808" y="0"/>
                    <a:pt x="794" y="2"/>
                    <a:pt x="781" y="5"/>
                  </a:cubicBezTo>
                  <a:cubicBezTo>
                    <a:pt x="319" y="104"/>
                    <a:pt x="2025" y="1442"/>
                    <a:pt x="2025" y="1442"/>
                  </a:cubicBezTo>
                  <a:cubicBezTo>
                    <a:pt x="2025" y="1442"/>
                    <a:pt x="802" y="893"/>
                    <a:pt x="365" y="893"/>
                  </a:cubicBezTo>
                  <a:cubicBezTo>
                    <a:pt x="288" y="893"/>
                    <a:pt x="236" y="910"/>
                    <a:pt x="219" y="949"/>
                  </a:cubicBezTo>
                  <a:cubicBezTo>
                    <a:pt x="105" y="1212"/>
                    <a:pt x="2025" y="1808"/>
                    <a:pt x="2025" y="1808"/>
                  </a:cubicBezTo>
                  <a:cubicBezTo>
                    <a:pt x="2025" y="1808"/>
                    <a:pt x="1106" y="1654"/>
                    <a:pt x="512" y="1654"/>
                  </a:cubicBezTo>
                  <a:cubicBezTo>
                    <a:pt x="215" y="1654"/>
                    <a:pt x="0" y="1693"/>
                    <a:pt x="22" y="1808"/>
                  </a:cubicBezTo>
                  <a:cubicBezTo>
                    <a:pt x="56" y="1984"/>
                    <a:pt x="783" y="2027"/>
                    <a:pt x="1499" y="2027"/>
                  </a:cubicBezTo>
                  <a:cubicBezTo>
                    <a:pt x="2206" y="2027"/>
                    <a:pt x="2901" y="1985"/>
                    <a:pt x="2901" y="1985"/>
                  </a:cubicBezTo>
                  <a:lnTo>
                    <a:pt x="3018" y="1645"/>
                  </a:lnTo>
                  <a:cubicBezTo>
                    <a:pt x="3018" y="1645"/>
                    <a:pt x="1344" y="0"/>
                    <a:pt x="82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602;p49">
              <a:extLst>
                <a:ext uri="{FF2B5EF4-FFF2-40B4-BE49-F238E27FC236}">
                  <a16:creationId xmlns:a16="http://schemas.microsoft.com/office/drawing/2014/main" xmlns="" id="{9DD97DF7-5513-63BE-401D-70A6EAE76635}"/>
                </a:ext>
              </a:extLst>
            </p:cNvPr>
            <p:cNvSpPr/>
            <p:nvPr/>
          </p:nvSpPr>
          <p:spPr>
            <a:xfrm>
              <a:off x="4006284" y="2098862"/>
              <a:ext cx="1107771" cy="674585"/>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603;p49">
              <a:extLst>
                <a:ext uri="{FF2B5EF4-FFF2-40B4-BE49-F238E27FC236}">
                  <a16:creationId xmlns:a16="http://schemas.microsoft.com/office/drawing/2014/main" xmlns="" id="{5EFF0BB0-AD9E-EB70-D0F1-D4927E128787}"/>
                </a:ext>
              </a:extLst>
            </p:cNvPr>
            <p:cNvSpPr/>
            <p:nvPr/>
          </p:nvSpPr>
          <p:spPr>
            <a:xfrm>
              <a:off x="5171977" y="979193"/>
              <a:ext cx="15673" cy="58133"/>
            </a:xfrm>
            <a:custGeom>
              <a:avLst/>
              <a:gdLst/>
              <a:ahLst/>
              <a:cxnLst/>
              <a:rect l="l" t="t" r="r" b="b"/>
              <a:pathLst>
                <a:path w="141" h="523" extrusionOk="0">
                  <a:moveTo>
                    <a:pt x="71" y="1"/>
                  </a:moveTo>
                  <a:cubicBezTo>
                    <a:pt x="36" y="1"/>
                    <a:pt x="1" y="22"/>
                    <a:pt x="1" y="66"/>
                  </a:cubicBezTo>
                  <a:lnTo>
                    <a:pt x="1" y="455"/>
                  </a:lnTo>
                  <a:cubicBezTo>
                    <a:pt x="1" y="500"/>
                    <a:pt x="36" y="523"/>
                    <a:pt x="71" y="523"/>
                  </a:cubicBezTo>
                  <a:cubicBezTo>
                    <a:pt x="106" y="523"/>
                    <a:pt x="141" y="500"/>
                    <a:pt x="141" y="455"/>
                  </a:cubicBezTo>
                  <a:lnTo>
                    <a:pt x="141" y="66"/>
                  </a:lnTo>
                  <a:cubicBezTo>
                    <a:pt x="141" y="22"/>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604;p49">
              <a:extLst>
                <a:ext uri="{FF2B5EF4-FFF2-40B4-BE49-F238E27FC236}">
                  <a16:creationId xmlns:a16="http://schemas.microsoft.com/office/drawing/2014/main" xmlns="" id="{483CCFA6-4181-B785-4D32-B4DA6EF7140C}"/>
                </a:ext>
              </a:extLst>
            </p:cNvPr>
            <p:cNvSpPr/>
            <p:nvPr/>
          </p:nvSpPr>
          <p:spPr>
            <a:xfrm>
              <a:off x="5203879" y="955961"/>
              <a:ext cx="15228" cy="46795"/>
            </a:xfrm>
            <a:custGeom>
              <a:avLst/>
              <a:gdLst/>
              <a:ahLst/>
              <a:cxnLst/>
              <a:rect l="l" t="t" r="r" b="b"/>
              <a:pathLst>
                <a:path w="137" h="421" extrusionOk="0">
                  <a:moveTo>
                    <a:pt x="69" y="1"/>
                  </a:moveTo>
                  <a:cubicBezTo>
                    <a:pt x="35" y="1"/>
                    <a:pt x="1" y="23"/>
                    <a:pt x="1" y="68"/>
                  </a:cubicBezTo>
                  <a:lnTo>
                    <a:pt x="1" y="355"/>
                  </a:lnTo>
                  <a:cubicBezTo>
                    <a:pt x="1" y="398"/>
                    <a:pt x="35" y="421"/>
                    <a:pt x="70" y="421"/>
                  </a:cubicBezTo>
                  <a:cubicBezTo>
                    <a:pt x="103" y="421"/>
                    <a:pt x="136" y="399"/>
                    <a:pt x="136" y="355"/>
                  </a:cubicBezTo>
                  <a:lnTo>
                    <a:pt x="136" y="68"/>
                  </a:lnTo>
                  <a:cubicBezTo>
                    <a:pt x="136"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605;p49">
              <a:extLst>
                <a:ext uri="{FF2B5EF4-FFF2-40B4-BE49-F238E27FC236}">
                  <a16:creationId xmlns:a16="http://schemas.microsoft.com/office/drawing/2014/main" xmlns="" id="{EC75B134-7753-3513-4440-5D0223883BB8}"/>
                </a:ext>
              </a:extLst>
            </p:cNvPr>
            <p:cNvSpPr/>
            <p:nvPr/>
          </p:nvSpPr>
          <p:spPr>
            <a:xfrm>
              <a:off x="5418299" y="809125"/>
              <a:ext cx="23009" cy="55687"/>
            </a:xfrm>
            <a:custGeom>
              <a:avLst/>
              <a:gdLst/>
              <a:ahLst/>
              <a:cxnLst/>
              <a:rect l="l" t="t" r="r" b="b"/>
              <a:pathLst>
                <a:path w="207" h="501" extrusionOk="0">
                  <a:moveTo>
                    <a:pt x="121" y="1"/>
                  </a:moveTo>
                  <a:cubicBezTo>
                    <a:pt x="94" y="1"/>
                    <a:pt x="70" y="16"/>
                    <a:pt x="65" y="51"/>
                  </a:cubicBezTo>
                  <a:cubicBezTo>
                    <a:pt x="45" y="171"/>
                    <a:pt x="25" y="291"/>
                    <a:pt x="9" y="411"/>
                  </a:cubicBezTo>
                  <a:cubicBezTo>
                    <a:pt x="0" y="465"/>
                    <a:pt x="46" y="500"/>
                    <a:pt x="86" y="500"/>
                  </a:cubicBezTo>
                  <a:cubicBezTo>
                    <a:pt x="112" y="500"/>
                    <a:pt x="136" y="485"/>
                    <a:pt x="141" y="451"/>
                  </a:cubicBezTo>
                  <a:cubicBezTo>
                    <a:pt x="161" y="328"/>
                    <a:pt x="178" y="208"/>
                    <a:pt x="198" y="88"/>
                  </a:cubicBezTo>
                  <a:cubicBezTo>
                    <a:pt x="206" y="36"/>
                    <a:pt x="161"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606;p49">
              <a:extLst>
                <a:ext uri="{FF2B5EF4-FFF2-40B4-BE49-F238E27FC236}">
                  <a16:creationId xmlns:a16="http://schemas.microsoft.com/office/drawing/2014/main" xmlns="" id="{05CCE3CD-C35F-28D3-FF41-3DF057810E82}"/>
                </a:ext>
              </a:extLst>
            </p:cNvPr>
            <p:cNvSpPr/>
            <p:nvPr/>
          </p:nvSpPr>
          <p:spPr>
            <a:xfrm>
              <a:off x="5451313" y="838026"/>
              <a:ext cx="15339" cy="66803"/>
            </a:xfrm>
            <a:custGeom>
              <a:avLst/>
              <a:gdLst/>
              <a:ahLst/>
              <a:cxnLst/>
              <a:rect l="l" t="t" r="r" b="b"/>
              <a:pathLst>
                <a:path w="138" h="601" extrusionOk="0">
                  <a:moveTo>
                    <a:pt x="69" y="0"/>
                  </a:moveTo>
                  <a:cubicBezTo>
                    <a:pt x="35" y="0"/>
                    <a:pt x="1" y="23"/>
                    <a:pt x="1" y="68"/>
                  </a:cubicBezTo>
                  <a:lnTo>
                    <a:pt x="1" y="533"/>
                  </a:lnTo>
                  <a:cubicBezTo>
                    <a:pt x="1" y="578"/>
                    <a:pt x="35" y="601"/>
                    <a:pt x="69" y="601"/>
                  </a:cubicBezTo>
                  <a:cubicBezTo>
                    <a:pt x="103" y="601"/>
                    <a:pt x="137" y="578"/>
                    <a:pt x="137" y="533"/>
                  </a:cubicBezTo>
                  <a:lnTo>
                    <a:pt x="137" y="68"/>
                  </a:lnTo>
                  <a:cubicBezTo>
                    <a:pt x="137" y="23"/>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607;p49">
              <a:extLst>
                <a:ext uri="{FF2B5EF4-FFF2-40B4-BE49-F238E27FC236}">
                  <a16:creationId xmlns:a16="http://schemas.microsoft.com/office/drawing/2014/main" xmlns="" id="{3E673283-D79E-6B33-3033-31058FA4C7C7}"/>
                </a:ext>
              </a:extLst>
            </p:cNvPr>
            <p:cNvSpPr/>
            <p:nvPr/>
          </p:nvSpPr>
          <p:spPr>
            <a:xfrm>
              <a:off x="4333305" y="938955"/>
              <a:ext cx="20341" cy="52575"/>
            </a:xfrm>
            <a:custGeom>
              <a:avLst/>
              <a:gdLst/>
              <a:ahLst/>
              <a:cxnLst/>
              <a:rect l="l" t="t" r="r" b="b"/>
              <a:pathLst>
                <a:path w="183" h="473" extrusionOk="0">
                  <a:moveTo>
                    <a:pt x="91" y="1"/>
                  </a:moveTo>
                  <a:cubicBezTo>
                    <a:pt x="56" y="1"/>
                    <a:pt x="20" y="23"/>
                    <a:pt x="14" y="69"/>
                  </a:cubicBezTo>
                  <a:cubicBezTo>
                    <a:pt x="1" y="188"/>
                    <a:pt x="11" y="304"/>
                    <a:pt x="38" y="421"/>
                  </a:cubicBezTo>
                  <a:cubicBezTo>
                    <a:pt x="44" y="457"/>
                    <a:pt x="70" y="473"/>
                    <a:pt x="98" y="473"/>
                  </a:cubicBezTo>
                  <a:cubicBezTo>
                    <a:pt x="139" y="473"/>
                    <a:pt x="183" y="438"/>
                    <a:pt x="171" y="384"/>
                  </a:cubicBezTo>
                  <a:cubicBezTo>
                    <a:pt x="148" y="281"/>
                    <a:pt x="141" y="175"/>
                    <a:pt x="154" y="69"/>
                  </a:cubicBezTo>
                  <a:cubicBezTo>
                    <a:pt x="157" y="23"/>
                    <a:pt x="125"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608;p49">
              <a:extLst>
                <a:ext uri="{FF2B5EF4-FFF2-40B4-BE49-F238E27FC236}">
                  <a16:creationId xmlns:a16="http://schemas.microsoft.com/office/drawing/2014/main" xmlns="" id="{89A00B10-7E07-959A-A2BD-6D3512EFECEB}"/>
                </a:ext>
              </a:extLst>
            </p:cNvPr>
            <p:cNvSpPr/>
            <p:nvPr/>
          </p:nvSpPr>
          <p:spPr>
            <a:xfrm>
              <a:off x="4365207" y="953405"/>
              <a:ext cx="25454" cy="56243"/>
            </a:xfrm>
            <a:custGeom>
              <a:avLst/>
              <a:gdLst/>
              <a:ahLst/>
              <a:cxnLst/>
              <a:rect l="l" t="t" r="r" b="b"/>
              <a:pathLst>
                <a:path w="229" h="506" extrusionOk="0">
                  <a:moveTo>
                    <a:pt x="90" y="1"/>
                  </a:moveTo>
                  <a:cubicBezTo>
                    <a:pt x="55" y="1"/>
                    <a:pt x="19" y="23"/>
                    <a:pt x="13" y="68"/>
                  </a:cubicBezTo>
                  <a:cubicBezTo>
                    <a:pt x="1" y="208"/>
                    <a:pt x="27" y="341"/>
                    <a:pt x="84" y="470"/>
                  </a:cubicBezTo>
                  <a:cubicBezTo>
                    <a:pt x="95" y="495"/>
                    <a:pt x="115" y="506"/>
                    <a:pt x="135" y="506"/>
                  </a:cubicBezTo>
                  <a:cubicBezTo>
                    <a:pt x="180" y="506"/>
                    <a:pt x="229" y="456"/>
                    <a:pt x="203" y="401"/>
                  </a:cubicBezTo>
                  <a:cubicBezTo>
                    <a:pt x="157" y="294"/>
                    <a:pt x="144" y="181"/>
                    <a:pt x="153" y="68"/>
                  </a:cubicBezTo>
                  <a:cubicBezTo>
                    <a:pt x="157" y="23"/>
                    <a:pt x="124"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609;p49">
              <a:extLst>
                <a:ext uri="{FF2B5EF4-FFF2-40B4-BE49-F238E27FC236}">
                  <a16:creationId xmlns:a16="http://schemas.microsoft.com/office/drawing/2014/main" xmlns="" id="{4698BE72-D929-DA79-225E-6F5BAF2C4495}"/>
                </a:ext>
              </a:extLst>
            </p:cNvPr>
            <p:cNvSpPr/>
            <p:nvPr/>
          </p:nvSpPr>
          <p:spPr>
            <a:xfrm>
              <a:off x="4432567" y="498223"/>
              <a:ext cx="21119" cy="64246"/>
            </a:xfrm>
            <a:custGeom>
              <a:avLst/>
              <a:gdLst/>
              <a:ahLst/>
              <a:cxnLst/>
              <a:rect l="l" t="t" r="r" b="b"/>
              <a:pathLst>
                <a:path w="190" h="578" extrusionOk="0">
                  <a:moveTo>
                    <a:pt x="105" y="0"/>
                  </a:moveTo>
                  <a:cubicBezTo>
                    <a:pt x="78" y="0"/>
                    <a:pt x="53" y="15"/>
                    <a:pt x="46" y="49"/>
                  </a:cubicBezTo>
                  <a:cubicBezTo>
                    <a:pt x="17" y="203"/>
                    <a:pt x="0" y="355"/>
                    <a:pt x="0" y="512"/>
                  </a:cubicBezTo>
                  <a:cubicBezTo>
                    <a:pt x="0" y="555"/>
                    <a:pt x="34" y="577"/>
                    <a:pt x="68" y="577"/>
                  </a:cubicBezTo>
                  <a:cubicBezTo>
                    <a:pt x="102" y="577"/>
                    <a:pt x="137" y="555"/>
                    <a:pt x="137" y="512"/>
                  </a:cubicBezTo>
                  <a:cubicBezTo>
                    <a:pt x="140" y="369"/>
                    <a:pt x="153" y="226"/>
                    <a:pt x="180" y="86"/>
                  </a:cubicBezTo>
                  <a:cubicBezTo>
                    <a:pt x="190" y="34"/>
                    <a:pt x="146"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610;p49">
              <a:extLst>
                <a:ext uri="{FF2B5EF4-FFF2-40B4-BE49-F238E27FC236}">
                  <a16:creationId xmlns:a16="http://schemas.microsoft.com/office/drawing/2014/main" xmlns="" id="{9200F6EC-F493-4F74-B36A-EBAD16237E3A}"/>
                </a:ext>
              </a:extLst>
            </p:cNvPr>
            <p:cNvSpPr/>
            <p:nvPr/>
          </p:nvSpPr>
          <p:spPr>
            <a:xfrm>
              <a:off x="4474362" y="549911"/>
              <a:ext cx="19786" cy="58466"/>
            </a:xfrm>
            <a:custGeom>
              <a:avLst/>
              <a:gdLst/>
              <a:ahLst/>
              <a:cxnLst/>
              <a:rect l="l" t="t" r="r" b="b"/>
              <a:pathLst>
                <a:path w="178" h="526" extrusionOk="0">
                  <a:moveTo>
                    <a:pt x="92" y="1"/>
                  </a:moveTo>
                  <a:cubicBezTo>
                    <a:pt x="65" y="1"/>
                    <a:pt x="40" y="16"/>
                    <a:pt x="34" y="50"/>
                  </a:cubicBezTo>
                  <a:cubicBezTo>
                    <a:pt x="10" y="187"/>
                    <a:pt x="0" y="323"/>
                    <a:pt x="14" y="460"/>
                  </a:cubicBezTo>
                  <a:cubicBezTo>
                    <a:pt x="19" y="503"/>
                    <a:pt x="56" y="526"/>
                    <a:pt x="91" y="526"/>
                  </a:cubicBezTo>
                  <a:cubicBezTo>
                    <a:pt x="125" y="526"/>
                    <a:pt x="157" y="504"/>
                    <a:pt x="154" y="460"/>
                  </a:cubicBezTo>
                  <a:cubicBezTo>
                    <a:pt x="140" y="334"/>
                    <a:pt x="146" y="214"/>
                    <a:pt x="170" y="87"/>
                  </a:cubicBezTo>
                  <a:cubicBezTo>
                    <a:pt x="178" y="35"/>
                    <a:pt x="133"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611;p49">
              <a:extLst>
                <a:ext uri="{FF2B5EF4-FFF2-40B4-BE49-F238E27FC236}">
                  <a16:creationId xmlns:a16="http://schemas.microsoft.com/office/drawing/2014/main" xmlns="" id="{300833EC-9A01-EFB4-8E9C-8FFD8064CB9A}"/>
                </a:ext>
              </a:extLst>
            </p:cNvPr>
            <p:cNvSpPr/>
            <p:nvPr/>
          </p:nvSpPr>
          <p:spPr>
            <a:xfrm>
              <a:off x="4441015" y="722980"/>
              <a:ext cx="15673" cy="55354"/>
            </a:xfrm>
            <a:custGeom>
              <a:avLst/>
              <a:gdLst/>
              <a:ahLst/>
              <a:cxnLst/>
              <a:rect l="l" t="t" r="r" b="b"/>
              <a:pathLst>
                <a:path w="141" h="498" extrusionOk="0">
                  <a:moveTo>
                    <a:pt x="71" y="0"/>
                  </a:moveTo>
                  <a:cubicBezTo>
                    <a:pt x="36" y="0"/>
                    <a:pt x="1" y="23"/>
                    <a:pt x="1" y="67"/>
                  </a:cubicBezTo>
                  <a:lnTo>
                    <a:pt x="1" y="430"/>
                  </a:lnTo>
                  <a:cubicBezTo>
                    <a:pt x="1" y="475"/>
                    <a:pt x="36" y="498"/>
                    <a:pt x="71" y="498"/>
                  </a:cubicBezTo>
                  <a:cubicBezTo>
                    <a:pt x="106" y="498"/>
                    <a:pt x="141" y="475"/>
                    <a:pt x="141" y="430"/>
                  </a:cubicBezTo>
                  <a:lnTo>
                    <a:pt x="141" y="67"/>
                  </a:lnTo>
                  <a:cubicBezTo>
                    <a:pt x="141"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612;p49">
              <a:extLst>
                <a:ext uri="{FF2B5EF4-FFF2-40B4-BE49-F238E27FC236}">
                  <a16:creationId xmlns:a16="http://schemas.microsoft.com/office/drawing/2014/main" xmlns="" id="{84855D2F-4BCB-2C73-BACF-A4F15722A471}"/>
                </a:ext>
              </a:extLst>
            </p:cNvPr>
            <p:cNvSpPr/>
            <p:nvPr/>
          </p:nvSpPr>
          <p:spPr>
            <a:xfrm>
              <a:off x="4472806" y="1802077"/>
              <a:ext cx="15673" cy="32457"/>
            </a:xfrm>
            <a:custGeom>
              <a:avLst/>
              <a:gdLst/>
              <a:ahLst/>
              <a:cxnLst/>
              <a:rect l="l" t="t" r="r" b="b"/>
              <a:pathLst>
                <a:path w="141" h="292" extrusionOk="0">
                  <a:moveTo>
                    <a:pt x="71" y="0"/>
                  </a:moveTo>
                  <a:cubicBezTo>
                    <a:pt x="36" y="0"/>
                    <a:pt x="1" y="23"/>
                    <a:pt x="1" y="67"/>
                  </a:cubicBezTo>
                  <a:lnTo>
                    <a:pt x="1" y="224"/>
                  </a:lnTo>
                  <a:cubicBezTo>
                    <a:pt x="1" y="269"/>
                    <a:pt x="36" y="292"/>
                    <a:pt x="71" y="292"/>
                  </a:cubicBezTo>
                  <a:cubicBezTo>
                    <a:pt x="106" y="292"/>
                    <a:pt x="140" y="269"/>
                    <a:pt x="140" y="224"/>
                  </a:cubicBezTo>
                  <a:lnTo>
                    <a:pt x="140" y="67"/>
                  </a:lnTo>
                  <a:cubicBezTo>
                    <a:pt x="140"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613;p49">
              <a:extLst>
                <a:ext uri="{FF2B5EF4-FFF2-40B4-BE49-F238E27FC236}">
                  <a16:creationId xmlns:a16="http://schemas.microsoft.com/office/drawing/2014/main" xmlns="" id="{52FDF9C3-943A-97BB-CA11-86824B0223B2}"/>
                </a:ext>
              </a:extLst>
            </p:cNvPr>
            <p:cNvSpPr/>
            <p:nvPr/>
          </p:nvSpPr>
          <p:spPr>
            <a:xfrm>
              <a:off x="4483588" y="1883554"/>
              <a:ext cx="38793" cy="47907"/>
            </a:xfrm>
            <a:custGeom>
              <a:avLst/>
              <a:gdLst/>
              <a:ahLst/>
              <a:cxnLst/>
              <a:rect l="l" t="t" r="r" b="b"/>
              <a:pathLst>
                <a:path w="349" h="431" extrusionOk="0">
                  <a:moveTo>
                    <a:pt x="135" y="1"/>
                  </a:moveTo>
                  <a:cubicBezTo>
                    <a:pt x="115" y="1"/>
                    <a:pt x="96" y="10"/>
                    <a:pt x="83" y="33"/>
                  </a:cubicBezTo>
                  <a:cubicBezTo>
                    <a:pt x="0" y="187"/>
                    <a:pt x="74" y="370"/>
                    <a:pt x="237" y="426"/>
                  </a:cubicBezTo>
                  <a:cubicBezTo>
                    <a:pt x="245" y="429"/>
                    <a:pt x="253" y="431"/>
                    <a:pt x="260" y="431"/>
                  </a:cubicBezTo>
                  <a:cubicBezTo>
                    <a:pt x="326" y="431"/>
                    <a:pt x="348" y="317"/>
                    <a:pt x="274" y="293"/>
                  </a:cubicBezTo>
                  <a:cubicBezTo>
                    <a:pt x="197" y="267"/>
                    <a:pt x="163" y="173"/>
                    <a:pt x="200" y="104"/>
                  </a:cubicBezTo>
                  <a:cubicBezTo>
                    <a:pt x="230" y="50"/>
                    <a:pt x="181"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614;p49">
              <a:extLst>
                <a:ext uri="{FF2B5EF4-FFF2-40B4-BE49-F238E27FC236}">
                  <a16:creationId xmlns:a16="http://schemas.microsoft.com/office/drawing/2014/main" xmlns="" id="{18F3A150-7212-189D-A1AB-2536AC8933F0}"/>
                </a:ext>
              </a:extLst>
            </p:cNvPr>
            <p:cNvSpPr/>
            <p:nvPr/>
          </p:nvSpPr>
          <p:spPr>
            <a:xfrm>
              <a:off x="4529495" y="1810747"/>
              <a:ext cx="20341" cy="44016"/>
            </a:xfrm>
            <a:custGeom>
              <a:avLst/>
              <a:gdLst/>
              <a:ahLst/>
              <a:cxnLst/>
              <a:rect l="l" t="t" r="r" b="b"/>
              <a:pathLst>
                <a:path w="183" h="396" extrusionOk="0">
                  <a:moveTo>
                    <a:pt x="68" y="0"/>
                  </a:moveTo>
                  <a:cubicBezTo>
                    <a:pt x="41" y="0"/>
                    <a:pt x="17" y="15"/>
                    <a:pt x="13" y="49"/>
                  </a:cubicBezTo>
                  <a:cubicBezTo>
                    <a:pt x="0" y="153"/>
                    <a:pt x="3" y="246"/>
                    <a:pt x="33" y="346"/>
                  </a:cubicBezTo>
                  <a:cubicBezTo>
                    <a:pt x="43" y="380"/>
                    <a:pt x="70" y="395"/>
                    <a:pt x="98" y="395"/>
                  </a:cubicBezTo>
                  <a:cubicBezTo>
                    <a:pt x="140" y="395"/>
                    <a:pt x="182" y="361"/>
                    <a:pt x="166" y="309"/>
                  </a:cubicBezTo>
                  <a:cubicBezTo>
                    <a:pt x="143" y="236"/>
                    <a:pt x="137" y="163"/>
                    <a:pt x="146" y="86"/>
                  </a:cubicBezTo>
                  <a:cubicBezTo>
                    <a:pt x="155" y="34"/>
                    <a:pt x="108"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615;p49">
              <a:extLst>
                <a:ext uri="{FF2B5EF4-FFF2-40B4-BE49-F238E27FC236}">
                  <a16:creationId xmlns:a16="http://schemas.microsoft.com/office/drawing/2014/main" xmlns="" id="{F9E3CC45-BBA1-4E8B-8FBB-B37B2309C311}"/>
                </a:ext>
              </a:extLst>
            </p:cNvPr>
            <p:cNvSpPr/>
            <p:nvPr/>
          </p:nvSpPr>
          <p:spPr>
            <a:xfrm>
              <a:off x="4560175" y="1926126"/>
              <a:ext cx="24676" cy="49241"/>
            </a:xfrm>
            <a:custGeom>
              <a:avLst/>
              <a:gdLst/>
              <a:ahLst/>
              <a:cxnLst/>
              <a:rect l="l" t="t" r="r" b="b"/>
              <a:pathLst>
                <a:path w="222" h="443" extrusionOk="0">
                  <a:moveTo>
                    <a:pt x="85" y="1"/>
                  </a:moveTo>
                  <a:cubicBezTo>
                    <a:pt x="44" y="1"/>
                    <a:pt x="0" y="35"/>
                    <a:pt x="10" y="87"/>
                  </a:cubicBezTo>
                  <a:cubicBezTo>
                    <a:pt x="33" y="190"/>
                    <a:pt x="53" y="289"/>
                    <a:pt x="77" y="393"/>
                  </a:cubicBezTo>
                  <a:cubicBezTo>
                    <a:pt x="84" y="428"/>
                    <a:pt x="110" y="442"/>
                    <a:pt x="137" y="442"/>
                  </a:cubicBezTo>
                  <a:cubicBezTo>
                    <a:pt x="178" y="442"/>
                    <a:pt x="222" y="408"/>
                    <a:pt x="210" y="357"/>
                  </a:cubicBezTo>
                  <a:cubicBezTo>
                    <a:pt x="187" y="253"/>
                    <a:pt x="167" y="150"/>
                    <a:pt x="144" y="50"/>
                  </a:cubicBezTo>
                  <a:cubicBezTo>
                    <a:pt x="137" y="15"/>
                    <a:pt x="112"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616;p49">
              <a:extLst>
                <a:ext uri="{FF2B5EF4-FFF2-40B4-BE49-F238E27FC236}">
                  <a16:creationId xmlns:a16="http://schemas.microsoft.com/office/drawing/2014/main" xmlns="" id="{F2BEDDEB-083E-A1AD-65EC-4F537FC2A03C}"/>
                </a:ext>
              </a:extLst>
            </p:cNvPr>
            <p:cNvSpPr/>
            <p:nvPr/>
          </p:nvSpPr>
          <p:spPr>
            <a:xfrm>
              <a:off x="4625312" y="1836869"/>
              <a:ext cx="15562" cy="49463"/>
            </a:xfrm>
            <a:custGeom>
              <a:avLst/>
              <a:gdLst/>
              <a:ahLst/>
              <a:cxnLst/>
              <a:rect l="l" t="t" r="r" b="b"/>
              <a:pathLst>
                <a:path w="140" h="445" extrusionOk="0">
                  <a:moveTo>
                    <a:pt x="70" y="1"/>
                  </a:moveTo>
                  <a:cubicBezTo>
                    <a:pt x="35" y="1"/>
                    <a:pt x="0" y="23"/>
                    <a:pt x="0" y="68"/>
                  </a:cubicBezTo>
                  <a:lnTo>
                    <a:pt x="0" y="378"/>
                  </a:lnTo>
                  <a:cubicBezTo>
                    <a:pt x="0" y="422"/>
                    <a:pt x="35" y="445"/>
                    <a:pt x="70" y="445"/>
                  </a:cubicBezTo>
                  <a:cubicBezTo>
                    <a:pt x="105" y="445"/>
                    <a:pt x="140" y="422"/>
                    <a:pt x="140" y="378"/>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617;p49">
              <a:extLst>
                <a:ext uri="{FF2B5EF4-FFF2-40B4-BE49-F238E27FC236}">
                  <a16:creationId xmlns:a16="http://schemas.microsoft.com/office/drawing/2014/main" xmlns="" id="{CF0066FC-6E7B-8D95-A74A-1A4AE9C26B8D}"/>
                </a:ext>
              </a:extLst>
            </p:cNvPr>
            <p:cNvSpPr/>
            <p:nvPr/>
          </p:nvSpPr>
          <p:spPr>
            <a:xfrm>
              <a:off x="4628202" y="1943355"/>
              <a:ext cx="15673" cy="66580"/>
            </a:xfrm>
            <a:custGeom>
              <a:avLst/>
              <a:gdLst/>
              <a:ahLst/>
              <a:cxnLst/>
              <a:rect l="l" t="t" r="r" b="b"/>
              <a:pathLst>
                <a:path w="141" h="599" extrusionOk="0">
                  <a:moveTo>
                    <a:pt x="70" y="0"/>
                  </a:moveTo>
                  <a:cubicBezTo>
                    <a:pt x="35" y="0"/>
                    <a:pt x="1" y="22"/>
                    <a:pt x="1" y="65"/>
                  </a:cubicBezTo>
                  <a:lnTo>
                    <a:pt x="1" y="531"/>
                  </a:lnTo>
                  <a:cubicBezTo>
                    <a:pt x="1" y="576"/>
                    <a:pt x="35" y="598"/>
                    <a:pt x="70" y="598"/>
                  </a:cubicBezTo>
                  <a:cubicBezTo>
                    <a:pt x="105" y="598"/>
                    <a:pt x="140" y="576"/>
                    <a:pt x="140" y="531"/>
                  </a:cubicBezTo>
                  <a:lnTo>
                    <a:pt x="140" y="65"/>
                  </a:lnTo>
                  <a:cubicBezTo>
                    <a:pt x="140" y="22"/>
                    <a:pt x="10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618;p49">
              <a:extLst>
                <a:ext uri="{FF2B5EF4-FFF2-40B4-BE49-F238E27FC236}">
                  <a16:creationId xmlns:a16="http://schemas.microsoft.com/office/drawing/2014/main" xmlns="" id="{2BB12BE6-9A62-AD37-08CC-EC3730DDBE68}"/>
                </a:ext>
              </a:extLst>
            </p:cNvPr>
            <p:cNvSpPr/>
            <p:nvPr/>
          </p:nvSpPr>
          <p:spPr>
            <a:xfrm>
              <a:off x="4698008" y="1877107"/>
              <a:ext cx="26900" cy="60578"/>
            </a:xfrm>
            <a:custGeom>
              <a:avLst/>
              <a:gdLst/>
              <a:ahLst/>
              <a:cxnLst/>
              <a:rect l="l" t="t" r="r" b="b"/>
              <a:pathLst>
                <a:path w="242" h="545" extrusionOk="0">
                  <a:moveTo>
                    <a:pt x="174" y="0"/>
                  </a:moveTo>
                  <a:cubicBezTo>
                    <a:pt x="139" y="0"/>
                    <a:pt x="103" y="22"/>
                    <a:pt x="102" y="65"/>
                  </a:cubicBezTo>
                  <a:cubicBezTo>
                    <a:pt x="95" y="202"/>
                    <a:pt x="65" y="331"/>
                    <a:pt x="19" y="461"/>
                  </a:cubicBezTo>
                  <a:cubicBezTo>
                    <a:pt x="0" y="512"/>
                    <a:pt x="42" y="545"/>
                    <a:pt x="84" y="545"/>
                  </a:cubicBezTo>
                  <a:cubicBezTo>
                    <a:pt x="112" y="545"/>
                    <a:pt x="140" y="531"/>
                    <a:pt x="151" y="498"/>
                  </a:cubicBezTo>
                  <a:cubicBezTo>
                    <a:pt x="205" y="358"/>
                    <a:pt x="231" y="215"/>
                    <a:pt x="238" y="65"/>
                  </a:cubicBezTo>
                  <a:cubicBezTo>
                    <a:pt x="242" y="22"/>
                    <a:pt x="208" y="0"/>
                    <a:pt x="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619;p49">
              <a:extLst>
                <a:ext uri="{FF2B5EF4-FFF2-40B4-BE49-F238E27FC236}">
                  <a16:creationId xmlns:a16="http://schemas.microsoft.com/office/drawing/2014/main" xmlns="" id="{104DE62B-4B4C-E148-6063-53696BB023B3}"/>
                </a:ext>
              </a:extLst>
            </p:cNvPr>
            <p:cNvSpPr/>
            <p:nvPr/>
          </p:nvSpPr>
          <p:spPr>
            <a:xfrm>
              <a:off x="4675110" y="1992597"/>
              <a:ext cx="31679" cy="45795"/>
            </a:xfrm>
            <a:custGeom>
              <a:avLst/>
              <a:gdLst/>
              <a:ahLst/>
              <a:cxnLst/>
              <a:rect l="l" t="t" r="r" b="b"/>
              <a:pathLst>
                <a:path w="285" h="412" extrusionOk="0">
                  <a:moveTo>
                    <a:pt x="201" y="1"/>
                  </a:moveTo>
                  <a:cubicBezTo>
                    <a:pt x="173" y="1"/>
                    <a:pt x="144" y="15"/>
                    <a:pt x="131" y="48"/>
                  </a:cubicBezTo>
                  <a:cubicBezTo>
                    <a:pt x="95" y="141"/>
                    <a:pt x="58" y="235"/>
                    <a:pt x="21" y="327"/>
                  </a:cubicBezTo>
                  <a:cubicBezTo>
                    <a:pt x="1" y="378"/>
                    <a:pt x="43" y="412"/>
                    <a:pt x="86" y="412"/>
                  </a:cubicBezTo>
                  <a:cubicBezTo>
                    <a:pt x="114" y="412"/>
                    <a:pt x="141" y="398"/>
                    <a:pt x="154" y="367"/>
                  </a:cubicBezTo>
                  <a:cubicBezTo>
                    <a:pt x="191" y="271"/>
                    <a:pt x="228" y="178"/>
                    <a:pt x="265" y="84"/>
                  </a:cubicBezTo>
                  <a:cubicBezTo>
                    <a:pt x="284" y="34"/>
                    <a:pt x="24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620;p49">
              <a:extLst>
                <a:ext uri="{FF2B5EF4-FFF2-40B4-BE49-F238E27FC236}">
                  <a16:creationId xmlns:a16="http://schemas.microsoft.com/office/drawing/2014/main" xmlns="" id="{A8F12425-A18A-B069-8EBA-4FA0999797C4}"/>
                </a:ext>
              </a:extLst>
            </p:cNvPr>
            <p:cNvSpPr/>
            <p:nvPr/>
          </p:nvSpPr>
          <p:spPr>
            <a:xfrm>
              <a:off x="4776373" y="1900449"/>
              <a:ext cx="46240" cy="60578"/>
            </a:xfrm>
            <a:custGeom>
              <a:avLst/>
              <a:gdLst/>
              <a:ahLst/>
              <a:cxnLst/>
              <a:rect l="l" t="t" r="r" b="b"/>
              <a:pathLst>
                <a:path w="416" h="545" extrusionOk="0">
                  <a:moveTo>
                    <a:pt x="318" y="0"/>
                  </a:moveTo>
                  <a:cubicBezTo>
                    <a:pt x="297" y="0"/>
                    <a:pt x="275" y="10"/>
                    <a:pt x="259" y="32"/>
                  </a:cubicBezTo>
                  <a:cubicBezTo>
                    <a:pt x="159" y="165"/>
                    <a:pt x="82" y="308"/>
                    <a:pt x="19" y="461"/>
                  </a:cubicBezTo>
                  <a:cubicBezTo>
                    <a:pt x="1" y="511"/>
                    <a:pt x="42" y="544"/>
                    <a:pt x="85" y="544"/>
                  </a:cubicBezTo>
                  <a:cubicBezTo>
                    <a:pt x="113" y="544"/>
                    <a:pt x="142" y="530"/>
                    <a:pt x="156" y="497"/>
                  </a:cubicBezTo>
                  <a:cubicBezTo>
                    <a:pt x="212" y="354"/>
                    <a:pt x="285" y="225"/>
                    <a:pt x="378" y="101"/>
                  </a:cubicBezTo>
                  <a:cubicBezTo>
                    <a:pt x="416" y="50"/>
                    <a:pt x="368"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621;p49">
              <a:extLst>
                <a:ext uri="{FF2B5EF4-FFF2-40B4-BE49-F238E27FC236}">
                  <a16:creationId xmlns:a16="http://schemas.microsoft.com/office/drawing/2014/main" xmlns="" id="{7A878C43-0C7E-0D43-36BF-5A4E1C147F1E}"/>
                </a:ext>
              </a:extLst>
            </p:cNvPr>
            <p:cNvSpPr/>
            <p:nvPr/>
          </p:nvSpPr>
          <p:spPr>
            <a:xfrm>
              <a:off x="4726019" y="2035170"/>
              <a:ext cx="50242" cy="44572"/>
            </a:xfrm>
            <a:custGeom>
              <a:avLst/>
              <a:gdLst/>
              <a:ahLst/>
              <a:cxnLst/>
              <a:rect l="l" t="t" r="r" b="b"/>
              <a:pathLst>
                <a:path w="452" h="401" extrusionOk="0">
                  <a:moveTo>
                    <a:pt x="352" y="0"/>
                  </a:moveTo>
                  <a:cubicBezTo>
                    <a:pt x="337" y="0"/>
                    <a:pt x="320" y="6"/>
                    <a:pt x="306" y="21"/>
                  </a:cubicBezTo>
                  <a:cubicBezTo>
                    <a:pt x="222" y="107"/>
                    <a:pt x="136" y="194"/>
                    <a:pt x="49" y="281"/>
                  </a:cubicBezTo>
                  <a:cubicBezTo>
                    <a:pt x="1" y="329"/>
                    <a:pt x="50" y="400"/>
                    <a:pt x="104" y="400"/>
                  </a:cubicBezTo>
                  <a:cubicBezTo>
                    <a:pt x="119" y="400"/>
                    <a:pt x="135" y="395"/>
                    <a:pt x="149" y="380"/>
                  </a:cubicBezTo>
                  <a:cubicBezTo>
                    <a:pt x="232" y="291"/>
                    <a:pt x="319" y="204"/>
                    <a:pt x="406" y="118"/>
                  </a:cubicBezTo>
                  <a:cubicBezTo>
                    <a:pt x="452" y="69"/>
                    <a:pt x="405"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622;p49">
              <a:extLst>
                <a:ext uri="{FF2B5EF4-FFF2-40B4-BE49-F238E27FC236}">
                  <a16:creationId xmlns:a16="http://schemas.microsoft.com/office/drawing/2014/main" xmlns="" id="{7EA48EA4-ADCD-5180-F091-ABBF2BBFCAE0}"/>
                </a:ext>
              </a:extLst>
            </p:cNvPr>
            <p:cNvSpPr/>
            <p:nvPr/>
          </p:nvSpPr>
          <p:spPr>
            <a:xfrm>
              <a:off x="4888085" y="1949247"/>
              <a:ext cx="35014" cy="38014"/>
            </a:xfrm>
            <a:custGeom>
              <a:avLst/>
              <a:gdLst/>
              <a:ahLst/>
              <a:cxnLst/>
              <a:rect l="l" t="t" r="r" b="b"/>
              <a:pathLst>
                <a:path w="315" h="342" extrusionOk="0">
                  <a:moveTo>
                    <a:pt x="217" y="1"/>
                  </a:moveTo>
                  <a:cubicBezTo>
                    <a:pt x="197" y="1"/>
                    <a:pt x="176" y="10"/>
                    <a:pt x="162" y="32"/>
                  </a:cubicBezTo>
                  <a:cubicBezTo>
                    <a:pt x="119" y="101"/>
                    <a:pt x="76" y="172"/>
                    <a:pt x="32" y="238"/>
                  </a:cubicBezTo>
                  <a:cubicBezTo>
                    <a:pt x="0" y="291"/>
                    <a:pt x="48" y="341"/>
                    <a:pt x="96" y="341"/>
                  </a:cubicBezTo>
                  <a:cubicBezTo>
                    <a:pt x="117" y="341"/>
                    <a:pt x="138" y="332"/>
                    <a:pt x="152" y="308"/>
                  </a:cubicBezTo>
                  <a:cubicBezTo>
                    <a:pt x="195" y="241"/>
                    <a:pt x="239" y="172"/>
                    <a:pt x="282" y="101"/>
                  </a:cubicBezTo>
                  <a:cubicBezTo>
                    <a:pt x="315" y="50"/>
                    <a:pt x="266" y="1"/>
                    <a:pt x="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623;p49">
              <a:extLst>
                <a:ext uri="{FF2B5EF4-FFF2-40B4-BE49-F238E27FC236}">
                  <a16:creationId xmlns:a16="http://schemas.microsoft.com/office/drawing/2014/main" xmlns="" id="{24494B93-D905-9815-23BB-75F0DE47A6D1}"/>
                </a:ext>
              </a:extLst>
            </p:cNvPr>
            <p:cNvSpPr/>
            <p:nvPr/>
          </p:nvSpPr>
          <p:spPr>
            <a:xfrm>
              <a:off x="4824059" y="2055622"/>
              <a:ext cx="44907" cy="35791"/>
            </a:xfrm>
            <a:custGeom>
              <a:avLst/>
              <a:gdLst/>
              <a:ahLst/>
              <a:cxnLst/>
              <a:rect l="l" t="t" r="r" b="b"/>
              <a:pathLst>
                <a:path w="404" h="322" extrusionOk="0">
                  <a:moveTo>
                    <a:pt x="302" y="1"/>
                  </a:moveTo>
                  <a:cubicBezTo>
                    <a:pt x="287" y="1"/>
                    <a:pt x="270" y="7"/>
                    <a:pt x="255" y="20"/>
                  </a:cubicBezTo>
                  <a:lnTo>
                    <a:pt x="52" y="207"/>
                  </a:lnTo>
                  <a:cubicBezTo>
                    <a:pt x="1" y="253"/>
                    <a:pt x="48" y="322"/>
                    <a:pt x="102" y="322"/>
                  </a:cubicBezTo>
                  <a:cubicBezTo>
                    <a:pt x="118" y="322"/>
                    <a:pt x="134" y="316"/>
                    <a:pt x="149" y="303"/>
                  </a:cubicBezTo>
                  <a:lnTo>
                    <a:pt x="352" y="116"/>
                  </a:lnTo>
                  <a:cubicBezTo>
                    <a:pt x="404" y="70"/>
                    <a:pt x="357"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624;p49">
              <a:extLst>
                <a:ext uri="{FF2B5EF4-FFF2-40B4-BE49-F238E27FC236}">
                  <a16:creationId xmlns:a16="http://schemas.microsoft.com/office/drawing/2014/main" xmlns="" id="{E0F3B4DB-71D5-73D5-2902-4C2279704400}"/>
                </a:ext>
              </a:extLst>
            </p:cNvPr>
            <p:cNvSpPr/>
            <p:nvPr/>
          </p:nvSpPr>
          <p:spPr>
            <a:xfrm>
              <a:off x="4935104" y="2058624"/>
              <a:ext cx="40905" cy="28900"/>
            </a:xfrm>
            <a:custGeom>
              <a:avLst/>
              <a:gdLst/>
              <a:ahLst/>
              <a:cxnLst/>
              <a:rect l="l" t="t" r="r" b="b"/>
              <a:pathLst>
                <a:path w="368" h="260" extrusionOk="0">
                  <a:moveTo>
                    <a:pt x="256" y="1"/>
                  </a:moveTo>
                  <a:cubicBezTo>
                    <a:pt x="241" y="1"/>
                    <a:pt x="226" y="5"/>
                    <a:pt x="212" y="16"/>
                  </a:cubicBezTo>
                  <a:cubicBezTo>
                    <a:pt x="162" y="60"/>
                    <a:pt x="109" y="103"/>
                    <a:pt x="55" y="146"/>
                  </a:cubicBezTo>
                  <a:cubicBezTo>
                    <a:pt x="0" y="188"/>
                    <a:pt x="51" y="260"/>
                    <a:pt x="109" y="260"/>
                  </a:cubicBezTo>
                  <a:cubicBezTo>
                    <a:pt x="125" y="260"/>
                    <a:pt x="140" y="255"/>
                    <a:pt x="155" y="243"/>
                  </a:cubicBezTo>
                  <a:cubicBezTo>
                    <a:pt x="205" y="200"/>
                    <a:pt x="258" y="160"/>
                    <a:pt x="312" y="116"/>
                  </a:cubicBezTo>
                  <a:cubicBezTo>
                    <a:pt x="368" y="71"/>
                    <a:pt x="315"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625;p49">
              <a:extLst>
                <a:ext uri="{FF2B5EF4-FFF2-40B4-BE49-F238E27FC236}">
                  <a16:creationId xmlns:a16="http://schemas.microsoft.com/office/drawing/2014/main" xmlns="" id="{3029A5EF-083D-C2A5-921D-5008BD70D3FC}"/>
                </a:ext>
              </a:extLst>
            </p:cNvPr>
            <p:cNvSpPr/>
            <p:nvPr/>
          </p:nvSpPr>
          <p:spPr>
            <a:xfrm>
              <a:off x="5021583" y="1986261"/>
              <a:ext cx="42017" cy="32901"/>
            </a:xfrm>
            <a:custGeom>
              <a:avLst/>
              <a:gdLst/>
              <a:ahLst/>
              <a:cxnLst/>
              <a:rect l="l" t="t" r="r" b="b"/>
              <a:pathLst>
                <a:path w="378" h="296" extrusionOk="0">
                  <a:moveTo>
                    <a:pt x="280" y="1"/>
                  </a:moveTo>
                  <a:cubicBezTo>
                    <a:pt x="259" y="1"/>
                    <a:pt x="238" y="10"/>
                    <a:pt x="223" y="32"/>
                  </a:cubicBezTo>
                  <a:cubicBezTo>
                    <a:pt x="183" y="92"/>
                    <a:pt x="133" y="135"/>
                    <a:pt x="70" y="168"/>
                  </a:cubicBezTo>
                  <a:cubicBezTo>
                    <a:pt x="1" y="202"/>
                    <a:pt x="43" y="296"/>
                    <a:pt x="107" y="296"/>
                  </a:cubicBezTo>
                  <a:cubicBezTo>
                    <a:pt x="117" y="296"/>
                    <a:pt x="128" y="293"/>
                    <a:pt x="139" y="288"/>
                  </a:cubicBezTo>
                  <a:cubicBezTo>
                    <a:pt x="226" y="241"/>
                    <a:pt x="289" y="181"/>
                    <a:pt x="343" y="101"/>
                  </a:cubicBezTo>
                  <a:cubicBezTo>
                    <a:pt x="377" y="50"/>
                    <a:pt x="329"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626;p49">
              <a:extLst>
                <a:ext uri="{FF2B5EF4-FFF2-40B4-BE49-F238E27FC236}">
                  <a16:creationId xmlns:a16="http://schemas.microsoft.com/office/drawing/2014/main" xmlns="" id="{808D3DEC-923D-D4F7-3CAC-7A1869D9DAA4}"/>
                </a:ext>
              </a:extLst>
            </p:cNvPr>
            <p:cNvSpPr/>
            <p:nvPr/>
          </p:nvSpPr>
          <p:spPr>
            <a:xfrm>
              <a:off x="4941329" y="1969366"/>
              <a:ext cx="35125" cy="34902"/>
            </a:xfrm>
            <a:custGeom>
              <a:avLst/>
              <a:gdLst/>
              <a:ahLst/>
              <a:cxnLst/>
              <a:rect l="l" t="t" r="r" b="b"/>
              <a:pathLst>
                <a:path w="316" h="314" extrusionOk="0">
                  <a:moveTo>
                    <a:pt x="232" y="0"/>
                  </a:moveTo>
                  <a:cubicBezTo>
                    <a:pt x="204" y="0"/>
                    <a:pt x="175" y="15"/>
                    <a:pt x="162" y="47"/>
                  </a:cubicBezTo>
                  <a:cubicBezTo>
                    <a:pt x="139" y="107"/>
                    <a:pt x="102" y="154"/>
                    <a:pt x="53" y="197"/>
                  </a:cubicBezTo>
                  <a:cubicBezTo>
                    <a:pt x="0" y="244"/>
                    <a:pt x="49" y="314"/>
                    <a:pt x="104" y="314"/>
                  </a:cubicBezTo>
                  <a:cubicBezTo>
                    <a:pt x="119" y="314"/>
                    <a:pt x="135" y="309"/>
                    <a:pt x="149" y="297"/>
                  </a:cubicBezTo>
                  <a:cubicBezTo>
                    <a:pt x="219" y="237"/>
                    <a:pt x="262" y="167"/>
                    <a:pt x="295" y="84"/>
                  </a:cubicBezTo>
                  <a:cubicBezTo>
                    <a:pt x="316" y="33"/>
                    <a:pt x="275"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627;p49">
              <a:extLst>
                <a:ext uri="{FF2B5EF4-FFF2-40B4-BE49-F238E27FC236}">
                  <a16:creationId xmlns:a16="http://schemas.microsoft.com/office/drawing/2014/main" xmlns="" id="{6A44345B-D749-4445-BC70-C47FAC9D8A96}"/>
                </a:ext>
              </a:extLst>
            </p:cNvPr>
            <p:cNvSpPr/>
            <p:nvPr/>
          </p:nvSpPr>
          <p:spPr>
            <a:xfrm>
              <a:off x="4734578" y="2158775"/>
              <a:ext cx="39015" cy="32790"/>
            </a:xfrm>
            <a:custGeom>
              <a:avLst/>
              <a:gdLst/>
              <a:ahLst/>
              <a:cxnLst/>
              <a:rect l="l" t="t" r="r" b="b"/>
              <a:pathLst>
                <a:path w="351" h="295" extrusionOk="0">
                  <a:moveTo>
                    <a:pt x="249" y="0"/>
                  </a:moveTo>
                  <a:cubicBezTo>
                    <a:pt x="233" y="0"/>
                    <a:pt x="216" y="6"/>
                    <a:pt x="202" y="21"/>
                  </a:cubicBezTo>
                  <a:lnTo>
                    <a:pt x="49" y="177"/>
                  </a:lnTo>
                  <a:cubicBezTo>
                    <a:pt x="0" y="226"/>
                    <a:pt x="46" y="294"/>
                    <a:pt x="98" y="294"/>
                  </a:cubicBezTo>
                  <a:cubicBezTo>
                    <a:pt x="114" y="294"/>
                    <a:pt x="130" y="288"/>
                    <a:pt x="145" y="273"/>
                  </a:cubicBezTo>
                  <a:lnTo>
                    <a:pt x="302" y="117"/>
                  </a:lnTo>
                  <a:cubicBezTo>
                    <a:pt x="350" y="68"/>
                    <a:pt x="302"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628;p49">
              <a:extLst>
                <a:ext uri="{FF2B5EF4-FFF2-40B4-BE49-F238E27FC236}">
                  <a16:creationId xmlns:a16="http://schemas.microsoft.com/office/drawing/2014/main" xmlns="" id="{899FF67D-4425-ABF6-B0C7-4170CBD95664}"/>
                </a:ext>
              </a:extLst>
            </p:cNvPr>
            <p:cNvSpPr/>
            <p:nvPr/>
          </p:nvSpPr>
          <p:spPr>
            <a:xfrm>
              <a:off x="4680779" y="2118536"/>
              <a:ext cx="26900" cy="38459"/>
            </a:xfrm>
            <a:custGeom>
              <a:avLst/>
              <a:gdLst/>
              <a:ahLst/>
              <a:cxnLst/>
              <a:rect l="l" t="t" r="r" b="b"/>
              <a:pathLst>
                <a:path w="242" h="346" extrusionOk="0">
                  <a:moveTo>
                    <a:pt x="156" y="1"/>
                  </a:moveTo>
                  <a:cubicBezTo>
                    <a:pt x="129" y="1"/>
                    <a:pt x="104" y="15"/>
                    <a:pt x="97" y="50"/>
                  </a:cubicBezTo>
                  <a:cubicBezTo>
                    <a:pt x="87" y="120"/>
                    <a:pt x="63" y="180"/>
                    <a:pt x="30" y="243"/>
                  </a:cubicBezTo>
                  <a:cubicBezTo>
                    <a:pt x="0" y="296"/>
                    <a:pt x="48" y="346"/>
                    <a:pt x="95" y="346"/>
                  </a:cubicBezTo>
                  <a:cubicBezTo>
                    <a:pt x="116" y="346"/>
                    <a:pt x="136" y="336"/>
                    <a:pt x="150" y="312"/>
                  </a:cubicBezTo>
                  <a:cubicBezTo>
                    <a:pt x="190" y="240"/>
                    <a:pt x="217" y="166"/>
                    <a:pt x="234" y="86"/>
                  </a:cubicBezTo>
                  <a:cubicBezTo>
                    <a:pt x="241" y="35"/>
                    <a:pt x="196"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629;p49">
              <a:extLst>
                <a:ext uri="{FF2B5EF4-FFF2-40B4-BE49-F238E27FC236}">
                  <a16:creationId xmlns:a16="http://schemas.microsoft.com/office/drawing/2014/main" xmlns="" id="{2E98FD7B-2AFD-4D83-0FAD-D1AD28E531CB}"/>
                </a:ext>
              </a:extLst>
            </p:cNvPr>
            <p:cNvSpPr/>
            <p:nvPr/>
          </p:nvSpPr>
          <p:spPr>
            <a:xfrm>
              <a:off x="4617531" y="2075742"/>
              <a:ext cx="24454" cy="43905"/>
            </a:xfrm>
            <a:custGeom>
              <a:avLst/>
              <a:gdLst/>
              <a:ahLst/>
              <a:cxnLst/>
              <a:rect l="l" t="t" r="r" b="b"/>
              <a:pathLst>
                <a:path w="220" h="395" extrusionOk="0">
                  <a:moveTo>
                    <a:pt x="132" y="0"/>
                  </a:moveTo>
                  <a:cubicBezTo>
                    <a:pt x="97" y="0"/>
                    <a:pt x="65" y="22"/>
                    <a:pt x="70" y="66"/>
                  </a:cubicBezTo>
                  <a:cubicBezTo>
                    <a:pt x="80" y="149"/>
                    <a:pt x="67" y="218"/>
                    <a:pt x="30" y="292"/>
                  </a:cubicBezTo>
                  <a:cubicBezTo>
                    <a:pt x="0" y="345"/>
                    <a:pt x="49" y="395"/>
                    <a:pt x="96" y="395"/>
                  </a:cubicBezTo>
                  <a:cubicBezTo>
                    <a:pt x="116" y="395"/>
                    <a:pt x="137" y="385"/>
                    <a:pt x="150" y="361"/>
                  </a:cubicBezTo>
                  <a:cubicBezTo>
                    <a:pt x="200" y="269"/>
                    <a:pt x="220" y="172"/>
                    <a:pt x="210" y="66"/>
                  </a:cubicBezTo>
                  <a:cubicBezTo>
                    <a:pt x="205" y="22"/>
                    <a:pt x="167"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630;p49">
              <a:extLst>
                <a:ext uri="{FF2B5EF4-FFF2-40B4-BE49-F238E27FC236}">
                  <a16:creationId xmlns:a16="http://schemas.microsoft.com/office/drawing/2014/main" xmlns="" id="{9DD64266-1C06-94B8-9113-24B0BB2A029C}"/>
                </a:ext>
              </a:extLst>
            </p:cNvPr>
            <p:cNvSpPr/>
            <p:nvPr/>
          </p:nvSpPr>
          <p:spPr>
            <a:xfrm>
              <a:off x="4532386" y="2055511"/>
              <a:ext cx="19786" cy="60912"/>
            </a:xfrm>
            <a:custGeom>
              <a:avLst/>
              <a:gdLst/>
              <a:ahLst/>
              <a:cxnLst/>
              <a:rect l="l" t="t" r="r" b="b"/>
              <a:pathLst>
                <a:path w="178" h="548" extrusionOk="0">
                  <a:moveTo>
                    <a:pt x="68" y="0"/>
                  </a:moveTo>
                  <a:cubicBezTo>
                    <a:pt x="33" y="0"/>
                    <a:pt x="1" y="23"/>
                    <a:pt x="4" y="68"/>
                  </a:cubicBezTo>
                  <a:cubicBezTo>
                    <a:pt x="14" y="204"/>
                    <a:pt x="24" y="344"/>
                    <a:pt x="34" y="480"/>
                  </a:cubicBezTo>
                  <a:cubicBezTo>
                    <a:pt x="37" y="525"/>
                    <a:pt x="74" y="548"/>
                    <a:pt x="109" y="548"/>
                  </a:cubicBezTo>
                  <a:cubicBezTo>
                    <a:pt x="144" y="548"/>
                    <a:pt x="177" y="525"/>
                    <a:pt x="174" y="480"/>
                  </a:cubicBezTo>
                  <a:cubicBezTo>
                    <a:pt x="164" y="344"/>
                    <a:pt x="154" y="204"/>
                    <a:pt x="144" y="68"/>
                  </a:cubicBezTo>
                  <a:cubicBezTo>
                    <a:pt x="139"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631;p49">
              <a:extLst>
                <a:ext uri="{FF2B5EF4-FFF2-40B4-BE49-F238E27FC236}">
                  <a16:creationId xmlns:a16="http://schemas.microsoft.com/office/drawing/2014/main" xmlns="" id="{CAE9ADCB-D41B-CE58-B0EC-AF6BF0AA3409}"/>
                </a:ext>
              </a:extLst>
            </p:cNvPr>
            <p:cNvSpPr/>
            <p:nvPr/>
          </p:nvSpPr>
          <p:spPr>
            <a:xfrm>
              <a:off x="4582406" y="2182006"/>
              <a:ext cx="15228" cy="38014"/>
            </a:xfrm>
            <a:custGeom>
              <a:avLst/>
              <a:gdLst/>
              <a:ahLst/>
              <a:cxnLst/>
              <a:rect l="l" t="t" r="r" b="b"/>
              <a:pathLst>
                <a:path w="137" h="342" extrusionOk="0">
                  <a:moveTo>
                    <a:pt x="68" y="0"/>
                  </a:moveTo>
                  <a:cubicBezTo>
                    <a:pt x="34" y="0"/>
                    <a:pt x="0" y="23"/>
                    <a:pt x="0" y="68"/>
                  </a:cubicBezTo>
                  <a:lnTo>
                    <a:pt x="0" y="274"/>
                  </a:lnTo>
                  <a:cubicBezTo>
                    <a:pt x="0" y="319"/>
                    <a:pt x="34" y="341"/>
                    <a:pt x="68" y="341"/>
                  </a:cubicBezTo>
                  <a:cubicBezTo>
                    <a:pt x="102" y="341"/>
                    <a:pt x="136" y="319"/>
                    <a:pt x="136" y="274"/>
                  </a:cubicBezTo>
                  <a:lnTo>
                    <a:pt x="136" y="68"/>
                  </a:lnTo>
                  <a:cubicBezTo>
                    <a:pt x="136"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632;p49">
              <a:extLst>
                <a:ext uri="{FF2B5EF4-FFF2-40B4-BE49-F238E27FC236}">
                  <a16:creationId xmlns:a16="http://schemas.microsoft.com/office/drawing/2014/main" xmlns="" id="{207E8DDD-B8B6-979C-AEAA-FD398732E5B4}"/>
                </a:ext>
              </a:extLst>
            </p:cNvPr>
            <p:cNvSpPr/>
            <p:nvPr/>
          </p:nvSpPr>
          <p:spPr>
            <a:xfrm>
              <a:off x="4631203" y="2193678"/>
              <a:ext cx="25121" cy="38014"/>
            </a:xfrm>
            <a:custGeom>
              <a:avLst/>
              <a:gdLst/>
              <a:ahLst/>
              <a:cxnLst/>
              <a:rect l="l" t="t" r="r" b="b"/>
              <a:pathLst>
                <a:path w="226" h="342" extrusionOk="0">
                  <a:moveTo>
                    <a:pt x="158" y="1"/>
                  </a:moveTo>
                  <a:cubicBezTo>
                    <a:pt x="123" y="1"/>
                    <a:pt x="85" y="23"/>
                    <a:pt x="81" y="66"/>
                  </a:cubicBezTo>
                  <a:cubicBezTo>
                    <a:pt x="73" y="126"/>
                    <a:pt x="57" y="183"/>
                    <a:pt x="30" y="236"/>
                  </a:cubicBezTo>
                  <a:cubicBezTo>
                    <a:pt x="1" y="291"/>
                    <a:pt x="48" y="341"/>
                    <a:pt x="95" y="341"/>
                  </a:cubicBezTo>
                  <a:cubicBezTo>
                    <a:pt x="116" y="341"/>
                    <a:pt x="137" y="331"/>
                    <a:pt x="150" y="306"/>
                  </a:cubicBezTo>
                  <a:cubicBezTo>
                    <a:pt x="187" y="229"/>
                    <a:pt x="210" y="152"/>
                    <a:pt x="220" y="66"/>
                  </a:cubicBezTo>
                  <a:cubicBezTo>
                    <a:pt x="225" y="23"/>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633;p49">
              <a:extLst>
                <a:ext uri="{FF2B5EF4-FFF2-40B4-BE49-F238E27FC236}">
                  <a16:creationId xmlns:a16="http://schemas.microsoft.com/office/drawing/2014/main" xmlns="" id="{36C09B94-30D9-DA1D-BCE9-F106ADE2DAC4}"/>
                </a:ext>
              </a:extLst>
            </p:cNvPr>
            <p:cNvSpPr/>
            <p:nvPr/>
          </p:nvSpPr>
          <p:spPr>
            <a:xfrm>
              <a:off x="4671886" y="2242030"/>
              <a:ext cx="38015" cy="38014"/>
            </a:xfrm>
            <a:custGeom>
              <a:avLst/>
              <a:gdLst/>
              <a:ahLst/>
              <a:cxnLst/>
              <a:rect l="l" t="t" r="r" b="b"/>
              <a:pathLst>
                <a:path w="342" h="342" extrusionOk="0">
                  <a:moveTo>
                    <a:pt x="250" y="0"/>
                  </a:moveTo>
                  <a:cubicBezTo>
                    <a:pt x="238" y="0"/>
                    <a:pt x="226" y="4"/>
                    <a:pt x="214" y="14"/>
                  </a:cubicBezTo>
                  <a:cubicBezTo>
                    <a:pt x="124" y="80"/>
                    <a:pt x="64" y="157"/>
                    <a:pt x="20" y="260"/>
                  </a:cubicBezTo>
                  <a:cubicBezTo>
                    <a:pt x="0" y="309"/>
                    <a:pt x="42" y="341"/>
                    <a:pt x="85" y="341"/>
                  </a:cubicBezTo>
                  <a:cubicBezTo>
                    <a:pt x="112" y="341"/>
                    <a:pt x="141" y="328"/>
                    <a:pt x="154" y="297"/>
                  </a:cubicBezTo>
                  <a:cubicBezTo>
                    <a:pt x="180" y="230"/>
                    <a:pt x="227" y="174"/>
                    <a:pt x="283" y="134"/>
                  </a:cubicBezTo>
                  <a:cubicBezTo>
                    <a:pt x="341" y="90"/>
                    <a:pt x="304"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634;p49">
              <a:extLst>
                <a:ext uri="{FF2B5EF4-FFF2-40B4-BE49-F238E27FC236}">
                  <a16:creationId xmlns:a16="http://schemas.microsoft.com/office/drawing/2014/main" xmlns="" id="{E2D44F10-77B3-82CE-3857-E5C1C90B3505}"/>
                </a:ext>
              </a:extLst>
            </p:cNvPr>
            <p:cNvSpPr/>
            <p:nvPr/>
          </p:nvSpPr>
          <p:spPr>
            <a:xfrm>
              <a:off x="4589409" y="2303166"/>
              <a:ext cx="28011" cy="43572"/>
            </a:xfrm>
            <a:custGeom>
              <a:avLst/>
              <a:gdLst/>
              <a:ahLst/>
              <a:cxnLst/>
              <a:rect l="l" t="t" r="r" b="b"/>
              <a:pathLst>
                <a:path w="252" h="392" extrusionOk="0">
                  <a:moveTo>
                    <a:pt x="167" y="0"/>
                  </a:moveTo>
                  <a:cubicBezTo>
                    <a:pt x="139" y="0"/>
                    <a:pt x="111" y="15"/>
                    <a:pt x="100" y="49"/>
                  </a:cubicBezTo>
                  <a:cubicBezTo>
                    <a:pt x="73" y="136"/>
                    <a:pt x="44" y="219"/>
                    <a:pt x="17" y="306"/>
                  </a:cubicBezTo>
                  <a:cubicBezTo>
                    <a:pt x="1" y="358"/>
                    <a:pt x="43" y="392"/>
                    <a:pt x="84" y="392"/>
                  </a:cubicBezTo>
                  <a:cubicBezTo>
                    <a:pt x="112" y="392"/>
                    <a:pt x="139" y="377"/>
                    <a:pt x="150" y="342"/>
                  </a:cubicBezTo>
                  <a:lnTo>
                    <a:pt x="233" y="86"/>
                  </a:lnTo>
                  <a:cubicBezTo>
                    <a:pt x="251" y="34"/>
                    <a:pt x="209"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635;p49">
              <a:extLst>
                <a:ext uri="{FF2B5EF4-FFF2-40B4-BE49-F238E27FC236}">
                  <a16:creationId xmlns:a16="http://schemas.microsoft.com/office/drawing/2014/main" xmlns="" id="{A0BF12EF-18D5-723E-62E9-84D68E4B30CB}"/>
                </a:ext>
              </a:extLst>
            </p:cNvPr>
            <p:cNvSpPr/>
            <p:nvPr/>
          </p:nvSpPr>
          <p:spPr>
            <a:xfrm>
              <a:off x="4545280" y="2268485"/>
              <a:ext cx="24565" cy="43905"/>
            </a:xfrm>
            <a:custGeom>
              <a:avLst/>
              <a:gdLst/>
              <a:ahLst/>
              <a:cxnLst/>
              <a:rect l="l" t="t" r="r" b="b"/>
              <a:pathLst>
                <a:path w="221" h="395" extrusionOk="0">
                  <a:moveTo>
                    <a:pt x="136" y="0"/>
                  </a:moveTo>
                  <a:cubicBezTo>
                    <a:pt x="102" y="0"/>
                    <a:pt x="70" y="22"/>
                    <a:pt x="75" y="65"/>
                  </a:cubicBezTo>
                  <a:cubicBezTo>
                    <a:pt x="81" y="149"/>
                    <a:pt x="68" y="218"/>
                    <a:pt x="31" y="292"/>
                  </a:cubicBezTo>
                  <a:cubicBezTo>
                    <a:pt x="1" y="345"/>
                    <a:pt x="49" y="395"/>
                    <a:pt x="96" y="395"/>
                  </a:cubicBezTo>
                  <a:cubicBezTo>
                    <a:pt x="117" y="395"/>
                    <a:pt x="137" y="385"/>
                    <a:pt x="151" y="361"/>
                  </a:cubicBezTo>
                  <a:cubicBezTo>
                    <a:pt x="198" y="269"/>
                    <a:pt x="221" y="172"/>
                    <a:pt x="211" y="65"/>
                  </a:cubicBezTo>
                  <a:cubicBezTo>
                    <a:pt x="207" y="22"/>
                    <a:pt x="171"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636;p49">
              <a:extLst>
                <a:ext uri="{FF2B5EF4-FFF2-40B4-BE49-F238E27FC236}">
                  <a16:creationId xmlns:a16="http://schemas.microsoft.com/office/drawing/2014/main" xmlns="" id="{71700AF2-A880-86EB-46E7-77DC1268C4BC}"/>
                </a:ext>
              </a:extLst>
            </p:cNvPr>
            <p:cNvSpPr/>
            <p:nvPr/>
          </p:nvSpPr>
          <p:spPr>
            <a:xfrm>
              <a:off x="5121735" y="2245365"/>
              <a:ext cx="26900" cy="37903"/>
            </a:xfrm>
            <a:custGeom>
              <a:avLst/>
              <a:gdLst/>
              <a:ahLst/>
              <a:cxnLst/>
              <a:rect l="l" t="t" r="r" b="b"/>
              <a:pathLst>
                <a:path w="242" h="341" extrusionOk="0">
                  <a:moveTo>
                    <a:pt x="158" y="0"/>
                  </a:moveTo>
                  <a:cubicBezTo>
                    <a:pt x="130" y="0"/>
                    <a:pt x="102" y="14"/>
                    <a:pt x="90" y="47"/>
                  </a:cubicBezTo>
                  <a:cubicBezTo>
                    <a:pt x="67" y="117"/>
                    <a:pt x="41" y="187"/>
                    <a:pt x="17" y="257"/>
                  </a:cubicBezTo>
                  <a:cubicBezTo>
                    <a:pt x="1" y="307"/>
                    <a:pt x="43" y="340"/>
                    <a:pt x="85" y="340"/>
                  </a:cubicBezTo>
                  <a:cubicBezTo>
                    <a:pt x="113" y="340"/>
                    <a:pt x="140" y="326"/>
                    <a:pt x="150" y="293"/>
                  </a:cubicBezTo>
                  <a:cubicBezTo>
                    <a:pt x="177" y="223"/>
                    <a:pt x="201" y="153"/>
                    <a:pt x="224" y="84"/>
                  </a:cubicBezTo>
                  <a:cubicBezTo>
                    <a:pt x="242" y="33"/>
                    <a:pt x="200"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637;p49">
              <a:extLst>
                <a:ext uri="{FF2B5EF4-FFF2-40B4-BE49-F238E27FC236}">
                  <a16:creationId xmlns:a16="http://schemas.microsoft.com/office/drawing/2014/main" xmlns="" id="{45CD13BE-5A10-797F-5273-480CD2D17091}"/>
                </a:ext>
              </a:extLst>
            </p:cNvPr>
            <p:cNvSpPr/>
            <p:nvPr/>
          </p:nvSpPr>
          <p:spPr>
            <a:xfrm>
              <a:off x="5154081" y="2150549"/>
              <a:ext cx="20341" cy="40571"/>
            </a:xfrm>
            <a:custGeom>
              <a:avLst/>
              <a:gdLst/>
              <a:ahLst/>
              <a:cxnLst/>
              <a:rect l="l" t="t" r="r" b="b"/>
              <a:pathLst>
                <a:path w="183" h="365" extrusionOk="0">
                  <a:moveTo>
                    <a:pt x="116" y="1"/>
                  </a:moveTo>
                  <a:cubicBezTo>
                    <a:pt x="82" y="1"/>
                    <a:pt x="44" y="23"/>
                    <a:pt x="39" y="68"/>
                  </a:cubicBezTo>
                  <a:cubicBezTo>
                    <a:pt x="29" y="144"/>
                    <a:pt x="16" y="221"/>
                    <a:pt x="5" y="298"/>
                  </a:cubicBezTo>
                  <a:cubicBezTo>
                    <a:pt x="1" y="342"/>
                    <a:pt x="33" y="365"/>
                    <a:pt x="68" y="365"/>
                  </a:cubicBezTo>
                  <a:cubicBezTo>
                    <a:pt x="103" y="365"/>
                    <a:pt x="140" y="342"/>
                    <a:pt x="145" y="298"/>
                  </a:cubicBezTo>
                  <a:cubicBezTo>
                    <a:pt x="156" y="221"/>
                    <a:pt x="165" y="144"/>
                    <a:pt x="176" y="68"/>
                  </a:cubicBezTo>
                  <a:cubicBezTo>
                    <a:pt x="182" y="23"/>
                    <a:pt x="15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638;p49">
              <a:extLst>
                <a:ext uri="{FF2B5EF4-FFF2-40B4-BE49-F238E27FC236}">
                  <a16:creationId xmlns:a16="http://schemas.microsoft.com/office/drawing/2014/main" xmlns="" id="{0830BF47-E362-BC55-FF2B-8A3A98A84CA3}"/>
                </a:ext>
              </a:extLst>
            </p:cNvPr>
            <p:cNvSpPr/>
            <p:nvPr/>
          </p:nvSpPr>
          <p:spPr>
            <a:xfrm>
              <a:off x="5092279" y="2176448"/>
              <a:ext cx="30679" cy="40348"/>
            </a:xfrm>
            <a:custGeom>
              <a:avLst/>
              <a:gdLst/>
              <a:ahLst/>
              <a:cxnLst/>
              <a:rect l="l" t="t" r="r" b="b"/>
              <a:pathLst>
                <a:path w="276" h="363" extrusionOk="0">
                  <a:moveTo>
                    <a:pt x="191" y="0"/>
                  </a:moveTo>
                  <a:cubicBezTo>
                    <a:pt x="163" y="0"/>
                    <a:pt x="135" y="14"/>
                    <a:pt x="122" y="45"/>
                  </a:cubicBezTo>
                  <a:cubicBezTo>
                    <a:pt x="89" y="125"/>
                    <a:pt x="56" y="201"/>
                    <a:pt x="22" y="281"/>
                  </a:cubicBezTo>
                  <a:cubicBezTo>
                    <a:pt x="0" y="330"/>
                    <a:pt x="42" y="362"/>
                    <a:pt x="86" y="362"/>
                  </a:cubicBezTo>
                  <a:cubicBezTo>
                    <a:pt x="114" y="362"/>
                    <a:pt x="143" y="349"/>
                    <a:pt x="156" y="318"/>
                  </a:cubicBezTo>
                  <a:cubicBezTo>
                    <a:pt x="189" y="238"/>
                    <a:pt x="222" y="161"/>
                    <a:pt x="255" y="81"/>
                  </a:cubicBezTo>
                  <a:cubicBezTo>
                    <a:pt x="276" y="33"/>
                    <a:pt x="234"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639;p49">
              <a:extLst>
                <a:ext uri="{FF2B5EF4-FFF2-40B4-BE49-F238E27FC236}">
                  <a16:creationId xmlns:a16="http://schemas.microsoft.com/office/drawing/2014/main" xmlns="" id="{0978B326-1418-3BD8-40AE-0F4901B812F6}"/>
                </a:ext>
              </a:extLst>
            </p:cNvPr>
            <p:cNvSpPr/>
            <p:nvPr/>
          </p:nvSpPr>
          <p:spPr>
            <a:xfrm>
              <a:off x="4204142" y="1923236"/>
              <a:ext cx="27233" cy="43683"/>
            </a:xfrm>
            <a:custGeom>
              <a:avLst/>
              <a:gdLst/>
              <a:ahLst/>
              <a:cxnLst/>
              <a:rect l="l" t="t" r="r" b="b"/>
              <a:pathLst>
                <a:path w="245" h="393" extrusionOk="0">
                  <a:moveTo>
                    <a:pt x="160" y="0"/>
                  </a:moveTo>
                  <a:cubicBezTo>
                    <a:pt x="133" y="0"/>
                    <a:pt x="105" y="15"/>
                    <a:pt x="95" y="49"/>
                  </a:cubicBezTo>
                  <a:cubicBezTo>
                    <a:pt x="69" y="136"/>
                    <a:pt x="41" y="223"/>
                    <a:pt x="15" y="309"/>
                  </a:cubicBezTo>
                  <a:cubicBezTo>
                    <a:pt x="1" y="359"/>
                    <a:pt x="44" y="393"/>
                    <a:pt x="86" y="393"/>
                  </a:cubicBezTo>
                  <a:cubicBezTo>
                    <a:pt x="114" y="393"/>
                    <a:pt x="141" y="379"/>
                    <a:pt x="152" y="346"/>
                  </a:cubicBezTo>
                  <a:cubicBezTo>
                    <a:pt x="175" y="260"/>
                    <a:pt x="201" y="172"/>
                    <a:pt x="228" y="86"/>
                  </a:cubicBezTo>
                  <a:cubicBezTo>
                    <a:pt x="244" y="34"/>
                    <a:pt x="202"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640;p49">
              <a:extLst>
                <a:ext uri="{FF2B5EF4-FFF2-40B4-BE49-F238E27FC236}">
                  <a16:creationId xmlns:a16="http://schemas.microsoft.com/office/drawing/2014/main" xmlns="" id="{A8B1B2F8-A1FD-B3D8-3F38-6DFD8E2ACFF4}"/>
                </a:ext>
              </a:extLst>
            </p:cNvPr>
            <p:cNvSpPr/>
            <p:nvPr/>
          </p:nvSpPr>
          <p:spPr>
            <a:xfrm>
              <a:off x="4244491" y="1943022"/>
              <a:ext cx="20341" cy="38236"/>
            </a:xfrm>
            <a:custGeom>
              <a:avLst/>
              <a:gdLst/>
              <a:ahLst/>
              <a:cxnLst/>
              <a:rect l="l" t="t" r="r" b="b"/>
              <a:pathLst>
                <a:path w="183" h="344" extrusionOk="0">
                  <a:moveTo>
                    <a:pt x="97" y="1"/>
                  </a:moveTo>
                  <a:cubicBezTo>
                    <a:pt x="71" y="1"/>
                    <a:pt x="46" y="16"/>
                    <a:pt x="41" y="51"/>
                  </a:cubicBezTo>
                  <a:cubicBezTo>
                    <a:pt x="28" y="121"/>
                    <a:pt x="18" y="188"/>
                    <a:pt x="8" y="257"/>
                  </a:cubicBezTo>
                  <a:cubicBezTo>
                    <a:pt x="0" y="310"/>
                    <a:pt x="45" y="344"/>
                    <a:pt x="85" y="344"/>
                  </a:cubicBezTo>
                  <a:cubicBezTo>
                    <a:pt x="111" y="344"/>
                    <a:pt x="136" y="329"/>
                    <a:pt x="141" y="294"/>
                  </a:cubicBezTo>
                  <a:cubicBezTo>
                    <a:pt x="151" y="224"/>
                    <a:pt x="165" y="157"/>
                    <a:pt x="174" y="88"/>
                  </a:cubicBezTo>
                  <a:cubicBezTo>
                    <a:pt x="183" y="36"/>
                    <a:pt x="137"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641;p49">
              <a:extLst>
                <a:ext uri="{FF2B5EF4-FFF2-40B4-BE49-F238E27FC236}">
                  <a16:creationId xmlns:a16="http://schemas.microsoft.com/office/drawing/2014/main" xmlns="" id="{1D718D93-4522-A26E-5A80-472D1759DA46}"/>
                </a:ext>
              </a:extLst>
            </p:cNvPr>
            <p:cNvSpPr/>
            <p:nvPr/>
          </p:nvSpPr>
          <p:spPr>
            <a:xfrm>
              <a:off x="4665217" y="2809479"/>
              <a:ext cx="33902" cy="55243"/>
            </a:xfrm>
            <a:custGeom>
              <a:avLst/>
              <a:gdLst/>
              <a:ahLst/>
              <a:cxnLst/>
              <a:rect l="l" t="t" r="r" b="b"/>
              <a:pathLst>
                <a:path w="305" h="497" extrusionOk="0">
                  <a:moveTo>
                    <a:pt x="237" y="0"/>
                  </a:moveTo>
                  <a:cubicBezTo>
                    <a:pt x="202" y="0"/>
                    <a:pt x="167" y="23"/>
                    <a:pt x="164" y="67"/>
                  </a:cubicBezTo>
                  <a:cubicBezTo>
                    <a:pt x="160" y="181"/>
                    <a:pt x="117" y="287"/>
                    <a:pt x="44" y="374"/>
                  </a:cubicBezTo>
                  <a:cubicBezTo>
                    <a:pt x="0" y="427"/>
                    <a:pt x="47" y="496"/>
                    <a:pt x="98" y="496"/>
                  </a:cubicBezTo>
                  <a:cubicBezTo>
                    <a:pt x="113" y="496"/>
                    <a:pt x="129" y="489"/>
                    <a:pt x="144" y="474"/>
                  </a:cubicBezTo>
                  <a:cubicBezTo>
                    <a:pt x="240" y="354"/>
                    <a:pt x="294" y="221"/>
                    <a:pt x="303" y="67"/>
                  </a:cubicBezTo>
                  <a:cubicBezTo>
                    <a:pt x="305" y="23"/>
                    <a:pt x="272"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642;p49">
              <a:extLst>
                <a:ext uri="{FF2B5EF4-FFF2-40B4-BE49-F238E27FC236}">
                  <a16:creationId xmlns:a16="http://schemas.microsoft.com/office/drawing/2014/main" xmlns="" id="{F9B66715-1775-E908-6299-D75309139818}"/>
                </a:ext>
              </a:extLst>
            </p:cNvPr>
            <p:cNvSpPr/>
            <p:nvPr/>
          </p:nvSpPr>
          <p:spPr>
            <a:xfrm>
              <a:off x="4698453" y="2832377"/>
              <a:ext cx="20897" cy="46795"/>
            </a:xfrm>
            <a:custGeom>
              <a:avLst/>
              <a:gdLst/>
              <a:ahLst/>
              <a:cxnLst/>
              <a:rect l="l" t="t" r="r" b="b"/>
              <a:pathLst>
                <a:path w="188" h="421" extrusionOk="0">
                  <a:moveTo>
                    <a:pt x="107" y="0"/>
                  </a:moveTo>
                  <a:cubicBezTo>
                    <a:pt x="73" y="0"/>
                    <a:pt x="39" y="23"/>
                    <a:pt x="41" y="68"/>
                  </a:cubicBezTo>
                  <a:cubicBezTo>
                    <a:pt x="47" y="158"/>
                    <a:pt x="38" y="244"/>
                    <a:pt x="15" y="334"/>
                  </a:cubicBezTo>
                  <a:cubicBezTo>
                    <a:pt x="0" y="386"/>
                    <a:pt x="43" y="420"/>
                    <a:pt x="84" y="420"/>
                  </a:cubicBezTo>
                  <a:cubicBezTo>
                    <a:pt x="111" y="420"/>
                    <a:pt x="138" y="405"/>
                    <a:pt x="147" y="371"/>
                  </a:cubicBezTo>
                  <a:cubicBezTo>
                    <a:pt x="174" y="271"/>
                    <a:pt x="187" y="171"/>
                    <a:pt x="181" y="68"/>
                  </a:cubicBezTo>
                  <a:cubicBezTo>
                    <a:pt x="178" y="23"/>
                    <a:pt x="142"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643;p49">
              <a:extLst>
                <a:ext uri="{FF2B5EF4-FFF2-40B4-BE49-F238E27FC236}">
                  <a16:creationId xmlns:a16="http://schemas.microsoft.com/office/drawing/2014/main" xmlns="" id="{31BAD804-80C9-B315-187E-55BE6B6F71DC}"/>
                </a:ext>
              </a:extLst>
            </p:cNvPr>
            <p:cNvSpPr/>
            <p:nvPr/>
          </p:nvSpPr>
          <p:spPr>
            <a:xfrm>
              <a:off x="4727353" y="2863278"/>
              <a:ext cx="39571" cy="47240"/>
            </a:xfrm>
            <a:custGeom>
              <a:avLst/>
              <a:gdLst/>
              <a:ahLst/>
              <a:cxnLst/>
              <a:rect l="l" t="t" r="r" b="b"/>
              <a:pathLst>
                <a:path w="356" h="425" extrusionOk="0">
                  <a:moveTo>
                    <a:pt x="258" y="0"/>
                  </a:moveTo>
                  <a:cubicBezTo>
                    <a:pt x="243" y="0"/>
                    <a:pt x="227" y="7"/>
                    <a:pt x="214" y="23"/>
                  </a:cubicBezTo>
                  <a:cubicBezTo>
                    <a:pt x="130" y="119"/>
                    <a:pt x="67" y="225"/>
                    <a:pt x="21" y="342"/>
                  </a:cubicBezTo>
                  <a:cubicBezTo>
                    <a:pt x="0" y="392"/>
                    <a:pt x="41" y="424"/>
                    <a:pt x="84" y="424"/>
                  </a:cubicBezTo>
                  <a:cubicBezTo>
                    <a:pt x="112" y="424"/>
                    <a:pt x="141" y="410"/>
                    <a:pt x="154" y="379"/>
                  </a:cubicBezTo>
                  <a:cubicBezTo>
                    <a:pt x="194" y="285"/>
                    <a:pt x="247" y="199"/>
                    <a:pt x="310" y="122"/>
                  </a:cubicBezTo>
                  <a:cubicBezTo>
                    <a:pt x="356" y="69"/>
                    <a:pt x="308"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644;p49">
              <a:extLst>
                <a:ext uri="{FF2B5EF4-FFF2-40B4-BE49-F238E27FC236}">
                  <a16:creationId xmlns:a16="http://schemas.microsoft.com/office/drawing/2014/main" xmlns="" id="{F928CFDD-3798-FDFC-DDBC-C4394850921A}"/>
                </a:ext>
              </a:extLst>
            </p:cNvPr>
            <p:cNvSpPr/>
            <p:nvPr/>
          </p:nvSpPr>
          <p:spPr>
            <a:xfrm>
              <a:off x="4069976" y="2740229"/>
              <a:ext cx="15339" cy="35235"/>
            </a:xfrm>
            <a:custGeom>
              <a:avLst/>
              <a:gdLst/>
              <a:ahLst/>
              <a:cxnLst/>
              <a:rect l="l" t="t" r="r" b="b"/>
              <a:pathLst>
                <a:path w="138" h="317" extrusionOk="0">
                  <a:moveTo>
                    <a:pt x="69" y="1"/>
                  </a:moveTo>
                  <a:cubicBezTo>
                    <a:pt x="35" y="1"/>
                    <a:pt x="1" y="23"/>
                    <a:pt x="1" y="68"/>
                  </a:cubicBezTo>
                  <a:lnTo>
                    <a:pt x="1" y="251"/>
                  </a:lnTo>
                  <a:cubicBezTo>
                    <a:pt x="1" y="294"/>
                    <a:pt x="35" y="316"/>
                    <a:pt x="69" y="316"/>
                  </a:cubicBezTo>
                  <a:cubicBezTo>
                    <a:pt x="103" y="316"/>
                    <a:pt x="137" y="294"/>
                    <a:pt x="137" y="251"/>
                  </a:cubicBezTo>
                  <a:lnTo>
                    <a:pt x="137" y="68"/>
                  </a:lnTo>
                  <a:cubicBezTo>
                    <a:pt x="137"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645;p49">
              <a:extLst>
                <a:ext uri="{FF2B5EF4-FFF2-40B4-BE49-F238E27FC236}">
                  <a16:creationId xmlns:a16="http://schemas.microsoft.com/office/drawing/2014/main" xmlns="" id="{276954B0-1410-AA23-7CD5-FC596BC70ED6}"/>
                </a:ext>
              </a:extLst>
            </p:cNvPr>
            <p:cNvSpPr/>
            <p:nvPr/>
          </p:nvSpPr>
          <p:spPr>
            <a:xfrm>
              <a:off x="4105991" y="2694099"/>
              <a:ext cx="20675" cy="38236"/>
            </a:xfrm>
            <a:custGeom>
              <a:avLst/>
              <a:gdLst/>
              <a:ahLst/>
              <a:cxnLst/>
              <a:rect l="l" t="t" r="r" b="b"/>
              <a:pathLst>
                <a:path w="186" h="344" extrusionOk="0">
                  <a:moveTo>
                    <a:pt x="116" y="1"/>
                  </a:moveTo>
                  <a:cubicBezTo>
                    <a:pt x="76" y="1"/>
                    <a:pt x="31" y="35"/>
                    <a:pt x="39" y="87"/>
                  </a:cubicBezTo>
                  <a:cubicBezTo>
                    <a:pt x="49" y="147"/>
                    <a:pt x="39" y="203"/>
                    <a:pt x="19" y="260"/>
                  </a:cubicBezTo>
                  <a:cubicBezTo>
                    <a:pt x="1" y="310"/>
                    <a:pt x="43" y="344"/>
                    <a:pt x="85" y="344"/>
                  </a:cubicBezTo>
                  <a:cubicBezTo>
                    <a:pt x="113" y="344"/>
                    <a:pt x="141" y="330"/>
                    <a:pt x="153" y="297"/>
                  </a:cubicBezTo>
                  <a:cubicBezTo>
                    <a:pt x="182" y="214"/>
                    <a:pt x="186" y="137"/>
                    <a:pt x="173" y="50"/>
                  </a:cubicBezTo>
                  <a:cubicBezTo>
                    <a:pt x="167" y="16"/>
                    <a:pt x="143"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646;p49">
              <a:extLst>
                <a:ext uri="{FF2B5EF4-FFF2-40B4-BE49-F238E27FC236}">
                  <a16:creationId xmlns:a16="http://schemas.microsoft.com/office/drawing/2014/main" xmlns="" id="{42D910B5-B7C8-213A-74B0-3D7A2C28D8F9}"/>
                </a:ext>
              </a:extLst>
            </p:cNvPr>
            <p:cNvSpPr/>
            <p:nvPr/>
          </p:nvSpPr>
          <p:spPr>
            <a:xfrm>
              <a:off x="3333456" y="3491529"/>
              <a:ext cx="15228" cy="52131"/>
            </a:xfrm>
            <a:custGeom>
              <a:avLst/>
              <a:gdLst/>
              <a:ahLst/>
              <a:cxnLst/>
              <a:rect l="l" t="t" r="r" b="b"/>
              <a:pathLst>
                <a:path w="137" h="469" extrusionOk="0">
                  <a:moveTo>
                    <a:pt x="68" y="0"/>
                  </a:moveTo>
                  <a:cubicBezTo>
                    <a:pt x="34" y="0"/>
                    <a:pt x="0" y="22"/>
                    <a:pt x="0" y="65"/>
                  </a:cubicBezTo>
                  <a:lnTo>
                    <a:pt x="0" y="401"/>
                  </a:lnTo>
                  <a:cubicBezTo>
                    <a:pt x="0" y="446"/>
                    <a:pt x="34" y="469"/>
                    <a:pt x="68" y="469"/>
                  </a:cubicBezTo>
                  <a:cubicBezTo>
                    <a:pt x="103" y="469"/>
                    <a:pt x="137" y="446"/>
                    <a:pt x="137" y="401"/>
                  </a:cubicBezTo>
                  <a:lnTo>
                    <a:pt x="137" y="65"/>
                  </a:lnTo>
                  <a:cubicBezTo>
                    <a:pt x="137" y="22"/>
                    <a:pt x="103"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647;p49">
              <a:extLst>
                <a:ext uri="{FF2B5EF4-FFF2-40B4-BE49-F238E27FC236}">
                  <a16:creationId xmlns:a16="http://schemas.microsoft.com/office/drawing/2014/main" xmlns="" id="{74DBAED8-9C7C-F85D-B513-B4D34F5392EC}"/>
                </a:ext>
              </a:extLst>
            </p:cNvPr>
            <p:cNvSpPr/>
            <p:nvPr/>
          </p:nvSpPr>
          <p:spPr>
            <a:xfrm>
              <a:off x="3370805" y="3543327"/>
              <a:ext cx="15339" cy="29233"/>
            </a:xfrm>
            <a:custGeom>
              <a:avLst/>
              <a:gdLst/>
              <a:ahLst/>
              <a:cxnLst/>
              <a:rect l="l" t="t" r="r" b="b"/>
              <a:pathLst>
                <a:path w="138" h="263" extrusionOk="0">
                  <a:moveTo>
                    <a:pt x="69" y="0"/>
                  </a:moveTo>
                  <a:cubicBezTo>
                    <a:pt x="35" y="0"/>
                    <a:pt x="0" y="22"/>
                    <a:pt x="0" y="65"/>
                  </a:cubicBezTo>
                  <a:lnTo>
                    <a:pt x="0" y="195"/>
                  </a:lnTo>
                  <a:cubicBezTo>
                    <a:pt x="0" y="240"/>
                    <a:pt x="35" y="263"/>
                    <a:pt x="69" y="263"/>
                  </a:cubicBezTo>
                  <a:cubicBezTo>
                    <a:pt x="103" y="263"/>
                    <a:pt x="137" y="240"/>
                    <a:pt x="137" y="195"/>
                  </a:cubicBezTo>
                  <a:lnTo>
                    <a:pt x="137" y="65"/>
                  </a:lnTo>
                  <a:cubicBezTo>
                    <a:pt x="137" y="22"/>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648;p49">
              <a:extLst>
                <a:ext uri="{FF2B5EF4-FFF2-40B4-BE49-F238E27FC236}">
                  <a16:creationId xmlns:a16="http://schemas.microsoft.com/office/drawing/2014/main" xmlns="" id="{422FA8BE-595F-61A4-7D7F-330E9123FCDE}"/>
                </a:ext>
              </a:extLst>
            </p:cNvPr>
            <p:cNvSpPr/>
            <p:nvPr/>
          </p:nvSpPr>
          <p:spPr>
            <a:xfrm>
              <a:off x="3425160" y="3427948"/>
              <a:ext cx="15673" cy="66914"/>
            </a:xfrm>
            <a:custGeom>
              <a:avLst/>
              <a:gdLst/>
              <a:ahLst/>
              <a:cxnLst/>
              <a:rect l="l" t="t" r="r" b="b"/>
              <a:pathLst>
                <a:path w="141" h="602" extrusionOk="0">
                  <a:moveTo>
                    <a:pt x="70" y="1"/>
                  </a:moveTo>
                  <a:cubicBezTo>
                    <a:pt x="35" y="1"/>
                    <a:pt x="0" y="23"/>
                    <a:pt x="0" y="68"/>
                  </a:cubicBezTo>
                  <a:lnTo>
                    <a:pt x="0" y="534"/>
                  </a:lnTo>
                  <a:cubicBezTo>
                    <a:pt x="0" y="579"/>
                    <a:pt x="35" y="602"/>
                    <a:pt x="70" y="602"/>
                  </a:cubicBezTo>
                  <a:cubicBezTo>
                    <a:pt x="105" y="602"/>
                    <a:pt x="140" y="579"/>
                    <a:pt x="140" y="534"/>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649;p49">
              <a:extLst>
                <a:ext uri="{FF2B5EF4-FFF2-40B4-BE49-F238E27FC236}">
                  <a16:creationId xmlns:a16="http://schemas.microsoft.com/office/drawing/2014/main" xmlns="" id="{81659CAF-D21A-09BE-6DA5-79CEC436FCC2}"/>
                </a:ext>
              </a:extLst>
            </p:cNvPr>
            <p:cNvSpPr/>
            <p:nvPr/>
          </p:nvSpPr>
          <p:spPr>
            <a:xfrm>
              <a:off x="3813984" y="3830997"/>
              <a:ext cx="15228" cy="26454"/>
            </a:xfrm>
            <a:custGeom>
              <a:avLst/>
              <a:gdLst/>
              <a:ahLst/>
              <a:cxnLst/>
              <a:rect l="l" t="t" r="r" b="b"/>
              <a:pathLst>
                <a:path w="137" h="238" extrusionOk="0">
                  <a:moveTo>
                    <a:pt x="67" y="0"/>
                  </a:moveTo>
                  <a:cubicBezTo>
                    <a:pt x="34" y="0"/>
                    <a:pt x="0" y="22"/>
                    <a:pt x="0" y="66"/>
                  </a:cubicBezTo>
                  <a:lnTo>
                    <a:pt x="0" y="170"/>
                  </a:lnTo>
                  <a:cubicBezTo>
                    <a:pt x="0" y="215"/>
                    <a:pt x="34" y="237"/>
                    <a:pt x="68" y="237"/>
                  </a:cubicBezTo>
                  <a:cubicBezTo>
                    <a:pt x="102" y="237"/>
                    <a:pt x="137" y="215"/>
                    <a:pt x="137" y="170"/>
                  </a:cubicBezTo>
                  <a:lnTo>
                    <a:pt x="137" y="66"/>
                  </a:lnTo>
                  <a:cubicBezTo>
                    <a:pt x="137" y="23"/>
                    <a:pt x="102"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650;p49">
              <a:extLst>
                <a:ext uri="{FF2B5EF4-FFF2-40B4-BE49-F238E27FC236}">
                  <a16:creationId xmlns:a16="http://schemas.microsoft.com/office/drawing/2014/main" xmlns="" id="{E70F7D02-213F-E5FB-7DEF-2015FAA6208E}"/>
                </a:ext>
              </a:extLst>
            </p:cNvPr>
            <p:cNvSpPr/>
            <p:nvPr/>
          </p:nvSpPr>
          <p:spPr>
            <a:xfrm>
              <a:off x="3856890" y="3776309"/>
              <a:ext cx="15673" cy="38014"/>
            </a:xfrm>
            <a:custGeom>
              <a:avLst/>
              <a:gdLst/>
              <a:ahLst/>
              <a:cxnLst/>
              <a:rect l="l" t="t" r="r" b="b"/>
              <a:pathLst>
                <a:path w="141" h="342" extrusionOk="0">
                  <a:moveTo>
                    <a:pt x="71" y="1"/>
                  </a:moveTo>
                  <a:cubicBezTo>
                    <a:pt x="36" y="1"/>
                    <a:pt x="1" y="23"/>
                    <a:pt x="1" y="66"/>
                  </a:cubicBezTo>
                  <a:lnTo>
                    <a:pt x="1" y="275"/>
                  </a:lnTo>
                  <a:cubicBezTo>
                    <a:pt x="1" y="319"/>
                    <a:pt x="36" y="342"/>
                    <a:pt x="71" y="342"/>
                  </a:cubicBezTo>
                  <a:cubicBezTo>
                    <a:pt x="106" y="342"/>
                    <a:pt x="140" y="320"/>
                    <a:pt x="140" y="275"/>
                  </a:cubicBezTo>
                  <a:lnTo>
                    <a:pt x="140" y="66"/>
                  </a:lnTo>
                  <a:cubicBezTo>
                    <a:pt x="140" y="23"/>
                    <a:pt x="10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651;p49">
              <a:extLst>
                <a:ext uri="{FF2B5EF4-FFF2-40B4-BE49-F238E27FC236}">
                  <a16:creationId xmlns:a16="http://schemas.microsoft.com/office/drawing/2014/main" xmlns="" id="{3530EE18-A213-C213-4372-E246B21FB393}"/>
                </a:ext>
              </a:extLst>
            </p:cNvPr>
            <p:cNvSpPr/>
            <p:nvPr/>
          </p:nvSpPr>
          <p:spPr>
            <a:xfrm>
              <a:off x="3888681" y="3868457"/>
              <a:ext cx="15339" cy="32234"/>
            </a:xfrm>
            <a:custGeom>
              <a:avLst/>
              <a:gdLst/>
              <a:ahLst/>
              <a:cxnLst/>
              <a:rect l="l" t="t" r="r" b="b"/>
              <a:pathLst>
                <a:path w="138" h="290" extrusionOk="0">
                  <a:moveTo>
                    <a:pt x="69" y="1"/>
                  </a:moveTo>
                  <a:cubicBezTo>
                    <a:pt x="35" y="1"/>
                    <a:pt x="1" y="22"/>
                    <a:pt x="1" y="66"/>
                  </a:cubicBezTo>
                  <a:lnTo>
                    <a:pt x="1" y="222"/>
                  </a:lnTo>
                  <a:cubicBezTo>
                    <a:pt x="1" y="267"/>
                    <a:pt x="35" y="290"/>
                    <a:pt x="69" y="290"/>
                  </a:cubicBezTo>
                  <a:cubicBezTo>
                    <a:pt x="103" y="290"/>
                    <a:pt x="137" y="267"/>
                    <a:pt x="137" y="222"/>
                  </a:cubicBezTo>
                  <a:lnTo>
                    <a:pt x="137" y="66"/>
                  </a:lnTo>
                  <a:cubicBezTo>
                    <a:pt x="137" y="22"/>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652;p49">
              <a:extLst>
                <a:ext uri="{FF2B5EF4-FFF2-40B4-BE49-F238E27FC236}">
                  <a16:creationId xmlns:a16="http://schemas.microsoft.com/office/drawing/2014/main" xmlns="" id="{9C0EFC25-DE8C-424F-63BB-C13753EB9EFF}"/>
                </a:ext>
              </a:extLst>
            </p:cNvPr>
            <p:cNvSpPr/>
            <p:nvPr/>
          </p:nvSpPr>
          <p:spPr>
            <a:xfrm>
              <a:off x="4225373" y="3678381"/>
              <a:ext cx="15673" cy="38125"/>
            </a:xfrm>
            <a:custGeom>
              <a:avLst/>
              <a:gdLst/>
              <a:ahLst/>
              <a:cxnLst/>
              <a:rect l="l" t="t" r="r" b="b"/>
              <a:pathLst>
                <a:path w="141" h="343" extrusionOk="0">
                  <a:moveTo>
                    <a:pt x="70" y="1"/>
                  </a:moveTo>
                  <a:cubicBezTo>
                    <a:pt x="35" y="1"/>
                    <a:pt x="1" y="23"/>
                    <a:pt x="1" y="69"/>
                  </a:cubicBezTo>
                  <a:lnTo>
                    <a:pt x="1" y="275"/>
                  </a:lnTo>
                  <a:cubicBezTo>
                    <a:pt x="1" y="320"/>
                    <a:pt x="35" y="342"/>
                    <a:pt x="70" y="342"/>
                  </a:cubicBezTo>
                  <a:cubicBezTo>
                    <a:pt x="105" y="342"/>
                    <a:pt x="140" y="320"/>
                    <a:pt x="140" y="275"/>
                  </a:cubicBezTo>
                  <a:lnTo>
                    <a:pt x="140" y="69"/>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653;p49">
              <a:extLst>
                <a:ext uri="{FF2B5EF4-FFF2-40B4-BE49-F238E27FC236}">
                  <a16:creationId xmlns:a16="http://schemas.microsoft.com/office/drawing/2014/main" xmlns="" id="{B037BA9D-3356-5DF3-DD61-77D397D66B4A}"/>
                </a:ext>
              </a:extLst>
            </p:cNvPr>
            <p:cNvSpPr/>
            <p:nvPr/>
          </p:nvSpPr>
          <p:spPr>
            <a:xfrm>
              <a:off x="4251161" y="3689830"/>
              <a:ext cx="15673" cy="38125"/>
            </a:xfrm>
            <a:custGeom>
              <a:avLst/>
              <a:gdLst/>
              <a:ahLst/>
              <a:cxnLst/>
              <a:rect l="l" t="t" r="r" b="b"/>
              <a:pathLst>
                <a:path w="141" h="343" extrusionOk="0">
                  <a:moveTo>
                    <a:pt x="71" y="1"/>
                  </a:moveTo>
                  <a:cubicBezTo>
                    <a:pt x="36" y="1"/>
                    <a:pt x="1" y="23"/>
                    <a:pt x="1" y="69"/>
                  </a:cubicBezTo>
                  <a:lnTo>
                    <a:pt x="1" y="275"/>
                  </a:lnTo>
                  <a:cubicBezTo>
                    <a:pt x="1" y="320"/>
                    <a:pt x="36" y="342"/>
                    <a:pt x="71" y="342"/>
                  </a:cubicBezTo>
                  <a:cubicBezTo>
                    <a:pt x="106" y="342"/>
                    <a:pt x="141" y="320"/>
                    <a:pt x="141" y="275"/>
                  </a:cubicBezTo>
                  <a:lnTo>
                    <a:pt x="141" y="69"/>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654;p49">
              <a:extLst>
                <a:ext uri="{FF2B5EF4-FFF2-40B4-BE49-F238E27FC236}">
                  <a16:creationId xmlns:a16="http://schemas.microsoft.com/office/drawing/2014/main" xmlns="" id="{F4664533-504D-E5D8-240A-5388160CE54E}"/>
                </a:ext>
              </a:extLst>
            </p:cNvPr>
            <p:cNvSpPr/>
            <p:nvPr/>
          </p:nvSpPr>
          <p:spPr>
            <a:xfrm>
              <a:off x="4498038" y="3042905"/>
              <a:ext cx="357808" cy="242757"/>
            </a:xfrm>
            <a:custGeom>
              <a:avLst/>
              <a:gdLst/>
              <a:ahLst/>
              <a:cxnLst/>
              <a:rect l="l" t="t" r="r" b="b"/>
              <a:pathLst>
                <a:path w="3219" h="2184" extrusionOk="0">
                  <a:moveTo>
                    <a:pt x="3219" y="1"/>
                  </a:moveTo>
                  <a:lnTo>
                    <a:pt x="3219" y="1"/>
                  </a:lnTo>
                  <a:cubicBezTo>
                    <a:pt x="3219" y="1"/>
                    <a:pt x="1818" y="730"/>
                    <a:pt x="1434" y="1153"/>
                  </a:cubicBezTo>
                  <a:cubicBezTo>
                    <a:pt x="1159" y="816"/>
                    <a:pt x="509" y="773"/>
                    <a:pt x="187" y="773"/>
                  </a:cubicBezTo>
                  <a:cubicBezTo>
                    <a:pt x="73" y="773"/>
                    <a:pt x="1" y="777"/>
                    <a:pt x="1" y="777"/>
                  </a:cubicBezTo>
                  <a:lnTo>
                    <a:pt x="270" y="1062"/>
                  </a:lnTo>
                  <a:cubicBezTo>
                    <a:pt x="270" y="1062"/>
                    <a:pt x="1291" y="2184"/>
                    <a:pt x="1561" y="2184"/>
                  </a:cubicBezTo>
                  <a:cubicBezTo>
                    <a:pt x="1571" y="2184"/>
                    <a:pt x="1581" y="2184"/>
                    <a:pt x="1588" y="2181"/>
                  </a:cubicBezTo>
                  <a:cubicBezTo>
                    <a:pt x="1811" y="2101"/>
                    <a:pt x="3219" y="1"/>
                    <a:pt x="3219"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655;p49">
              <a:extLst>
                <a:ext uri="{FF2B5EF4-FFF2-40B4-BE49-F238E27FC236}">
                  <a16:creationId xmlns:a16="http://schemas.microsoft.com/office/drawing/2014/main" xmlns="" id="{BBF396AD-97D0-CE4A-061C-10D5AAFDFD06}"/>
                </a:ext>
              </a:extLst>
            </p:cNvPr>
            <p:cNvSpPr/>
            <p:nvPr/>
          </p:nvSpPr>
          <p:spPr>
            <a:xfrm>
              <a:off x="4342642" y="3362588"/>
              <a:ext cx="432949" cy="197963"/>
            </a:xfrm>
            <a:custGeom>
              <a:avLst/>
              <a:gdLst/>
              <a:ahLst/>
              <a:cxnLst/>
              <a:rect l="l" t="t" r="r" b="b"/>
              <a:pathLst>
                <a:path w="3895" h="1781" extrusionOk="0">
                  <a:moveTo>
                    <a:pt x="1279" y="0"/>
                  </a:moveTo>
                  <a:cubicBezTo>
                    <a:pt x="1279" y="0"/>
                    <a:pt x="1" y="613"/>
                    <a:pt x="616" y="1382"/>
                  </a:cubicBezTo>
                  <a:cubicBezTo>
                    <a:pt x="849" y="1675"/>
                    <a:pt x="1288" y="1781"/>
                    <a:pt x="1778" y="1781"/>
                  </a:cubicBezTo>
                  <a:cubicBezTo>
                    <a:pt x="2560" y="1781"/>
                    <a:pt x="3471" y="1512"/>
                    <a:pt x="3895" y="1322"/>
                  </a:cubicBezTo>
                  <a:lnTo>
                    <a:pt x="3891" y="1322"/>
                  </a:lnTo>
                  <a:cubicBezTo>
                    <a:pt x="3395" y="1322"/>
                    <a:pt x="1279" y="0"/>
                    <a:pt x="1279"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656;p49">
              <a:extLst>
                <a:ext uri="{FF2B5EF4-FFF2-40B4-BE49-F238E27FC236}">
                  <a16:creationId xmlns:a16="http://schemas.microsoft.com/office/drawing/2014/main" xmlns="" id="{540472BE-BFBA-19A8-F913-DA0637BDAF50}"/>
                </a:ext>
              </a:extLst>
            </p:cNvPr>
            <p:cNvSpPr/>
            <p:nvPr/>
          </p:nvSpPr>
          <p:spPr>
            <a:xfrm>
              <a:off x="3628687" y="2547485"/>
              <a:ext cx="942706" cy="565099"/>
            </a:xfrm>
            <a:custGeom>
              <a:avLst/>
              <a:gdLst/>
              <a:ahLst/>
              <a:cxnLst/>
              <a:rect l="l" t="t" r="r" b="b"/>
              <a:pathLst>
                <a:path w="8481" h="5084" extrusionOk="0">
                  <a:moveTo>
                    <a:pt x="214" y="0"/>
                  </a:moveTo>
                  <a:cubicBezTo>
                    <a:pt x="143" y="0"/>
                    <a:pt x="72" y="5"/>
                    <a:pt x="0" y="15"/>
                  </a:cubicBezTo>
                  <a:cubicBezTo>
                    <a:pt x="0" y="1542"/>
                    <a:pt x="705" y="2734"/>
                    <a:pt x="705" y="2734"/>
                  </a:cubicBezTo>
                  <a:lnTo>
                    <a:pt x="1581" y="4398"/>
                  </a:lnTo>
                  <a:lnTo>
                    <a:pt x="5039" y="5083"/>
                  </a:lnTo>
                  <a:lnTo>
                    <a:pt x="8464" y="4115"/>
                  </a:lnTo>
                  <a:lnTo>
                    <a:pt x="8481" y="3237"/>
                  </a:lnTo>
                  <a:cubicBezTo>
                    <a:pt x="8481" y="3237"/>
                    <a:pt x="7414" y="2627"/>
                    <a:pt x="5771" y="2627"/>
                  </a:cubicBezTo>
                  <a:cubicBezTo>
                    <a:pt x="4949" y="2627"/>
                    <a:pt x="3984" y="2779"/>
                    <a:pt x="2935" y="3237"/>
                  </a:cubicBezTo>
                  <a:cubicBezTo>
                    <a:pt x="3079" y="2561"/>
                    <a:pt x="1824"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657;p49">
              <a:extLst>
                <a:ext uri="{FF2B5EF4-FFF2-40B4-BE49-F238E27FC236}">
                  <a16:creationId xmlns:a16="http://schemas.microsoft.com/office/drawing/2014/main" xmlns="" id="{C8051CD5-5EBE-E48E-01D9-EB3A3F871B8E}"/>
                </a:ext>
              </a:extLst>
            </p:cNvPr>
            <p:cNvSpPr/>
            <p:nvPr/>
          </p:nvSpPr>
          <p:spPr>
            <a:xfrm>
              <a:off x="3806870" y="2971543"/>
              <a:ext cx="805540" cy="701595"/>
            </a:xfrm>
            <a:custGeom>
              <a:avLst/>
              <a:gdLst/>
              <a:ahLst/>
              <a:cxnLst/>
              <a:rect l="l" t="t" r="r" b="b"/>
              <a:pathLst>
                <a:path w="7247" h="6312" extrusionOk="0">
                  <a:moveTo>
                    <a:pt x="730" y="1"/>
                  </a:moveTo>
                  <a:cubicBezTo>
                    <a:pt x="693" y="1"/>
                    <a:pt x="660" y="7"/>
                    <a:pt x="627" y="21"/>
                  </a:cubicBezTo>
                  <a:cubicBezTo>
                    <a:pt x="483" y="61"/>
                    <a:pt x="377" y="187"/>
                    <a:pt x="371" y="343"/>
                  </a:cubicBezTo>
                  <a:lnTo>
                    <a:pt x="4" y="5921"/>
                  </a:lnTo>
                  <a:cubicBezTo>
                    <a:pt x="1" y="5961"/>
                    <a:pt x="4" y="5998"/>
                    <a:pt x="15" y="6035"/>
                  </a:cubicBezTo>
                  <a:cubicBezTo>
                    <a:pt x="53" y="6189"/>
                    <a:pt x="196" y="6312"/>
                    <a:pt x="367" y="6312"/>
                  </a:cubicBezTo>
                  <a:cubicBezTo>
                    <a:pt x="376" y="6312"/>
                    <a:pt x="385" y="6312"/>
                    <a:pt x="394" y="6311"/>
                  </a:cubicBezTo>
                  <a:lnTo>
                    <a:pt x="511" y="6305"/>
                  </a:lnTo>
                  <a:lnTo>
                    <a:pt x="5712" y="5941"/>
                  </a:lnTo>
                  <a:cubicBezTo>
                    <a:pt x="5875" y="5932"/>
                    <a:pt x="6008" y="5815"/>
                    <a:pt x="6045" y="5655"/>
                  </a:cubicBezTo>
                  <a:lnTo>
                    <a:pt x="7193" y="446"/>
                  </a:lnTo>
                  <a:cubicBezTo>
                    <a:pt x="7247" y="217"/>
                    <a:pt x="7073" y="1"/>
                    <a:pt x="6838"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658;p49">
              <a:extLst>
                <a:ext uri="{FF2B5EF4-FFF2-40B4-BE49-F238E27FC236}">
                  <a16:creationId xmlns:a16="http://schemas.microsoft.com/office/drawing/2014/main" xmlns="" id="{707A5E90-6092-C5C3-15F7-CD4A31F7099F}"/>
                </a:ext>
              </a:extLst>
            </p:cNvPr>
            <p:cNvSpPr/>
            <p:nvPr/>
          </p:nvSpPr>
          <p:spPr>
            <a:xfrm>
              <a:off x="3543541" y="2539038"/>
              <a:ext cx="362699" cy="1112303"/>
            </a:xfrm>
            <a:custGeom>
              <a:avLst/>
              <a:gdLst/>
              <a:ahLst/>
              <a:cxnLst/>
              <a:rect l="l" t="t" r="r" b="b"/>
              <a:pathLst>
                <a:path w="3263" h="10007" extrusionOk="0">
                  <a:moveTo>
                    <a:pt x="605" y="1"/>
                  </a:moveTo>
                  <a:cubicBezTo>
                    <a:pt x="533" y="1"/>
                    <a:pt x="462" y="53"/>
                    <a:pt x="456" y="138"/>
                  </a:cubicBezTo>
                  <a:lnTo>
                    <a:pt x="1" y="7007"/>
                  </a:lnTo>
                  <a:cubicBezTo>
                    <a:pt x="1" y="7044"/>
                    <a:pt x="10" y="7076"/>
                    <a:pt x="30" y="7104"/>
                  </a:cubicBezTo>
                  <a:lnTo>
                    <a:pt x="2138" y="9949"/>
                  </a:lnTo>
                  <a:cubicBezTo>
                    <a:pt x="2166" y="9988"/>
                    <a:pt x="2210" y="10007"/>
                    <a:pt x="2254" y="10007"/>
                  </a:cubicBezTo>
                  <a:cubicBezTo>
                    <a:pt x="2287" y="10007"/>
                    <a:pt x="2321" y="9996"/>
                    <a:pt x="2347" y="9976"/>
                  </a:cubicBezTo>
                  <a:cubicBezTo>
                    <a:pt x="2364" y="9962"/>
                    <a:pt x="2373" y="9946"/>
                    <a:pt x="2384" y="9926"/>
                  </a:cubicBezTo>
                  <a:cubicBezTo>
                    <a:pt x="2390" y="9912"/>
                    <a:pt x="2397" y="9896"/>
                    <a:pt x="2397" y="9882"/>
                  </a:cubicBezTo>
                  <a:lnTo>
                    <a:pt x="3252" y="4188"/>
                  </a:lnTo>
                  <a:cubicBezTo>
                    <a:pt x="3262" y="4145"/>
                    <a:pt x="3249" y="4108"/>
                    <a:pt x="3225" y="4075"/>
                  </a:cubicBezTo>
                  <a:cubicBezTo>
                    <a:pt x="3196" y="4038"/>
                    <a:pt x="3152" y="3975"/>
                    <a:pt x="3099" y="3892"/>
                  </a:cubicBezTo>
                  <a:cubicBezTo>
                    <a:pt x="2623" y="3182"/>
                    <a:pt x="1279" y="976"/>
                    <a:pt x="726" y="71"/>
                  </a:cubicBezTo>
                  <a:cubicBezTo>
                    <a:pt x="697" y="23"/>
                    <a:pt x="651" y="1"/>
                    <a:pt x="605"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659;p49">
              <a:extLst>
                <a:ext uri="{FF2B5EF4-FFF2-40B4-BE49-F238E27FC236}">
                  <a16:creationId xmlns:a16="http://schemas.microsoft.com/office/drawing/2014/main" xmlns="" id="{A1434602-C499-90B2-777E-F500B6D0A4D8}"/>
                </a:ext>
              </a:extLst>
            </p:cNvPr>
            <p:cNvSpPr/>
            <p:nvPr/>
          </p:nvSpPr>
          <p:spPr>
            <a:xfrm>
              <a:off x="3771411" y="2924636"/>
              <a:ext cx="189630" cy="764729"/>
            </a:xfrm>
            <a:custGeom>
              <a:avLst/>
              <a:gdLst/>
              <a:ahLst/>
              <a:cxnLst/>
              <a:rect l="l" t="t" r="r" b="b"/>
              <a:pathLst>
                <a:path w="1706" h="6880" extrusionOk="0">
                  <a:moveTo>
                    <a:pt x="770" y="0"/>
                  </a:moveTo>
                  <a:cubicBezTo>
                    <a:pt x="610" y="1118"/>
                    <a:pt x="0" y="6490"/>
                    <a:pt x="0" y="6490"/>
                  </a:cubicBezTo>
                  <a:cubicBezTo>
                    <a:pt x="0" y="6490"/>
                    <a:pt x="47" y="6880"/>
                    <a:pt x="396" y="6880"/>
                  </a:cubicBezTo>
                  <a:cubicBezTo>
                    <a:pt x="512" y="6880"/>
                    <a:pt x="661" y="6837"/>
                    <a:pt x="853" y="6723"/>
                  </a:cubicBezTo>
                  <a:cubicBezTo>
                    <a:pt x="1039" y="5322"/>
                    <a:pt x="1705" y="423"/>
                    <a:pt x="1705" y="423"/>
                  </a:cubicBezTo>
                  <a:lnTo>
                    <a:pt x="1705" y="423"/>
                  </a:lnTo>
                  <a:cubicBezTo>
                    <a:pt x="1705" y="423"/>
                    <a:pt x="1621" y="443"/>
                    <a:pt x="1500" y="443"/>
                  </a:cubicBezTo>
                  <a:cubicBezTo>
                    <a:pt x="1280" y="443"/>
                    <a:pt x="939" y="376"/>
                    <a:pt x="77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660;p49">
              <a:extLst>
                <a:ext uri="{FF2B5EF4-FFF2-40B4-BE49-F238E27FC236}">
                  <a16:creationId xmlns:a16="http://schemas.microsoft.com/office/drawing/2014/main" xmlns="" id="{2D0C06D2-406B-75F7-89F4-4624F6D30732}"/>
                </a:ext>
              </a:extLst>
            </p:cNvPr>
            <p:cNvSpPr/>
            <p:nvPr/>
          </p:nvSpPr>
          <p:spPr>
            <a:xfrm>
              <a:off x="3778414" y="3595348"/>
              <a:ext cx="94815" cy="42016"/>
            </a:xfrm>
            <a:custGeom>
              <a:avLst/>
              <a:gdLst/>
              <a:ahLst/>
              <a:cxnLst/>
              <a:rect l="l" t="t" r="r" b="b"/>
              <a:pathLst>
                <a:path w="853" h="378" extrusionOk="0">
                  <a:moveTo>
                    <a:pt x="1" y="0"/>
                  </a:moveTo>
                  <a:lnTo>
                    <a:pt x="1" y="0"/>
                  </a:lnTo>
                  <a:cubicBezTo>
                    <a:pt x="5" y="89"/>
                    <a:pt x="51" y="173"/>
                    <a:pt x="114" y="240"/>
                  </a:cubicBezTo>
                  <a:cubicBezTo>
                    <a:pt x="180" y="306"/>
                    <a:pt x="271" y="349"/>
                    <a:pt x="360" y="369"/>
                  </a:cubicBezTo>
                  <a:cubicBezTo>
                    <a:pt x="393" y="375"/>
                    <a:pt x="425" y="377"/>
                    <a:pt x="456" y="377"/>
                  </a:cubicBezTo>
                  <a:cubicBezTo>
                    <a:pt x="518" y="377"/>
                    <a:pt x="578" y="367"/>
                    <a:pt x="633" y="349"/>
                  </a:cubicBezTo>
                  <a:cubicBezTo>
                    <a:pt x="716" y="320"/>
                    <a:pt x="793" y="273"/>
                    <a:pt x="853" y="209"/>
                  </a:cubicBezTo>
                  <a:cubicBezTo>
                    <a:pt x="830" y="206"/>
                    <a:pt x="808" y="205"/>
                    <a:pt x="787" y="205"/>
                  </a:cubicBezTo>
                  <a:cubicBezTo>
                    <a:pt x="767" y="205"/>
                    <a:pt x="747" y="206"/>
                    <a:pt x="727" y="206"/>
                  </a:cubicBezTo>
                  <a:lnTo>
                    <a:pt x="610" y="206"/>
                  </a:lnTo>
                  <a:cubicBezTo>
                    <a:pt x="533" y="203"/>
                    <a:pt x="464" y="203"/>
                    <a:pt x="397" y="189"/>
                  </a:cubicBezTo>
                  <a:cubicBezTo>
                    <a:pt x="264" y="163"/>
                    <a:pt x="140" y="106"/>
                    <a:pt x="1"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661;p49">
              <a:extLst>
                <a:ext uri="{FF2B5EF4-FFF2-40B4-BE49-F238E27FC236}">
                  <a16:creationId xmlns:a16="http://schemas.microsoft.com/office/drawing/2014/main" xmlns="" id="{B2D10BFA-B2F0-D270-F523-F7CBA7D303AA}"/>
                </a:ext>
              </a:extLst>
            </p:cNvPr>
            <p:cNvSpPr/>
            <p:nvPr/>
          </p:nvSpPr>
          <p:spPr>
            <a:xfrm>
              <a:off x="3844330" y="3022564"/>
              <a:ext cx="106931" cy="37458"/>
            </a:xfrm>
            <a:custGeom>
              <a:avLst/>
              <a:gdLst/>
              <a:ahLst/>
              <a:cxnLst/>
              <a:rect l="l" t="t" r="r" b="b"/>
              <a:pathLst>
                <a:path w="962" h="337" extrusionOk="0">
                  <a:moveTo>
                    <a:pt x="0" y="1"/>
                  </a:moveTo>
                  <a:cubicBezTo>
                    <a:pt x="37" y="90"/>
                    <a:pt x="100" y="161"/>
                    <a:pt x="177" y="214"/>
                  </a:cubicBezTo>
                  <a:cubicBezTo>
                    <a:pt x="253" y="270"/>
                    <a:pt x="343" y="307"/>
                    <a:pt x="433" y="324"/>
                  </a:cubicBezTo>
                  <a:cubicBezTo>
                    <a:pt x="477" y="332"/>
                    <a:pt x="522" y="337"/>
                    <a:pt x="567" y="337"/>
                  </a:cubicBezTo>
                  <a:cubicBezTo>
                    <a:pt x="712" y="337"/>
                    <a:pt x="855" y="291"/>
                    <a:pt x="962" y="197"/>
                  </a:cubicBezTo>
                  <a:cubicBezTo>
                    <a:pt x="865" y="184"/>
                    <a:pt x="782" y="184"/>
                    <a:pt x="702" y="178"/>
                  </a:cubicBezTo>
                  <a:cubicBezTo>
                    <a:pt x="622" y="170"/>
                    <a:pt x="546" y="161"/>
                    <a:pt x="470" y="144"/>
                  </a:cubicBezTo>
                  <a:cubicBezTo>
                    <a:pt x="317" y="118"/>
                    <a:pt x="174" y="64"/>
                    <a:pt x="0"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662;p49">
              <a:extLst>
                <a:ext uri="{FF2B5EF4-FFF2-40B4-BE49-F238E27FC236}">
                  <a16:creationId xmlns:a16="http://schemas.microsoft.com/office/drawing/2014/main" xmlns="" id="{20BED7FB-2D37-E2C4-0140-D888B6327694}"/>
                </a:ext>
              </a:extLst>
            </p:cNvPr>
            <p:cNvSpPr/>
            <p:nvPr/>
          </p:nvSpPr>
          <p:spPr>
            <a:xfrm>
              <a:off x="4331527" y="2997776"/>
              <a:ext cx="761078" cy="518304"/>
            </a:xfrm>
            <a:custGeom>
              <a:avLst/>
              <a:gdLst/>
              <a:ahLst/>
              <a:cxnLst/>
              <a:rect l="l" t="t" r="r" b="b"/>
              <a:pathLst>
                <a:path w="6847" h="4663" extrusionOk="0">
                  <a:moveTo>
                    <a:pt x="5715" y="0"/>
                  </a:moveTo>
                  <a:cubicBezTo>
                    <a:pt x="4763" y="0"/>
                    <a:pt x="2824" y="1983"/>
                    <a:pt x="2800" y="2264"/>
                  </a:cubicBezTo>
                  <a:cubicBezTo>
                    <a:pt x="2800" y="2264"/>
                    <a:pt x="2048" y="1264"/>
                    <a:pt x="1283" y="1264"/>
                  </a:cubicBezTo>
                  <a:cubicBezTo>
                    <a:pt x="1230" y="1264"/>
                    <a:pt x="1178" y="1269"/>
                    <a:pt x="1126" y="1279"/>
                  </a:cubicBezTo>
                  <a:cubicBezTo>
                    <a:pt x="310" y="1436"/>
                    <a:pt x="596" y="1875"/>
                    <a:pt x="829" y="1901"/>
                  </a:cubicBezTo>
                  <a:cubicBezTo>
                    <a:pt x="256" y="2058"/>
                    <a:pt x="390" y="2370"/>
                    <a:pt x="583" y="2421"/>
                  </a:cubicBezTo>
                  <a:cubicBezTo>
                    <a:pt x="181" y="2421"/>
                    <a:pt x="1" y="3146"/>
                    <a:pt x="506" y="3173"/>
                  </a:cubicBezTo>
                  <a:cubicBezTo>
                    <a:pt x="1012" y="3199"/>
                    <a:pt x="1305" y="3512"/>
                    <a:pt x="1705" y="4055"/>
                  </a:cubicBezTo>
                  <a:cubicBezTo>
                    <a:pt x="1932" y="4367"/>
                    <a:pt x="2581" y="4663"/>
                    <a:pt x="3382" y="4663"/>
                  </a:cubicBezTo>
                  <a:cubicBezTo>
                    <a:pt x="3980" y="4663"/>
                    <a:pt x="4662" y="4498"/>
                    <a:pt x="5316" y="4055"/>
                  </a:cubicBezTo>
                  <a:cubicBezTo>
                    <a:pt x="6846" y="3016"/>
                    <a:pt x="6770" y="527"/>
                    <a:pt x="5964" y="61"/>
                  </a:cubicBezTo>
                  <a:cubicBezTo>
                    <a:pt x="5893" y="19"/>
                    <a:pt x="5809" y="0"/>
                    <a:pt x="571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663;p49">
              <a:extLst>
                <a:ext uri="{FF2B5EF4-FFF2-40B4-BE49-F238E27FC236}">
                  <a16:creationId xmlns:a16="http://schemas.microsoft.com/office/drawing/2014/main" xmlns="" id="{321DC637-1B6B-B01F-ACBB-1D826B802A3E}"/>
                </a:ext>
              </a:extLst>
            </p:cNvPr>
            <p:cNvSpPr/>
            <p:nvPr/>
          </p:nvSpPr>
          <p:spPr>
            <a:xfrm>
              <a:off x="4855738" y="3241095"/>
              <a:ext cx="15339" cy="32123"/>
            </a:xfrm>
            <a:custGeom>
              <a:avLst/>
              <a:gdLst/>
              <a:ahLst/>
              <a:cxnLst/>
              <a:rect l="l" t="t" r="r" b="b"/>
              <a:pathLst>
                <a:path w="138" h="289" extrusionOk="0">
                  <a:moveTo>
                    <a:pt x="69" y="1"/>
                  </a:moveTo>
                  <a:cubicBezTo>
                    <a:pt x="35" y="1"/>
                    <a:pt x="1" y="24"/>
                    <a:pt x="1" y="69"/>
                  </a:cubicBezTo>
                  <a:lnTo>
                    <a:pt x="1" y="221"/>
                  </a:lnTo>
                  <a:cubicBezTo>
                    <a:pt x="1" y="266"/>
                    <a:pt x="35" y="289"/>
                    <a:pt x="69" y="289"/>
                  </a:cubicBezTo>
                  <a:cubicBezTo>
                    <a:pt x="103" y="289"/>
                    <a:pt x="137" y="266"/>
                    <a:pt x="137" y="221"/>
                  </a:cubicBezTo>
                  <a:lnTo>
                    <a:pt x="137" y="69"/>
                  </a:lnTo>
                  <a:cubicBezTo>
                    <a:pt x="137" y="24"/>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664;p49">
              <a:extLst>
                <a:ext uri="{FF2B5EF4-FFF2-40B4-BE49-F238E27FC236}">
                  <a16:creationId xmlns:a16="http://schemas.microsoft.com/office/drawing/2014/main" xmlns="" id="{31D7EB57-5DFC-9452-7E83-E412EBB4B4F4}"/>
                </a:ext>
              </a:extLst>
            </p:cNvPr>
            <p:cNvSpPr/>
            <p:nvPr/>
          </p:nvSpPr>
          <p:spPr>
            <a:xfrm>
              <a:off x="4906426" y="3215641"/>
              <a:ext cx="24899" cy="46128"/>
            </a:xfrm>
            <a:custGeom>
              <a:avLst/>
              <a:gdLst/>
              <a:ahLst/>
              <a:cxnLst/>
              <a:rect l="l" t="t" r="r" b="b"/>
              <a:pathLst>
                <a:path w="224" h="415" extrusionOk="0">
                  <a:moveTo>
                    <a:pt x="140" y="1"/>
                  </a:moveTo>
                  <a:cubicBezTo>
                    <a:pt x="112" y="1"/>
                    <a:pt x="84" y="15"/>
                    <a:pt x="70" y="48"/>
                  </a:cubicBezTo>
                  <a:cubicBezTo>
                    <a:pt x="34" y="144"/>
                    <a:pt x="14" y="244"/>
                    <a:pt x="4" y="347"/>
                  </a:cubicBezTo>
                  <a:cubicBezTo>
                    <a:pt x="0" y="392"/>
                    <a:pt x="33" y="415"/>
                    <a:pt x="67" y="415"/>
                  </a:cubicBezTo>
                  <a:cubicBezTo>
                    <a:pt x="102" y="415"/>
                    <a:pt x="139" y="392"/>
                    <a:pt x="144" y="347"/>
                  </a:cubicBezTo>
                  <a:cubicBezTo>
                    <a:pt x="150" y="258"/>
                    <a:pt x="173" y="171"/>
                    <a:pt x="204" y="84"/>
                  </a:cubicBezTo>
                  <a:cubicBezTo>
                    <a:pt x="224" y="34"/>
                    <a:pt x="183"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665;p49">
              <a:extLst>
                <a:ext uri="{FF2B5EF4-FFF2-40B4-BE49-F238E27FC236}">
                  <a16:creationId xmlns:a16="http://schemas.microsoft.com/office/drawing/2014/main" xmlns="" id="{EA38B747-29FB-75C8-D1EB-673E2DDE733F}"/>
                </a:ext>
              </a:extLst>
            </p:cNvPr>
            <p:cNvSpPr/>
            <p:nvPr/>
          </p:nvSpPr>
          <p:spPr>
            <a:xfrm>
              <a:off x="4913095" y="3120158"/>
              <a:ext cx="15673" cy="41015"/>
            </a:xfrm>
            <a:custGeom>
              <a:avLst/>
              <a:gdLst/>
              <a:ahLst/>
              <a:cxnLst/>
              <a:rect l="l" t="t" r="r" b="b"/>
              <a:pathLst>
                <a:path w="141" h="369" extrusionOk="0">
                  <a:moveTo>
                    <a:pt x="71" y="1"/>
                  </a:moveTo>
                  <a:cubicBezTo>
                    <a:pt x="36" y="1"/>
                    <a:pt x="1" y="23"/>
                    <a:pt x="1" y="68"/>
                  </a:cubicBezTo>
                  <a:lnTo>
                    <a:pt x="1" y="301"/>
                  </a:lnTo>
                  <a:cubicBezTo>
                    <a:pt x="1" y="346"/>
                    <a:pt x="36" y="368"/>
                    <a:pt x="71" y="368"/>
                  </a:cubicBezTo>
                  <a:cubicBezTo>
                    <a:pt x="106" y="368"/>
                    <a:pt x="141" y="346"/>
                    <a:pt x="141" y="301"/>
                  </a:cubicBezTo>
                  <a:lnTo>
                    <a:pt x="141" y="68"/>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666;p49">
              <a:extLst>
                <a:ext uri="{FF2B5EF4-FFF2-40B4-BE49-F238E27FC236}">
                  <a16:creationId xmlns:a16="http://schemas.microsoft.com/office/drawing/2014/main" xmlns="" id="{FA98DAF1-6BC7-3868-BEE6-587410B7CD86}"/>
                </a:ext>
              </a:extLst>
            </p:cNvPr>
            <p:cNvSpPr/>
            <p:nvPr/>
          </p:nvSpPr>
          <p:spPr>
            <a:xfrm>
              <a:off x="3479960" y="2856386"/>
              <a:ext cx="194521" cy="255540"/>
            </a:xfrm>
            <a:custGeom>
              <a:avLst/>
              <a:gdLst/>
              <a:ahLst/>
              <a:cxnLst/>
              <a:rect l="l" t="t" r="r" b="b"/>
              <a:pathLst>
                <a:path w="1750" h="2299" extrusionOk="0">
                  <a:moveTo>
                    <a:pt x="1402" y="0"/>
                  </a:moveTo>
                  <a:cubicBezTo>
                    <a:pt x="1166" y="0"/>
                    <a:pt x="828" y="311"/>
                    <a:pt x="828" y="311"/>
                  </a:cubicBezTo>
                  <a:cubicBezTo>
                    <a:pt x="0" y="1126"/>
                    <a:pt x="226" y="1982"/>
                    <a:pt x="569" y="2228"/>
                  </a:cubicBezTo>
                  <a:cubicBezTo>
                    <a:pt x="636" y="2277"/>
                    <a:pt x="714" y="2299"/>
                    <a:pt x="798" y="2299"/>
                  </a:cubicBezTo>
                  <a:cubicBezTo>
                    <a:pt x="1143" y="2299"/>
                    <a:pt x="1574" y="1930"/>
                    <a:pt x="1627" y="1565"/>
                  </a:cubicBezTo>
                  <a:cubicBezTo>
                    <a:pt x="1667" y="1287"/>
                    <a:pt x="1129" y="1273"/>
                    <a:pt x="1023" y="1273"/>
                  </a:cubicBezTo>
                  <a:cubicBezTo>
                    <a:pt x="1017" y="1273"/>
                    <a:pt x="1012" y="1273"/>
                    <a:pt x="1009" y="1273"/>
                  </a:cubicBezTo>
                  <a:lnTo>
                    <a:pt x="1009" y="1273"/>
                  </a:lnTo>
                  <a:cubicBezTo>
                    <a:pt x="1066" y="1272"/>
                    <a:pt x="1712" y="1250"/>
                    <a:pt x="1594" y="894"/>
                  </a:cubicBezTo>
                  <a:cubicBezTo>
                    <a:pt x="1542" y="734"/>
                    <a:pt x="1432" y="689"/>
                    <a:pt x="1324" y="689"/>
                  </a:cubicBezTo>
                  <a:cubicBezTo>
                    <a:pt x="1181" y="689"/>
                    <a:pt x="1041" y="768"/>
                    <a:pt x="1035" y="771"/>
                  </a:cubicBezTo>
                  <a:lnTo>
                    <a:pt x="1035" y="771"/>
                  </a:lnTo>
                  <a:cubicBezTo>
                    <a:pt x="1047" y="764"/>
                    <a:pt x="1749" y="362"/>
                    <a:pt x="1564" y="85"/>
                  </a:cubicBezTo>
                  <a:cubicBezTo>
                    <a:pt x="1524" y="24"/>
                    <a:pt x="1467" y="0"/>
                    <a:pt x="140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667;p49">
              <a:extLst>
                <a:ext uri="{FF2B5EF4-FFF2-40B4-BE49-F238E27FC236}">
                  <a16:creationId xmlns:a16="http://schemas.microsoft.com/office/drawing/2014/main" xmlns="" id="{A6821161-EC70-1D65-3F6E-251FDD95C493}"/>
                </a:ext>
              </a:extLst>
            </p:cNvPr>
            <p:cNvSpPr/>
            <p:nvPr/>
          </p:nvSpPr>
          <p:spPr>
            <a:xfrm>
              <a:off x="4774039" y="2663754"/>
              <a:ext cx="49575" cy="49685"/>
            </a:xfrm>
            <a:custGeom>
              <a:avLst/>
              <a:gdLst/>
              <a:ahLst/>
              <a:cxnLst/>
              <a:rect l="l" t="t" r="r" b="b"/>
              <a:pathLst>
                <a:path w="446" h="447" extrusionOk="0">
                  <a:moveTo>
                    <a:pt x="223" y="0"/>
                  </a:moveTo>
                  <a:cubicBezTo>
                    <a:pt x="100" y="0"/>
                    <a:pt x="0" y="100"/>
                    <a:pt x="0" y="223"/>
                  </a:cubicBezTo>
                  <a:cubicBezTo>
                    <a:pt x="0" y="347"/>
                    <a:pt x="100" y="447"/>
                    <a:pt x="223" y="447"/>
                  </a:cubicBezTo>
                  <a:cubicBezTo>
                    <a:pt x="346" y="447"/>
                    <a:pt x="446" y="347"/>
                    <a:pt x="446" y="223"/>
                  </a:cubicBezTo>
                  <a:cubicBezTo>
                    <a:pt x="446" y="100"/>
                    <a:pt x="346"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668;p49">
              <a:extLst>
                <a:ext uri="{FF2B5EF4-FFF2-40B4-BE49-F238E27FC236}">
                  <a16:creationId xmlns:a16="http://schemas.microsoft.com/office/drawing/2014/main" xmlns="" id="{83ABD39A-15E9-A267-8406-1F15FB6946C3}"/>
                </a:ext>
              </a:extLst>
            </p:cNvPr>
            <p:cNvSpPr/>
            <p:nvPr/>
          </p:nvSpPr>
          <p:spPr>
            <a:xfrm>
              <a:off x="4158012" y="2402983"/>
              <a:ext cx="49353" cy="49685"/>
            </a:xfrm>
            <a:custGeom>
              <a:avLst/>
              <a:gdLst/>
              <a:ahLst/>
              <a:cxnLst/>
              <a:rect l="l" t="t" r="r" b="b"/>
              <a:pathLst>
                <a:path w="444" h="447" extrusionOk="0">
                  <a:moveTo>
                    <a:pt x="224" y="0"/>
                  </a:moveTo>
                  <a:cubicBezTo>
                    <a:pt x="100" y="0"/>
                    <a:pt x="0" y="100"/>
                    <a:pt x="0" y="223"/>
                  </a:cubicBezTo>
                  <a:cubicBezTo>
                    <a:pt x="0" y="346"/>
                    <a:pt x="100" y="446"/>
                    <a:pt x="224" y="446"/>
                  </a:cubicBezTo>
                  <a:cubicBezTo>
                    <a:pt x="344" y="446"/>
                    <a:pt x="444" y="346"/>
                    <a:pt x="444" y="223"/>
                  </a:cubicBezTo>
                  <a:cubicBezTo>
                    <a:pt x="444" y="100"/>
                    <a:pt x="34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e 3">
            <a:extLst>
              <a:ext uri="{FF2B5EF4-FFF2-40B4-BE49-F238E27FC236}">
                <a16:creationId xmlns:a16="http://schemas.microsoft.com/office/drawing/2014/main" xmlns="" id="{5B4153CF-C8B8-CF3E-5C72-9C2E3DEADB89}"/>
              </a:ext>
            </a:extLst>
          </p:cNvPr>
          <p:cNvGraphicFramePr>
            <a:graphicFrameLocks noGrp="1"/>
          </p:cNvGraphicFramePr>
          <p:nvPr>
            <p:extLst>
              <p:ext uri="{D42A27DB-BD31-4B8C-83A1-F6EECF244321}">
                <p14:modId xmlns:p14="http://schemas.microsoft.com/office/powerpoint/2010/main" val="809629071"/>
              </p:ext>
            </p:extLst>
          </p:nvPr>
        </p:nvGraphicFramePr>
        <p:xfrm>
          <a:off x="778091" y="1274866"/>
          <a:ext cx="7109508" cy="4389120"/>
        </p:xfrm>
        <a:graphic>
          <a:graphicData uri="http://schemas.openxmlformats.org/drawingml/2006/table">
            <a:tbl>
              <a:tblPr firstRow="1" firstCol="1" lastRow="1" lastCol="1" bandRow="1" bandCol="1">
                <a:tableStyleId>{BAD43498-ABAD-4D17-9270-BC1161A75FCA}</a:tableStyleId>
              </a:tblPr>
              <a:tblGrid>
                <a:gridCol w="7109508">
                  <a:extLst>
                    <a:ext uri="{9D8B030D-6E8A-4147-A177-3AD203B41FA5}">
                      <a16:colId xmlns:a16="http://schemas.microsoft.com/office/drawing/2014/main" xmlns="" val="2735270756"/>
                    </a:ext>
                  </a:extLst>
                </a:gridCol>
              </a:tblGrid>
              <a:tr h="4172699">
                <a:tc>
                  <a:txBody>
                    <a:bodyPr/>
                    <a:lstStyle/>
                    <a:p>
                      <a:pPr marL="0" marR="0" algn="just">
                        <a:lnSpc>
                          <a:spcPct val="120000"/>
                        </a:lnSpc>
                        <a:spcBef>
                          <a:spcPts val="0"/>
                        </a:spcBef>
                        <a:spcAft>
                          <a:spcPts val="0"/>
                        </a:spcAft>
                      </a:pPr>
                      <a:r>
                        <a:rPr lang="nl-NL" sz="2400" dirty="0">
                          <a:effectLst/>
                        </a:rPr>
                        <a:t>* + Tình hống 1: Khi cần đi qua đường ở nơi không có vạch kẻ đường, em và bạn cần quan sát cẩn thận khi chắc chắc không có xe nào đang đến gần mới đi qua đường. Trong trường hợp đường quá đông các phương tiện tham gia giao thông, các em nên nhờ người lớn đưa qua đường để đảm bảo an toàn.</a:t>
                      </a:r>
                      <a:endParaRPr lang="en-US" sz="2400" dirty="0">
                        <a:effectLst/>
                      </a:endParaRPr>
                    </a:p>
                    <a:p>
                      <a:pPr marL="0" marR="0" algn="just">
                        <a:lnSpc>
                          <a:spcPct val="120000"/>
                        </a:lnSpc>
                        <a:spcBef>
                          <a:spcPts val="0"/>
                        </a:spcBef>
                        <a:spcAft>
                          <a:spcPts val="0"/>
                        </a:spcAft>
                      </a:pPr>
                      <a:r>
                        <a:rPr lang="nl-NL" sz="2400" dirty="0">
                          <a:effectLst/>
                        </a:rPr>
                        <a:t>+ Tình huống 2: Khi đi bộ trên đường không có vỉa hè, em và bạn cần đi sát lề đường bên phải, tập trung quan sát; không dàn hàng ngang,....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760" marR="41760" marT="0" marB="0"/>
                </a:tc>
                <a:extLst>
                  <a:ext uri="{0D108BD9-81ED-4DB2-BD59-A6C34878D82A}">
                    <a16:rowId xmlns:a16="http://schemas.microsoft.com/office/drawing/2014/main" xmlns="" val="40328341"/>
                  </a:ext>
                </a:extLst>
              </a:tr>
            </a:tbl>
          </a:graphicData>
        </a:graphic>
      </p:graphicFrame>
    </p:spTree>
    <p:extLst>
      <p:ext uri="{BB962C8B-B14F-4D97-AF65-F5344CB8AC3E}">
        <p14:creationId xmlns:p14="http://schemas.microsoft.com/office/powerpoint/2010/main" val="21377237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92" name="Google Shape;492;p33"/>
          <p:cNvPicPr preferRelativeResize="0"/>
          <p:nvPr/>
        </p:nvPicPr>
        <p:blipFill rotWithShape="1">
          <a:blip r:embed="rId3">
            <a:alphaModFix/>
          </a:blip>
          <a:srcRect l="33297"/>
          <a:stretch/>
        </p:blipFill>
        <p:spPr>
          <a:xfrm>
            <a:off x="4365849" y="355800"/>
            <a:ext cx="4435500" cy="4431900"/>
          </a:xfrm>
          <a:prstGeom prst="ellipse">
            <a:avLst/>
          </a:prstGeom>
          <a:noFill/>
          <a:ln>
            <a:noFill/>
          </a:ln>
        </p:spPr>
      </p:pic>
      <p:graphicFrame>
        <p:nvGraphicFramePr>
          <p:cNvPr id="6" name="Table 5">
            <a:extLst>
              <a:ext uri="{FF2B5EF4-FFF2-40B4-BE49-F238E27FC236}">
                <a16:creationId xmlns:a16="http://schemas.microsoft.com/office/drawing/2014/main" xmlns="" id="{3762ABCB-A17E-4842-AEAC-92080B47C88D}"/>
              </a:ext>
            </a:extLst>
          </p:cNvPr>
          <p:cNvGraphicFramePr>
            <a:graphicFrameLocks noGrp="1"/>
          </p:cNvGraphicFramePr>
          <p:nvPr>
            <p:extLst>
              <p:ext uri="{D42A27DB-BD31-4B8C-83A1-F6EECF244321}">
                <p14:modId xmlns:p14="http://schemas.microsoft.com/office/powerpoint/2010/main" val="3289880558"/>
              </p:ext>
            </p:extLst>
          </p:nvPr>
        </p:nvGraphicFramePr>
        <p:xfrm>
          <a:off x="215522" y="1898049"/>
          <a:ext cx="3916211" cy="822960"/>
        </p:xfrm>
        <a:graphic>
          <a:graphicData uri="http://schemas.openxmlformats.org/drawingml/2006/table">
            <a:tbl>
              <a:tblPr>
                <a:tableStyleId>{BAD43498-ABAD-4D17-9270-BC1161A75FCA}</a:tableStyleId>
              </a:tblPr>
              <a:tblGrid>
                <a:gridCol w="3916211">
                  <a:extLst>
                    <a:ext uri="{9D8B030D-6E8A-4147-A177-3AD203B41FA5}">
                      <a16:colId xmlns:a16="http://schemas.microsoft.com/office/drawing/2014/main" xmlns="" val="3867915024"/>
                    </a:ext>
                  </a:extLst>
                </a:gridCol>
              </a:tblGrid>
              <a:tr h="0">
                <a:tc>
                  <a:txBody>
                    <a:bodyPr/>
                    <a:lstStyle/>
                    <a:p>
                      <a:pPr algn="just">
                        <a:lnSpc>
                          <a:spcPct val="150000"/>
                        </a:lnSpc>
                        <a:spcAft>
                          <a:spcPts val="800"/>
                        </a:spcAft>
                      </a:pPr>
                      <a:r>
                        <a:rPr lang="nl-NL" sz="1800" b="1" dirty="0">
                          <a:effectLst/>
                          <a:latin typeface="Times New Roman" panose="02020603050405020304" pitchFamily="18" charset="0"/>
                          <a:cs typeface="Times New Roman" panose="02020603050405020304" pitchFamily="18" charset="0"/>
                        </a:rPr>
                        <a:t>Hoạt động 2: </a:t>
                      </a:r>
                      <a:r>
                        <a:rPr lang="en-US" sz="1800" b="1" dirty="0">
                          <a:effectLst/>
                          <a:latin typeface="Times New Roman" panose="02020603050405020304" pitchFamily="18" charset="0"/>
                          <a:cs typeface="Times New Roman" panose="02020603050405020304" pitchFamily="18" charset="0"/>
                        </a:rPr>
                        <a:t>An </a:t>
                      </a:r>
                      <a:r>
                        <a:rPr lang="en-US" sz="1800" b="1" dirty="0" err="1">
                          <a:effectLst/>
                          <a:latin typeface="Times New Roman" panose="02020603050405020304" pitchFamily="18" charset="0"/>
                          <a:cs typeface="Times New Roman" panose="02020603050405020304" pitchFamily="18" charset="0"/>
                        </a:rPr>
                        <a:t>toàn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khi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tham</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các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phương</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tiện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giao</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thông</a:t>
                      </a:r>
                      <a:r>
                        <a:rPr lang="en-US" sz="1800" b="1" dirty="0">
                          <a:effectLst/>
                          <a:latin typeface="Times New Roman" panose="02020603050405020304" pitchFamily="18" charset="0"/>
                          <a:cs typeface="Times New Roman" panose="02020603050405020304" pitchFamily="18" charset="0"/>
                        </a:rPr>
                        <a:t>. </a:t>
                      </a:r>
                      <a:endParaRPr lang="vi-V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 val="1848747532"/>
                  </a:ext>
                </a:extLst>
              </a:tr>
            </a:tbl>
          </a:graphicData>
        </a:graphic>
      </p:graphicFrame>
    </p:spTree>
    <p:extLst>
      <p:ext uri="{BB962C8B-B14F-4D97-AF65-F5344CB8AC3E}">
        <p14:creationId xmlns:p14="http://schemas.microsoft.com/office/powerpoint/2010/main" val="10209589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6" name="Google Shape;316;p29"/>
          <p:cNvSpPr/>
          <p:nvPr/>
        </p:nvSpPr>
        <p:spPr>
          <a:xfrm>
            <a:off x="773375" y="-602425"/>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7916675" y="4578625"/>
            <a:ext cx="1053300" cy="1053300"/>
          </a:xfrm>
          <a:prstGeom prst="flowChartConnector">
            <a:avLst/>
          </a:prstGeom>
          <a:solidFill>
            <a:srgbClr val="FFFF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9"/>
          <p:cNvGrpSpPr/>
          <p:nvPr/>
        </p:nvGrpSpPr>
        <p:grpSpPr>
          <a:xfrm>
            <a:off x="-409480" y="684020"/>
            <a:ext cx="4259887" cy="3065977"/>
            <a:chOff x="7654122" y="2687046"/>
            <a:chExt cx="1909835" cy="1374569"/>
          </a:xfrm>
        </p:grpSpPr>
        <p:sp>
          <p:nvSpPr>
            <p:cNvPr id="319" name="Google Shape;319;p29"/>
            <p:cNvSpPr/>
            <p:nvPr/>
          </p:nvSpPr>
          <p:spPr>
            <a:xfrm>
              <a:off x="7654122" y="3315465"/>
              <a:ext cx="1026136" cy="287323"/>
            </a:xfrm>
            <a:custGeom>
              <a:avLst/>
              <a:gdLst/>
              <a:ahLst/>
              <a:cxnLst/>
              <a:rect l="l" t="t" r="r" b="b"/>
              <a:pathLst>
                <a:path w="79995" h="22399" extrusionOk="0">
                  <a:moveTo>
                    <a:pt x="10506" y="0"/>
                  </a:moveTo>
                  <a:cubicBezTo>
                    <a:pt x="9429" y="0"/>
                    <a:pt x="8356" y="137"/>
                    <a:pt x="7307" y="438"/>
                  </a:cubicBezTo>
                  <a:cubicBezTo>
                    <a:pt x="3298" y="1584"/>
                    <a:pt x="0" y="5658"/>
                    <a:pt x="737" y="9761"/>
                  </a:cubicBezTo>
                  <a:cubicBezTo>
                    <a:pt x="1427" y="5952"/>
                    <a:pt x="5463" y="3422"/>
                    <a:pt x="9337" y="3422"/>
                  </a:cubicBezTo>
                  <a:cubicBezTo>
                    <a:pt x="9423" y="3422"/>
                    <a:pt x="9509" y="3423"/>
                    <a:pt x="9594" y="3426"/>
                  </a:cubicBezTo>
                  <a:cubicBezTo>
                    <a:pt x="13550" y="3541"/>
                    <a:pt x="17160" y="5765"/>
                    <a:pt x="20045" y="8469"/>
                  </a:cubicBezTo>
                  <a:cubicBezTo>
                    <a:pt x="23637" y="11831"/>
                    <a:pt x="26824" y="16252"/>
                    <a:pt x="31650" y="17207"/>
                  </a:cubicBezTo>
                  <a:cubicBezTo>
                    <a:pt x="32295" y="17334"/>
                    <a:pt x="32938" y="17393"/>
                    <a:pt x="33578" y="17393"/>
                  </a:cubicBezTo>
                  <a:cubicBezTo>
                    <a:pt x="37448" y="17393"/>
                    <a:pt x="41204" y="15255"/>
                    <a:pt x="44637" y="13251"/>
                  </a:cubicBezTo>
                  <a:cubicBezTo>
                    <a:pt x="47859" y="11366"/>
                    <a:pt x="51475" y="9485"/>
                    <a:pt x="55089" y="9485"/>
                  </a:cubicBezTo>
                  <a:cubicBezTo>
                    <a:pt x="55962" y="9485"/>
                    <a:pt x="56835" y="9595"/>
                    <a:pt x="57702" y="9841"/>
                  </a:cubicBezTo>
                  <a:cubicBezTo>
                    <a:pt x="59248" y="10281"/>
                    <a:pt x="60673" y="11151"/>
                    <a:pt x="61765" y="12328"/>
                  </a:cubicBezTo>
                  <a:cubicBezTo>
                    <a:pt x="63887" y="14614"/>
                    <a:pt x="64709" y="17899"/>
                    <a:pt x="66933" y="20088"/>
                  </a:cubicBezTo>
                  <a:cubicBezTo>
                    <a:pt x="68459" y="21588"/>
                    <a:pt x="70604" y="22399"/>
                    <a:pt x="72739" y="22399"/>
                  </a:cubicBezTo>
                  <a:cubicBezTo>
                    <a:pt x="73772" y="22399"/>
                    <a:pt x="74803" y="22209"/>
                    <a:pt x="75759" y="21815"/>
                  </a:cubicBezTo>
                  <a:lnTo>
                    <a:pt x="79994" y="19741"/>
                  </a:lnTo>
                  <a:cubicBezTo>
                    <a:pt x="76274" y="19576"/>
                    <a:pt x="72948" y="17401"/>
                    <a:pt x="70139" y="14959"/>
                  </a:cubicBezTo>
                  <a:cubicBezTo>
                    <a:pt x="67328" y="12518"/>
                    <a:pt x="64779" y="9712"/>
                    <a:pt x="61565" y="7838"/>
                  </a:cubicBezTo>
                  <a:cubicBezTo>
                    <a:pt x="58806" y="6232"/>
                    <a:pt x="55612" y="5395"/>
                    <a:pt x="52420" y="5395"/>
                  </a:cubicBezTo>
                  <a:cubicBezTo>
                    <a:pt x="51051" y="5395"/>
                    <a:pt x="49682" y="5549"/>
                    <a:pt x="48348" y="5862"/>
                  </a:cubicBezTo>
                  <a:cubicBezTo>
                    <a:pt x="43505" y="6995"/>
                    <a:pt x="39020" y="10132"/>
                    <a:pt x="34126" y="10132"/>
                  </a:cubicBezTo>
                  <a:cubicBezTo>
                    <a:pt x="33803" y="10132"/>
                    <a:pt x="33478" y="10119"/>
                    <a:pt x="33151" y="10090"/>
                  </a:cubicBezTo>
                  <a:cubicBezTo>
                    <a:pt x="27859" y="9623"/>
                    <a:pt x="23828" y="5375"/>
                    <a:pt x="19259" y="2662"/>
                  </a:cubicBezTo>
                  <a:cubicBezTo>
                    <a:pt x="16615" y="1089"/>
                    <a:pt x="13544" y="0"/>
                    <a:pt x="10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8565118" y="2745372"/>
              <a:ext cx="406375" cy="356797"/>
            </a:xfrm>
            <a:custGeom>
              <a:avLst/>
              <a:gdLst/>
              <a:ahLst/>
              <a:cxnLst/>
              <a:rect l="l" t="t" r="r" b="b"/>
              <a:pathLst>
                <a:path w="31680" h="27815" extrusionOk="0">
                  <a:moveTo>
                    <a:pt x="18007" y="0"/>
                  </a:moveTo>
                  <a:cubicBezTo>
                    <a:pt x="10004" y="0"/>
                    <a:pt x="1" y="5642"/>
                    <a:pt x="1947" y="16683"/>
                  </a:cubicBezTo>
                  <a:cubicBezTo>
                    <a:pt x="3593" y="26021"/>
                    <a:pt x="9510" y="27815"/>
                    <a:pt x="13813" y="27815"/>
                  </a:cubicBezTo>
                  <a:cubicBezTo>
                    <a:pt x="16497" y="27815"/>
                    <a:pt x="18552" y="27117"/>
                    <a:pt x="18552" y="27117"/>
                  </a:cubicBezTo>
                  <a:lnTo>
                    <a:pt x="24026" y="21252"/>
                  </a:lnTo>
                  <a:cubicBezTo>
                    <a:pt x="24026" y="21252"/>
                    <a:pt x="31680" y="8200"/>
                    <a:pt x="25406" y="2370"/>
                  </a:cubicBezTo>
                  <a:cubicBezTo>
                    <a:pt x="23702" y="786"/>
                    <a:pt x="20994" y="0"/>
                    <a:pt x="18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8627678" y="2940440"/>
              <a:ext cx="378616" cy="344931"/>
            </a:xfrm>
            <a:custGeom>
              <a:avLst/>
              <a:gdLst/>
              <a:ahLst/>
              <a:cxnLst/>
              <a:rect l="l" t="t" r="r" b="b"/>
              <a:pathLst>
                <a:path w="29516" h="26890" extrusionOk="0">
                  <a:moveTo>
                    <a:pt x="15250" y="0"/>
                  </a:moveTo>
                  <a:cubicBezTo>
                    <a:pt x="9595" y="0"/>
                    <a:pt x="3436" y="3635"/>
                    <a:pt x="1213" y="10925"/>
                  </a:cubicBezTo>
                  <a:cubicBezTo>
                    <a:pt x="0" y="14897"/>
                    <a:pt x="4909" y="26890"/>
                    <a:pt x="13774" y="26890"/>
                  </a:cubicBezTo>
                  <a:cubicBezTo>
                    <a:pt x="15102" y="26890"/>
                    <a:pt x="16519" y="26620"/>
                    <a:pt x="18017" y="26015"/>
                  </a:cubicBezTo>
                  <a:cubicBezTo>
                    <a:pt x="29515" y="21366"/>
                    <a:pt x="29284" y="9859"/>
                    <a:pt x="23535" y="3461"/>
                  </a:cubicBezTo>
                  <a:cubicBezTo>
                    <a:pt x="21463" y="1155"/>
                    <a:pt x="18437" y="0"/>
                    <a:pt x="1525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8412548" y="2768500"/>
              <a:ext cx="408376" cy="355386"/>
            </a:xfrm>
            <a:custGeom>
              <a:avLst/>
              <a:gdLst/>
              <a:ahLst/>
              <a:cxnLst/>
              <a:rect l="l" t="t" r="r" b="b"/>
              <a:pathLst>
                <a:path w="31836" h="27705" extrusionOk="0">
                  <a:moveTo>
                    <a:pt x="20848" y="0"/>
                  </a:moveTo>
                  <a:cubicBezTo>
                    <a:pt x="12344" y="0"/>
                    <a:pt x="0" y="9755"/>
                    <a:pt x="7626" y="21167"/>
                  </a:cubicBezTo>
                  <a:cubicBezTo>
                    <a:pt x="10976" y="26180"/>
                    <a:pt x="14678" y="27705"/>
                    <a:pt x="17943" y="27705"/>
                  </a:cubicBezTo>
                  <a:cubicBezTo>
                    <a:pt x="23013" y="27705"/>
                    <a:pt x="27027" y="24026"/>
                    <a:pt x="27027" y="24026"/>
                  </a:cubicBezTo>
                  <a:lnTo>
                    <a:pt x="29673" y="16452"/>
                  </a:lnTo>
                  <a:cubicBezTo>
                    <a:pt x="29673" y="16452"/>
                    <a:pt x="31835" y="3261"/>
                    <a:pt x="23746" y="451"/>
                  </a:cubicBezTo>
                  <a:cubicBezTo>
                    <a:pt x="22866" y="145"/>
                    <a:pt x="21886" y="0"/>
                    <a:pt x="2084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8443218" y="3184150"/>
              <a:ext cx="529134" cy="389571"/>
            </a:xfrm>
            <a:custGeom>
              <a:avLst/>
              <a:gdLst/>
              <a:ahLst/>
              <a:cxnLst/>
              <a:rect l="l" t="t" r="r" b="b"/>
              <a:pathLst>
                <a:path w="41250" h="30370" extrusionOk="0">
                  <a:moveTo>
                    <a:pt x="20156" y="1"/>
                  </a:moveTo>
                  <a:cubicBezTo>
                    <a:pt x="20156" y="1"/>
                    <a:pt x="0" y="12996"/>
                    <a:pt x="9284" y="30098"/>
                  </a:cubicBezTo>
                  <a:cubicBezTo>
                    <a:pt x="12179" y="30287"/>
                    <a:pt x="14840" y="30370"/>
                    <a:pt x="17281" y="30370"/>
                  </a:cubicBezTo>
                  <a:cubicBezTo>
                    <a:pt x="35159" y="30370"/>
                    <a:pt x="41250" y="25915"/>
                    <a:pt x="41250" y="25915"/>
                  </a:cubicBezTo>
                  <a:lnTo>
                    <a:pt x="32952" y="4472"/>
                  </a:lnTo>
                  <a:lnTo>
                    <a:pt x="20156"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8864768" y="3197798"/>
              <a:ext cx="278716" cy="232383"/>
            </a:xfrm>
            <a:custGeom>
              <a:avLst/>
              <a:gdLst/>
              <a:ahLst/>
              <a:cxnLst/>
              <a:rect l="l" t="t" r="r" b="b"/>
              <a:pathLst>
                <a:path w="21728" h="18116" extrusionOk="0">
                  <a:moveTo>
                    <a:pt x="16009" y="0"/>
                  </a:moveTo>
                  <a:cubicBezTo>
                    <a:pt x="15916" y="0"/>
                    <a:pt x="15821" y="6"/>
                    <a:pt x="15725" y="16"/>
                  </a:cubicBezTo>
                  <a:cubicBezTo>
                    <a:pt x="11388" y="504"/>
                    <a:pt x="14468" y="7110"/>
                    <a:pt x="10891" y="9188"/>
                  </a:cubicBezTo>
                  <a:cubicBezTo>
                    <a:pt x="7312" y="11266"/>
                    <a:pt x="27" y="11764"/>
                    <a:pt x="27" y="11764"/>
                  </a:cubicBezTo>
                  <a:lnTo>
                    <a:pt x="0" y="17419"/>
                  </a:lnTo>
                  <a:cubicBezTo>
                    <a:pt x="0" y="17419"/>
                    <a:pt x="2085" y="18115"/>
                    <a:pt x="5071" y="18115"/>
                  </a:cubicBezTo>
                  <a:cubicBezTo>
                    <a:pt x="7864" y="18115"/>
                    <a:pt x="11446" y="17507"/>
                    <a:pt x="14846" y="15150"/>
                  </a:cubicBezTo>
                  <a:cubicBezTo>
                    <a:pt x="21728" y="10384"/>
                    <a:pt x="20139" y="0"/>
                    <a:pt x="160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8997341" y="2687046"/>
              <a:ext cx="181625" cy="828400"/>
            </a:xfrm>
            <a:custGeom>
              <a:avLst/>
              <a:gdLst/>
              <a:ahLst/>
              <a:cxnLst/>
              <a:rect l="l" t="t" r="r" b="b"/>
              <a:pathLst>
                <a:path w="14159" h="64580" extrusionOk="0">
                  <a:moveTo>
                    <a:pt x="9949" y="0"/>
                  </a:moveTo>
                  <a:lnTo>
                    <a:pt x="5435" y="9607"/>
                  </a:lnTo>
                  <a:lnTo>
                    <a:pt x="1" y="64580"/>
                  </a:lnTo>
                  <a:lnTo>
                    <a:pt x="7047" y="64122"/>
                  </a:lnTo>
                  <a:lnTo>
                    <a:pt x="14159" y="10344"/>
                  </a:lnTo>
                  <a:lnTo>
                    <a:pt x="99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9025587" y="2797863"/>
              <a:ext cx="124735" cy="772652"/>
            </a:xfrm>
            <a:custGeom>
              <a:avLst/>
              <a:gdLst/>
              <a:ahLst/>
              <a:cxnLst/>
              <a:rect l="l" t="t" r="r" b="b"/>
              <a:pathLst>
                <a:path w="9724" h="60234" extrusionOk="0">
                  <a:moveTo>
                    <a:pt x="7495" y="1"/>
                  </a:moveTo>
                  <a:lnTo>
                    <a:pt x="1" y="60234"/>
                  </a:lnTo>
                  <a:lnTo>
                    <a:pt x="2904" y="58516"/>
                  </a:lnTo>
                  <a:lnTo>
                    <a:pt x="9724" y="116"/>
                  </a:lnTo>
                  <a:lnTo>
                    <a:pt x="74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8189849" y="3417546"/>
              <a:ext cx="1374107" cy="644069"/>
            </a:xfrm>
            <a:custGeom>
              <a:avLst/>
              <a:gdLst/>
              <a:ahLst/>
              <a:cxnLst/>
              <a:rect l="l" t="t" r="r" b="b"/>
              <a:pathLst>
                <a:path w="107122" h="50210" extrusionOk="0">
                  <a:moveTo>
                    <a:pt x="107122" y="0"/>
                  </a:moveTo>
                  <a:lnTo>
                    <a:pt x="0" y="30221"/>
                  </a:lnTo>
                  <a:lnTo>
                    <a:pt x="9430" y="50209"/>
                  </a:lnTo>
                  <a:lnTo>
                    <a:pt x="107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7966715" y="3417546"/>
              <a:ext cx="1597242" cy="537113"/>
            </a:xfrm>
            <a:custGeom>
              <a:avLst/>
              <a:gdLst/>
              <a:ahLst/>
              <a:cxnLst/>
              <a:rect l="l" t="t" r="r" b="b"/>
              <a:pathLst>
                <a:path w="124517" h="41872" extrusionOk="0">
                  <a:moveTo>
                    <a:pt x="124517" y="0"/>
                  </a:moveTo>
                  <a:lnTo>
                    <a:pt x="1" y="14171"/>
                  </a:lnTo>
                  <a:lnTo>
                    <a:pt x="4693" y="41871"/>
                  </a:lnTo>
                  <a:lnTo>
                    <a:pt x="1245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8859573" y="3082466"/>
              <a:ext cx="80659" cy="43652"/>
            </a:xfrm>
            <a:custGeom>
              <a:avLst/>
              <a:gdLst/>
              <a:ahLst/>
              <a:cxnLst/>
              <a:rect l="l" t="t" r="r" b="b"/>
              <a:pathLst>
                <a:path w="6288" h="3403" extrusionOk="0">
                  <a:moveTo>
                    <a:pt x="4195" y="0"/>
                  </a:moveTo>
                  <a:cubicBezTo>
                    <a:pt x="2485" y="0"/>
                    <a:pt x="1" y="1492"/>
                    <a:pt x="280" y="2978"/>
                  </a:cubicBezTo>
                  <a:cubicBezTo>
                    <a:pt x="336" y="3274"/>
                    <a:pt x="704" y="3402"/>
                    <a:pt x="1224" y="3402"/>
                  </a:cubicBezTo>
                  <a:cubicBezTo>
                    <a:pt x="2934" y="3402"/>
                    <a:pt x="6287" y="2017"/>
                    <a:pt x="5586" y="669"/>
                  </a:cubicBezTo>
                  <a:cubicBezTo>
                    <a:pt x="5341" y="199"/>
                    <a:pt x="4820" y="0"/>
                    <a:pt x="4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8531253" y="2830342"/>
              <a:ext cx="247122" cy="245634"/>
            </a:xfrm>
            <a:custGeom>
              <a:avLst/>
              <a:gdLst/>
              <a:ahLst/>
              <a:cxnLst/>
              <a:rect l="l" t="t" r="r" b="b"/>
              <a:pathLst>
                <a:path w="19265" h="19149" extrusionOk="0">
                  <a:moveTo>
                    <a:pt x="9871" y="1"/>
                  </a:moveTo>
                  <a:cubicBezTo>
                    <a:pt x="9692" y="1"/>
                    <a:pt x="9513" y="7"/>
                    <a:pt x="9333" y="21"/>
                  </a:cubicBezTo>
                  <a:cubicBezTo>
                    <a:pt x="2629" y="541"/>
                    <a:pt x="0" y="7520"/>
                    <a:pt x="605" y="12323"/>
                  </a:cubicBezTo>
                  <a:cubicBezTo>
                    <a:pt x="906" y="14721"/>
                    <a:pt x="2403" y="16448"/>
                    <a:pt x="2976" y="17097"/>
                  </a:cubicBezTo>
                  <a:cubicBezTo>
                    <a:pt x="3437" y="17616"/>
                    <a:pt x="4064" y="17953"/>
                    <a:pt x="4698" y="18237"/>
                  </a:cubicBezTo>
                  <a:cubicBezTo>
                    <a:pt x="5926" y="18786"/>
                    <a:pt x="7290" y="19149"/>
                    <a:pt x="8624" y="19149"/>
                  </a:cubicBezTo>
                  <a:cubicBezTo>
                    <a:pt x="9503" y="19149"/>
                    <a:pt x="10370" y="18991"/>
                    <a:pt x="11176" y="18624"/>
                  </a:cubicBezTo>
                  <a:cubicBezTo>
                    <a:pt x="13853" y="17403"/>
                    <a:pt x="15074" y="14326"/>
                    <a:pt x="17152" y="12240"/>
                  </a:cubicBezTo>
                  <a:cubicBezTo>
                    <a:pt x="17663" y="11729"/>
                    <a:pt x="18240" y="11258"/>
                    <a:pt x="18568" y="10620"/>
                  </a:cubicBezTo>
                  <a:cubicBezTo>
                    <a:pt x="19265" y="9265"/>
                    <a:pt x="18661" y="7632"/>
                    <a:pt x="18000" y="6264"/>
                  </a:cubicBezTo>
                  <a:cubicBezTo>
                    <a:pt x="17409" y="5048"/>
                    <a:pt x="16765" y="3840"/>
                    <a:pt x="15877" y="2818"/>
                  </a:cubicBezTo>
                  <a:cubicBezTo>
                    <a:pt x="14375" y="1103"/>
                    <a:pt x="12141" y="1"/>
                    <a:pt x="9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8769652" y="3047268"/>
              <a:ext cx="70513" cy="56775"/>
            </a:xfrm>
            <a:custGeom>
              <a:avLst/>
              <a:gdLst/>
              <a:ahLst/>
              <a:cxnLst/>
              <a:rect l="l" t="t" r="r" b="b"/>
              <a:pathLst>
                <a:path w="5497" h="4426" extrusionOk="0">
                  <a:moveTo>
                    <a:pt x="3121" y="1"/>
                  </a:moveTo>
                  <a:cubicBezTo>
                    <a:pt x="2478" y="1"/>
                    <a:pt x="1915" y="170"/>
                    <a:pt x="1435" y="509"/>
                  </a:cubicBezTo>
                  <a:cubicBezTo>
                    <a:pt x="0" y="1521"/>
                    <a:pt x="14" y="3648"/>
                    <a:pt x="14" y="3737"/>
                  </a:cubicBezTo>
                  <a:cubicBezTo>
                    <a:pt x="18" y="4117"/>
                    <a:pt x="328" y="4421"/>
                    <a:pt x="707" y="4421"/>
                  </a:cubicBezTo>
                  <a:cubicBezTo>
                    <a:pt x="708" y="4421"/>
                    <a:pt x="709" y="4421"/>
                    <a:pt x="711" y="4421"/>
                  </a:cubicBezTo>
                  <a:cubicBezTo>
                    <a:pt x="713" y="4421"/>
                    <a:pt x="715" y="4423"/>
                    <a:pt x="715" y="4425"/>
                  </a:cubicBezTo>
                  <a:cubicBezTo>
                    <a:pt x="1097" y="4421"/>
                    <a:pt x="1407" y="4105"/>
                    <a:pt x="1403" y="3724"/>
                  </a:cubicBezTo>
                  <a:cubicBezTo>
                    <a:pt x="1399" y="3311"/>
                    <a:pt x="1545" y="2129"/>
                    <a:pt x="2237" y="1646"/>
                  </a:cubicBezTo>
                  <a:cubicBezTo>
                    <a:pt x="2474" y="1480"/>
                    <a:pt x="2772" y="1397"/>
                    <a:pt x="3129" y="1397"/>
                  </a:cubicBezTo>
                  <a:cubicBezTo>
                    <a:pt x="3509" y="1397"/>
                    <a:pt x="3956" y="1492"/>
                    <a:pt x="4467" y="1681"/>
                  </a:cubicBezTo>
                  <a:cubicBezTo>
                    <a:pt x="4548" y="1712"/>
                    <a:pt x="4631" y="1727"/>
                    <a:pt x="4712" y="1727"/>
                  </a:cubicBezTo>
                  <a:cubicBezTo>
                    <a:pt x="4994" y="1727"/>
                    <a:pt x="5259" y="1553"/>
                    <a:pt x="5363" y="1273"/>
                  </a:cubicBezTo>
                  <a:cubicBezTo>
                    <a:pt x="5496" y="913"/>
                    <a:pt x="5315" y="509"/>
                    <a:pt x="4955" y="376"/>
                  </a:cubicBezTo>
                  <a:cubicBezTo>
                    <a:pt x="4286" y="126"/>
                    <a:pt x="3674" y="1"/>
                    <a:pt x="3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8893322" y="3009221"/>
              <a:ext cx="71719" cy="38611"/>
            </a:xfrm>
            <a:custGeom>
              <a:avLst/>
              <a:gdLst/>
              <a:ahLst/>
              <a:cxnLst/>
              <a:rect l="l" t="t" r="r" b="b"/>
              <a:pathLst>
                <a:path w="5591" h="3010" extrusionOk="0">
                  <a:moveTo>
                    <a:pt x="2941" y="1"/>
                  </a:moveTo>
                  <a:cubicBezTo>
                    <a:pt x="2826" y="1"/>
                    <a:pt x="2711" y="9"/>
                    <a:pt x="2596" y="26"/>
                  </a:cubicBezTo>
                  <a:cubicBezTo>
                    <a:pt x="1099" y="248"/>
                    <a:pt x="305" y="1838"/>
                    <a:pt x="220" y="2019"/>
                  </a:cubicBezTo>
                  <a:cubicBezTo>
                    <a:pt x="1" y="2478"/>
                    <a:pt x="336" y="3010"/>
                    <a:pt x="845" y="3010"/>
                  </a:cubicBezTo>
                  <a:cubicBezTo>
                    <a:pt x="845" y="3010"/>
                    <a:pt x="846" y="3010"/>
                    <a:pt x="846" y="3010"/>
                  </a:cubicBezTo>
                  <a:cubicBezTo>
                    <a:pt x="1112" y="3010"/>
                    <a:pt x="1356" y="2861"/>
                    <a:pt x="1477" y="2623"/>
                  </a:cubicBezTo>
                  <a:cubicBezTo>
                    <a:pt x="1627" y="2317"/>
                    <a:pt x="2152" y="1500"/>
                    <a:pt x="2804" y="1407"/>
                  </a:cubicBezTo>
                  <a:cubicBezTo>
                    <a:pt x="2847" y="1400"/>
                    <a:pt x="2891" y="1397"/>
                    <a:pt x="2935" y="1397"/>
                  </a:cubicBezTo>
                  <a:cubicBezTo>
                    <a:pt x="3346" y="1397"/>
                    <a:pt x="3800" y="1674"/>
                    <a:pt x="4301" y="2219"/>
                  </a:cubicBezTo>
                  <a:cubicBezTo>
                    <a:pt x="4438" y="2370"/>
                    <a:pt x="4627" y="2446"/>
                    <a:pt x="4816" y="2446"/>
                  </a:cubicBezTo>
                  <a:cubicBezTo>
                    <a:pt x="4984" y="2446"/>
                    <a:pt x="5152" y="2386"/>
                    <a:pt x="5286" y="2263"/>
                  </a:cubicBezTo>
                  <a:cubicBezTo>
                    <a:pt x="5571" y="2004"/>
                    <a:pt x="5590" y="1562"/>
                    <a:pt x="5331" y="1278"/>
                  </a:cubicBezTo>
                  <a:cubicBezTo>
                    <a:pt x="4553" y="426"/>
                    <a:pt x="3751" y="1"/>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8893399" y="3101220"/>
              <a:ext cx="33582" cy="51233"/>
            </a:xfrm>
            <a:custGeom>
              <a:avLst/>
              <a:gdLst/>
              <a:ahLst/>
              <a:cxnLst/>
              <a:rect l="l" t="t" r="r" b="b"/>
              <a:pathLst>
                <a:path w="2618" h="3994" extrusionOk="0">
                  <a:moveTo>
                    <a:pt x="792" y="1"/>
                  </a:moveTo>
                  <a:cubicBezTo>
                    <a:pt x="706" y="1"/>
                    <a:pt x="619" y="17"/>
                    <a:pt x="534" y="51"/>
                  </a:cubicBezTo>
                  <a:cubicBezTo>
                    <a:pt x="176" y="192"/>
                    <a:pt x="1" y="598"/>
                    <a:pt x="143" y="956"/>
                  </a:cubicBezTo>
                  <a:lnTo>
                    <a:pt x="1178" y="3553"/>
                  </a:lnTo>
                  <a:cubicBezTo>
                    <a:pt x="1283" y="3818"/>
                    <a:pt x="1540" y="3993"/>
                    <a:pt x="1826" y="3993"/>
                  </a:cubicBezTo>
                  <a:cubicBezTo>
                    <a:pt x="1829" y="3993"/>
                    <a:pt x="1831" y="3993"/>
                    <a:pt x="1834" y="3993"/>
                  </a:cubicBezTo>
                  <a:cubicBezTo>
                    <a:pt x="1919" y="3993"/>
                    <a:pt x="2004" y="3976"/>
                    <a:pt x="2083" y="3944"/>
                  </a:cubicBezTo>
                  <a:cubicBezTo>
                    <a:pt x="2442" y="3802"/>
                    <a:pt x="2618" y="3396"/>
                    <a:pt x="2474" y="3038"/>
                  </a:cubicBezTo>
                  <a:lnTo>
                    <a:pt x="1440" y="441"/>
                  </a:lnTo>
                  <a:cubicBezTo>
                    <a:pt x="1331" y="167"/>
                    <a:pt x="1069" y="1"/>
                    <a:pt x="7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9"/>
          <p:cNvSpPr/>
          <p:nvPr/>
        </p:nvSpPr>
        <p:spPr>
          <a:xfrm>
            <a:off x="3600450" y="1173425"/>
            <a:ext cx="94800" cy="1104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 name="Table 7">
            <a:extLst>
              <a:ext uri="{FF2B5EF4-FFF2-40B4-BE49-F238E27FC236}">
                <a16:creationId xmlns:a16="http://schemas.microsoft.com/office/drawing/2014/main" xmlns="" id="{B1FBA8BD-1F14-6A8D-F59F-C00609D3A21C}"/>
              </a:ext>
            </a:extLst>
          </p:cNvPr>
          <p:cNvGraphicFramePr>
            <a:graphicFrameLocks noGrp="1"/>
          </p:cNvGraphicFramePr>
          <p:nvPr>
            <p:extLst>
              <p:ext uri="{D42A27DB-BD31-4B8C-83A1-F6EECF244321}">
                <p14:modId xmlns:p14="http://schemas.microsoft.com/office/powerpoint/2010/main" val="329057613"/>
              </p:ext>
            </p:extLst>
          </p:nvPr>
        </p:nvGraphicFramePr>
        <p:xfrm>
          <a:off x="3441371" y="1298642"/>
          <a:ext cx="5334990" cy="2560320"/>
        </p:xfrm>
        <a:graphic>
          <a:graphicData uri="http://schemas.openxmlformats.org/drawingml/2006/table">
            <a:tbl>
              <a:tblPr>
                <a:tableStyleId>{BAD43498-ABAD-4D17-9270-BC1161A75FCA}</a:tableStyleId>
              </a:tblPr>
              <a:tblGrid>
                <a:gridCol w="5334990">
                  <a:extLst>
                    <a:ext uri="{9D8B030D-6E8A-4147-A177-3AD203B41FA5}">
                      <a16:colId xmlns:a16="http://schemas.microsoft.com/office/drawing/2014/main" xmlns="" val="3078373437"/>
                    </a:ext>
                  </a:extLst>
                </a:gridCol>
              </a:tblGrid>
              <a:tr h="2266524">
                <a:tc>
                  <a:txBody>
                    <a:bodyPr/>
                    <a:lstStyle/>
                    <a:p>
                      <a:r>
                        <a:rPr lang="nl-NL" sz="2800" b="0" i="0" u="none" strike="noStrike" cap="none" dirty="0">
                          <a:solidFill>
                            <a:srgbClr val="000000"/>
                          </a:solidFill>
                          <a:effectLst/>
                          <a:latin typeface="Arial"/>
                          <a:ea typeface="Arial"/>
                          <a:cs typeface="Arial"/>
                          <a:sym typeface="Arial"/>
                        </a:rPr>
                        <a:t>1/ Các con đã tuân thủ những quy tắc nào khi tham gia các phương tiện giao thông?</a:t>
                      </a:r>
                      <a:endParaRPr lang="en-US" sz="2800" b="0" i="0" u="none" strike="noStrike" cap="none" dirty="0">
                        <a:solidFill>
                          <a:srgbClr val="000000"/>
                        </a:solidFill>
                        <a:effectLst/>
                        <a:latin typeface="Arial"/>
                        <a:ea typeface="Arial"/>
                        <a:cs typeface="Arial"/>
                        <a:sym typeface="Arial"/>
                      </a:endParaRPr>
                    </a:p>
                    <a:p>
                      <a:r>
                        <a:rPr lang="nl-NL" sz="2800" b="0" i="0" u="none" strike="noStrike" cap="none" dirty="0">
                          <a:solidFill>
                            <a:srgbClr val="000000"/>
                          </a:solidFill>
                          <a:effectLst/>
                          <a:latin typeface="Arial"/>
                          <a:ea typeface="Arial"/>
                          <a:cs typeface="Arial"/>
                          <a:sym typeface="Arial"/>
                        </a:rPr>
                        <a:t> </a:t>
                      </a:r>
                      <a:r>
                        <a:rPr lang="en-US" sz="2800" b="0" i="0" u="none" strike="noStrike" cap="none" dirty="0">
                          <a:solidFill>
                            <a:srgbClr val="000000"/>
                          </a:solidFill>
                          <a:effectLst/>
                          <a:latin typeface="Arial"/>
                          <a:ea typeface="Arial"/>
                          <a:cs typeface="Arial"/>
                          <a:sym typeface="Arial"/>
                        </a:rPr>
                        <a:t>2/ </a:t>
                      </a:r>
                      <a:r>
                        <a:rPr lang="nl-NL" sz="2800" b="0" i="0" u="none" strike="noStrike" cap="none" dirty="0">
                          <a:solidFill>
                            <a:srgbClr val="000000"/>
                          </a:solidFill>
                          <a:effectLst/>
                          <a:latin typeface="Arial"/>
                          <a:ea typeface="Arial"/>
                          <a:cs typeface="Arial"/>
                          <a:sym typeface="Arial"/>
                        </a:rPr>
                        <a:t>Con còn biết những quy tắc nào khác khi tham gia các phương tiện giao thông?</a:t>
                      </a:r>
                      <a:endParaRPr lang="en-US" sz="2800" b="0" i="0" u="none" strike="noStrike" cap="none" dirty="0">
                        <a:solidFill>
                          <a:srgbClr val="000000"/>
                        </a:solidFill>
                        <a:effectLst/>
                        <a:latin typeface="Arial"/>
                        <a:ea typeface="Arial"/>
                        <a:cs typeface="Arial"/>
                        <a:sym typeface="Arial"/>
                      </a:endParaRPr>
                    </a:p>
                  </a:txBody>
                  <a:tcPr marL="114300" marR="114300" marT="0" marB="0"/>
                </a:tc>
                <a:extLst>
                  <a:ext uri="{0D108BD9-81ED-4DB2-BD59-A6C34878D82A}">
                    <a16:rowId xmlns:a16="http://schemas.microsoft.com/office/drawing/2014/main" xmlns="" val="335592811"/>
                  </a:ext>
                </a:extLst>
              </a:tr>
            </a:tbl>
          </a:graphicData>
        </a:graphic>
      </p:graphicFrame>
      <p:sp>
        <p:nvSpPr>
          <p:cNvPr id="10" name="Rectangle 9">
            <a:extLst>
              <a:ext uri="{FF2B5EF4-FFF2-40B4-BE49-F238E27FC236}">
                <a16:creationId xmlns:a16="http://schemas.microsoft.com/office/drawing/2014/main" xmlns="" id="{DE029003-3EC0-CDC5-EE77-A70EC5586223}"/>
              </a:ext>
            </a:extLst>
          </p:cNvPr>
          <p:cNvSpPr/>
          <p:nvPr/>
        </p:nvSpPr>
        <p:spPr>
          <a:xfrm>
            <a:off x="3148623" y="583283"/>
            <a:ext cx="5719266" cy="461665"/>
          </a:xfrm>
          <a:prstGeom prst="rect">
            <a:avLst/>
          </a:prstGeom>
          <a:noFill/>
        </p:spPr>
        <p:txBody>
          <a:bodyPr wrap="square" lIns="91440" tIns="45720" rIns="91440" bIns="45720">
            <a:spAutoFit/>
          </a:bodyPr>
          <a:lstStyle/>
          <a:p>
            <a:pPr algn="ctr"/>
            <a:r>
              <a:rPr lang="vi-VN"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ahnschrift SemiBold Condensed" panose="020B0502040204020203" pitchFamily="34" charset="0"/>
              </a:rPr>
              <a:t>CÁC CON HÃY TRẢ LỜI CÁC CÂU HỎI SAU </a:t>
            </a:r>
            <a:endParaRPr lang="vi-VN"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heme/theme1.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345</Words>
  <Application>Microsoft Office PowerPoint</Application>
  <PresentationFormat>On-screen Show (16:9)</PresentationFormat>
  <Paragraphs>24</Paragraphs>
  <Slides>13</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Arial Black</vt:lpstr>
      <vt:lpstr>Staatliches</vt:lpstr>
      <vt:lpstr>Times New Roman</vt:lpstr>
      <vt:lpstr>#9Slide03 Dekar</vt:lpstr>
      <vt:lpstr>Bahnschrift SemiBold Condensed</vt:lpstr>
      <vt:lpstr>Calibri</vt:lpstr>
      <vt:lpstr>UTM Cookies</vt:lpstr>
      <vt:lpstr>Barrio</vt:lpstr>
      <vt:lpstr>Didact Gothic</vt:lpstr>
      <vt:lpstr>微软雅黑</vt:lpstr>
      <vt:lpstr>Elementary School Newsletter</vt:lpstr>
      <vt:lpstr>ĐẠO ĐỨC THỰC HÀNH KĨ NĂNG CUỐI HK2  Tiết số: 35/ 35 </vt:lpstr>
      <vt:lpstr>                              YÊU CẦU CẦN ĐẠT: </vt:lpstr>
      <vt:lpstr>PowerPoint Presentation</vt:lpstr>
      <vt:lpstr>KHÁM PHÁ</vt:lpstr>
      <vt:lpstr>PowerPoint Presentation</vt:lpstr>
      <vt:lpstr>PowerPoint Presentation</vt:lpstr>
      <vt:lpstr>CÁC CON HÃY XỬ LÝ CÁC TÌNH HUỐNG SAU </vt:lpstr>
      <vt:lpstr>PowerPoint Presentation</vt:lpstr>
      <vt:lpstr>PowerPoint Presentation</vt:lpstr>
      <vt:lpstr>GV chốt các hoạt động   Qua HĐ 1và HĐ2</vt:lpstr>
      <vt:lpstr>PowerPoint Presentation</vt:lpstr>
      <vt:lpstr>Học sinh viết và vẽ tranh về các quy tắc an toàn khi tham gia giao thông.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ĐẠO ĐỨC THỰC HÀNH KĨ NĂNG CUỐI HK1   Tiết số: 17/ 35</dc:title>
  <dc:creator>ADMIN</dc:creator>
  <cp:lastModifiedBy>ADMIN</cp:lastModifiedBy>
  <cp:revision>8</cp:revision>
  <dcterms:modified xsi:type="dcterms:W3CDTF">2023-06-06T08:35:49Z</dcterms:modified>
</cp:coreProperties>
</file>