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20" r:id="rId11"/>
    <p:sldId id="293" r:id="rId12"/>
    <p:sldId id="298" r:id="rId13"/>
    <p:sldId id="313" r:id="rId14"/>
    <p:sldId id="321" r:id="rId15"/>
    <p:sldId id="314" r:id="rId16"/>
    <p:sldId id="319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9" d="100"/>
          <a:sy n="59" d="100"/>
        </p:scale>
        <p:origin x="-110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600" b="1" smtClean="0">
                <a:solidFill>
                  <a:srgbClr val="FF0066"/>
                </a:solidFill>
                <a:latin typeface="Times New Roman" pitchFamily="18" charset="0"/>
              </a:rPr>
              <a:t>HỌC NGỌC LÂM</a:t>
            </a:r>
            <a:endParaRPr lang="en-US" altLang="en-US" sz="2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61028" y="2074210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544778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" y="1800344"/>
            <a:ext cx="10092985" cy="47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417105"/>
            <a:ext cx="10762488" cy="6023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606" y="1933971"/>
            <a:ext cx="5153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760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3692" y="2602722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3480" y="2608683"/>
            <a:ext cx="1889760" cy="597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043" y="3391950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33" y="4016791"/>
            <a:ext cx="7852477" cy="21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05200" y="23339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13284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1" y="524145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" y="842153"/>
            <a:ext cx="3334513" cy="15319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3639" y="235560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6" y="3086052"/>
            <a:ext cx="7886523" cy="1699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1" y="504444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964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941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4321" y="5067300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5322" y="1729064"/>
            <a:ext cx="682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3323" y="3878954"/>
            <a:ext cx="2225040" cy="8686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38963" y="13960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60195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207483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108700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7360" y="1517407"/>
            <a:ext cx="818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8517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0980" y="2118747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8517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9820" y="2109363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9820" y="286801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0980" y="2856235"/>
            <a:ext cx="1798320" cy="501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7360" y="3494484"/>
            <a:ext cx="7702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6" name="Group 1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1)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19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1871</TotalTime>
  <Words>383</Words>
  <Application>Microsoft Office PowerPoint</Application>
  <PresentationFormat>Custom</PresentationFormat>
  <Paragraphs>64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79</cp:revision>
  <dcterms:created xsi:type="dcterms:W3CDTF">2021-07-11T03:43:43Z</dcterms:created>
  <dcterms:modified xsi:type="dcterms:W3CDTF">2023-06-07T07:34:56Z</dcterms:modified>
</cp:coreProperties>
</file>