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1" r:id="rId5"/>
    <p:sldId id="285" r:id="rId6"/>
    <p:sldId id="286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48" d="100"/>
          <a:sy n="48" d="100"/>
        </p:scale>
        <p:origin x="-720" y="-7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00900" y="764300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1661319" y="1516152"/>
            <a:ext cx="2201270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576718" y="2520212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065545" y="2520212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270918" y="5474828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44104" r="6885" b="40679"/>
          <a:stretch/>
        </p:blipFill>
        <p:spPr bwMode="auto">
          <a:xfrm>
            <a:off x="1362825" y="2819400"/>
            <a:ext cx="13409737" cy="25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60175" r="6885" b="26150"/>
          <a:stretch/>
        </p:blipFill>
        <p:spPr bwMode="auto">
          <a:xfrm>
            <a:off x="1362826" y="5653825"/>
            <a:ext cx="13409737" cy="22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07281" y="3276600"/>
            <a:ext cx="609600" cy="609600"/>
            <a:chOff x="753226" y="4191000"/>
            <a:chExt cx="609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</a:t>
              </a:r>
              <a:endParaRPr lang="en-US" sz="28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14919" y="3325156"/>
            <a:ext cx="609600" cy="609600"/>
            <a:chOff x="753226" y="4191000"/>
            <a:chExt cx="6096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30</a:t>
              </a:r>
              <a:endParaRPr lang="en-US" sz="28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3366" y="6439437"/>
            <a:ext cx="609600" cy="609600"/>
            <a:chOff x="753226" y="4191000"/>
            <a:chExt cx="609600" cy="609600"/>
          </a:xfrm>
        </p:grpSpPr>
        <p:sp>
          <p:nvSpPr>
            <p:cNvPr id="24" name="Rounded Rectangle 2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10</a:t>
              </a:r>
              <a:endParaRPr lang="en-US" sz="28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7725" y="7131416"/>
            <a:ext cx="899483" cy="609600"/>
            <a:chOff x="637315" y="4191000"/>
            <a:chExt cx="899483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688830" y="4191000"/>
              <a:ext cx="759389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315" y="4234190"/>
              <a:ext cx="8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1000</a:t>
              </a:r>
              <a:endParaRPr lang="en-US" sz="24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6855" y="6426558"/>
            <a:ext cx="609600" cy="609600"/>
            <a:chOff x="753226" y="4191000"/>
            <a:chExt cx="6096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7848" y="42341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</a:t>
              </a:r>
              <a:endParaRPr lang="en-US" sz="2800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52719" y="7048777"/>
            <a:ext cx="609600" cy="609600"/>
            <a:chOff x="753226" y="4191000"/>
            <a:chExt cx="60960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786" y="42288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</a:t>
              </a:r>
              <a:endParaRPr lang="en-US" sz="2800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205082" y="6426558"/>
            <a:ext cx="609600" cy="609600"/>
            <a:chOff x="753226" y="4191000"/>
            <a:chExt cx="60960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60</a:t>
              </a:r>
              <a:endParaRPr lang="en-US" sz="2800" b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07827" y="7100553"/>
            <a:ext cx="609600" cy="609600"/>
            <a:chOff x="753226" y="4191000"/>
            <a:chExt cx="6096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867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866542" y="2544651"/>
            <a:ext cx="11599627" cy="5423202"/>
            <a:chOff x="1567891" y="2743200"/>
            <a:chExt cx="11599627" cy="5423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27653" r="55899" b="38545"/>
            <a:stretch/>
          </p:blipFill>
          <p:spPr bwMode="auto">
            <a:xfrm>
              <a:off x="1567891" y="2743200"/>
              <a:ext cx="11599627" cy="542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23756" y="6705600"/>
              <a:ext cx="3276600" cy="146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56719" y="75438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 cm = 30 mm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0678" y="7554532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bạn ve sầu dài hơn bạn kiến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97</Words>
  <Application>Microsoft Office PowerPoint</Application>
  <PresentationFormat>Custom</PresentationFormat>
  <Paragraphs>28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142</cp:revision>
  <dcterms:created xsi:type="dcterms:W3CDTF">2006-10-26T15:18:53Z</dcterms:created>
  <dcterms:modified xsi:type="dcterms:W3CDTF">2023-06-07T06:46:54Z</dcterms:modified>
</cp:coreProperties>
</file>