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321" r:id="rId3"/>
    <p:sldId id="300" r:id="rId4"/>
    <p:sldId id="299" r:id="rId5"/>
    <p:sldId id="301" r:id="rId6"/>
    <p:sldId id="310" r:id="rId7"/>
    <p:sldId id="315" r:id="rId8"/>
    <p:sldId id="317" r:id="rId9"/>
    <p:sldId id="291" r:id="rId10"/>
    <p:sldId id="328" r:id="rId11"/>
    <p:sldId id="270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>
      <p:cViewPr varScale="1">
        <p:scale>
          <a:sx n="89" d="100"/>
          <a:sy n="89" d="100"/>
        </p:scale>
        <p:origin x="-452" y="-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627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363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9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50364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6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49456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113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"/>
            <a:ext cx="9141944" cy="51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12" Type="http://schemas.openxmlformats.org/officeDocument/2006/relationships/image" Target="../media/image10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7.wdp"/><Relationship Id="rId5" Type="http://schemas.openxmlformats.org/officeDocument/2006/relationships/image" Target="../media/image38.png"/><Relationship Id="rId1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37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2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5.emf"/><Relationship Id="rId4" Type="http://schemas.openxmlformats.org/officeDocument/2006/relationships/image" Target="../media/image43.png"/><Relationship Id="rId9" Type="http://schemas.openxmlformats.org/officeDocument/2006/relationships/image" Target="../media/image9.emf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emf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23.png"/><Relationship Id="rId19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6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emf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4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620000" y="2230500"/>
            <a:ext cx="1524000" cy="112244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A73308B5-8C51-4730-ACB1-AE1E0A815E59}"/>
              </a:ext>
            </a:extLst>
          </p:cNvPr>
          <p:cNvSpPr txBox="1"/>
          <p:nvPr/>
        </p:nvSpPr>
        <p:spPr>
          <a:xfrm>
            <a:off x="5029200" y="2789438"/>
            <a:ext cx="243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1595425"/>
            <a:ext cx="624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ĐẠO ĐỨC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24" y="13501"/>
            <a:ext cx="9173423" cy="518171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30" y="811734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16575">
              <a:spcBef>
                <a:spcPct val="50000"/>
              </a:spcBef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16575">
              <a:spcBef>
                <a:spcPct val="50000"/>
              </a:spcBef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9423" y="-104443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9" y="2336458"/>
            <a:ext cx="1599992" cy="9334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410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107" y="-535962"/>
            <a:ext cx="8309050" cy="51452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Google Shape;87;p4"/>
          <p:cNvGrpSpPr/>
          <p:nvPr/>
        </p:nvGrpSpPr>
        <p:grpSpPr>
          <a:xfrm flipH="1">
            <a:off x="-29425" y="3482681"/>
            <a:ext cx="9257872" cy="1703979"/>
            <a:chOff x="-23634" y="3209936"/>
            <a:chExt cx="9144000" cy="1982507"/>
          </a:xfrm>
        </p:grpSpPr>
        <p:pic>
          <p:nvPicPr>
            <p:cNvPr id="19" name="Google Shape;88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9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90;p4"/>
            <p:cNvPicPr preferRelativeResize="0"/>
            <p:nvPr/>
          </p:nvPicPr>
          <p:blipFill rotWithShape="1"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-23634" y="320993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 flipH="1">
            <a:off x="164580" y="3856457"/>
            <a:ext cx="3188489" cy="1335231"/>
            <a:chOff x="7449307" y="4443737"/>
            <a:chExt cx="3346367" cy="1252213"/>
          </a:xfrm>
        </p:grpSpPr>
        <p:pic>
          <p:nvPicPr>
            <p:cNvPr id="41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42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11618" y="4474425"/>
              <a:ext cx="552450" cy="1162050"/>
            </a:xfrm>
            <a:prstGeom prst="rect">
              <a:avLst/>
            </a:prstGeom>
          </p:spPr>
        </p:pic>
        <p:pic>
          <p:nvPicPr>
            <p:cNvPr id="44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243224" y="4504408"/>
              <a:ext cx="552450" cy="1162050"/>
            </a:xfrm>
            <a:prstGeom prst="rect">
              <a:avLst/>
            </a:prstGeom>
          </p:spPr>
        </p:pic>
        <p:pic>
          <p:nvPicPr>
            <p:cNvPr id="45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96214" y="4648295"/>
              <a:ext cx="416700" cy="1002880"/>
            </a:xfrm>
            <a:prstGeom prst="rect">
              <a:avLst/>
            </a:prstGeom>
          </p:spPr>
        </p:pic>
        <p:pic>
          <p:nvPicPr>
            <p:cNvPr id="46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433843" y="4453688"/>
              <a:ext cx="552450" cy="1162050"/>
            </a:xfrm>
            <a:prstGeom prst="rect">
              <a:avLst/>
            </a:prstGeom>
          </p:spPr>
        </p:pic>
        <p:pic>
          <p:nvPicPr>
            <p:cNvPr id="47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49307" y="4690348"/>
              <a:ext cx="416700" cy="1002880"/>
            </a:xfrm>
            <a:prstGeom prst="rect">
              <a:avLst/>
            </a:prstGeom>
          </p:spPr>
        </p:pic>
        <p:pic>
          <p:nvPicPr>
            <p:cNvPr id="48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8" y="4443737"/>
              <a:ext cx="552450" cy="1162050"/>
            </a:xfrm>
            <a:prstGeom prst="rect">
              <a:avLst/>
            </a:prstGeom>
          </p:spPr>
        </p:pic>
        <p:pic>
          <p:nvPicPr>
            <p:cNvPr id="49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50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51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36455" flipH="1">
              <a:off x="9128156" y="4678595"/>
              <a:ext cx="416700" cy="1002880"/>
            </a:xfrm>
            <a:prstGeom prst="rect">
              <a:avLst/>
            </a:prstGeom>
          </p:spPr>
        </p:pic>
      </p:grpSp>
      <p:pic>
        <p:nvPicPr>
          <p:cNvPr id="38" name="图片 4109" descr="封面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9729" y="3904496"/>
            <a:ext cx="1742414" cy="1177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文本框 71691"/>
          <p:cNvSpPr txBox="1"/>
          <p:nvPr/>
        </p:nvSpPr>
        <p:spPr>
          <a:xfrm>
            <a:off x="4786130" y="2204537"/>
            <a:ext cx="2016411" cy="23491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在此输文字</a:t>
            </a:r>
          </a:p>
        </p:txBody>
      </p:sp>
      <p:sp>
        <p:nvSpPr>
          <p:cNvPr id="31" name="文本框 71692"/>
          <p:cNvSpPr txBox="1"/>
          <p:nvPr/>
        </p:nvSpPr>
        <p:spPr>
          <a:xfrm>
            <a:off x="4228919" y="3181707"/>
            <a:ext cx="2204853" cy="26569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在此输入文字</a:t>
            </a:r>
          </a:p>
        </p:txBody>
      </p:sp>
      <p:sp>
        <p:nvSpPr>
          <p:cNvPr id="33" name="文本框 35"/>
          <p:cNvSpPr txBox="1"/>
          <p:nvPr/>
        </p:nvSpPr>
        <p:spPr>
          <a:xfrm>
            <a:off x="3378438" y="1174093"/>
            <a:ext cx="342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78" y="2950602"/>
            <a:ext cx="516792" cy="501786"/>
          </a:xfrm>
          <a:prstGeom prst="rect">
            <a:avLst/>
          </a:prstGeom>
        </p:spPr>
      </p:pic>
      <p:pic>
        <p:nvPicPr>
          <p:cNvPr id="52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70" y="2641402"/>
            <a:ext cx="360779" cy="300649"/>
          </a:xfrm>
          <a:prstGeom prst="rect">
            <a:avLst/>
          </a:prstGeom>
        </p:spPr>
      </p:pic>
      <p:sp>
        <p:nvSpPr>
          <p:cNvPr id="56" name="文本框 10"/>
          <p:cNvSpPr txBox="1">
            <a:spLocks noChangeArrowheads="1"/>
          </p:cNvSpPr>
          <p:nvPr/>
        </p:nvSpPr>
        <p:spPr bwMode="auto">
          <a:xfrm>
            <a:off x="2124798" y="1801976"/>
            <a:ext cx="642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7" name="文本框 10"/>
          <p:cNvSpPr txBox="1">
            <a:spLocks noChangeArrowheads="1"/>
          </p:cNvSpPr>
          <p:nvPr/>
        </p:nvSpPr>
        <p:spPr bwMode="auto">
          <a:xfrm>
            <a:off x="2225665" y="3553135"/>
            <a:ext cx="587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8" name="Heart 57"/>
          <p:cNvSpPr/>
          <p:nvPr/>
        </p:nvSpPr>
        <p:spPr>
          <a:xfrm>
            <a:off x="2209800" y="1733550"/>
            <a:ext cx="497519" cy="419268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Heart 58"/>
          <p:cNvSpPr/>
          <p:nvPr/>
        </p:nvSpPr>
        <p:spPr>
          <a:xfrm>
            <a:off x="2267519" y="3531949"/>
            <a:ext cx="481199" cy="420437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Heart 61"/>
          <p:cNvSpPr/>
          <p:nvPr/>
        </p:nvSpPr>
        <p:spPr>
          <a:xfrm>
            <a:off x="2222432" y="2669207"/>
            <a:ext cx="519900" cy="440565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文本框 10"/>
          <p:cNvSpPr txBox="1">
            <a:spLocks noChangeArrowheads="1"/>
          </p:cNvSpPr>
          <p:nvPr/>
        </p:nvSpPr>
        <p:spPr bwMode="auto">
          <a:xfrm>
            <a:off x="2169372" y="2720213"/>
            <a:ext cx="62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endParaRPr lang="zh-CN" altLang="en-US" sz="1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9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0" y="2565595"/>
            <a:ext cx="360779" cy="300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7312" y="1663899"/>
            <a:ext cx="508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3" name="TextBox 5"/>
          <p:cNvSpPr txBox="1"/>
          <p:nvPr/>
        </p:nvSpPr>
        <p:spPr>
          <a:xfrm>
            <a:off x="2702563" y="2537687"/>
            <a:ext cx="519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vi,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đất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2000" dirty="0">
              <a:solidFill>
                <a:srgbClr val="00B05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0" name="TextBox 21"/>
          <p:cNvSpPr txBox="1"/>
          <p:nvPr/>
        </p:nvSpPr>
        <p:spPr>
          <a:xfrm>
            <a:off x="2736478" y="3437414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hào</a:t>
            </a: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6" grpId="0"/>
      <p:bldP spid="57" grpId="0"/>
      <p:bldP spid="58" grpId="0" animBg="1"/>
      <p:bldP spid="59" grpId="0" animBg="1"/>
      <p:bldP spid="62" grpId="0" animBg="1"/>
      <p:bldP spid="63" grpId="0"/>
      <p:bldP spid="53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0" y="3304564"/>
            <a:ext cx="9413763" cy="1847088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066929" y="1954551"/>
            <a:ext cx="5847303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92" y="1118602"/>
            <a:ext cx="1485857" cy="889078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0187" y="2311585"/>
            <a:ext cx="1405843" cy="88656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66795" y="2216504"/>
            <a:ext cx="4034782" cy="2049888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037" y="3397842"/>
            <a:ext cx="3196825" cy="15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xmlns="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2886717" y="3198153"/>
            <a:ext cx="467632" cy="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0" y="3610756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87" y="1608220"/>
            <a:ext cx="1485857" cy="88907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536902" y="363867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xmlns="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36105" y="477909"/>
            <a:ext cx="4117296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3395704" y="-468586"/>
            <a:ext cx="5453544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1877607" y="2766276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43088" y="1990890"/>
            <a:ext cx="1061518" cy="669426"/>
          </a:xfrm>
          <a:prstGeom prst="rect">
            <a:avLst/>
          </a:prstGeom>
        </p:spPr>
      </p:pic>
      <p:sp>
        <p:nvSpPr>
          <p:cNvPr id="11272" name="文本框 11271"/>
          <p:cNvSpPr txBox="1"/>
          <p:nvPr/>
        </p:nvSpPr>
        <p:spPr>
          <a:xfrm>
            <a:off x="3835901" y="1567154"/>
            <a:ext cx="4352263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35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3 L 4.44444E-6 2.8395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0" grpId="2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  <p:bldP spid="1127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-116745" y="102770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789756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11" y="-18351"/>
            <a:ext cx="9242429" cy="51435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3241" y="824450"/>
            <a:ext cx="683907" cy="51954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85490" y="261200"/>
            <a:ext cx="9182180" cy="4927983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85490" y="-55185"/>
            <a:ext cx="1242072" cy="1612476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0" y="1667748"/>
            <a:ext cx="704004" cy="670481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208" y="323917"/>
            <a:ext cx="1435440" cy="904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028" y="-1"/>
            <a:ext cx="3194687" cy="1343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69306" y="525285"/>
            <a:ext cx="8880518" cy="460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4813402" y="438150"/>
            <a:ext cx="356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0" y="3766052"/>
            <a:ext cx="699502" cy="1377448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22" y="2929427"/>
            <a:ext cx="538600" cy="52296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21" y="182350"/>
            <a:ext cx="690542" cy="57545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53" y="-123357"/>
            <a:ext cx="1152550" cy="151732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452117" y="2792909"/>
            <a:ext cx="5643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22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vi,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22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2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22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2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2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2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đất</a:t>
            </a:r>
            <a:r>
              <a:rPr lang="en-US" altLang="zh-CN" sz="22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200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2200" dirty="0">
              <a:solidFill>
                <a:srgbClr val="00B05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270977" y="3634085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hào</a:t>
            </a:r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2994013" y="1702444"/>
            <a:ext cx="68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2514600" y="3771840"/>
            <a:ext cx="68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3078421" y="1630389"/>
            <a:ext cx="533467" cy="453229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eart 25"/>
          <p:cNvSpPr/>
          <p:nvPr/>
        </p:nvSpPr>
        <p:spPr>
          <a:xfrm>
            <a:off x="2545760" y="3726551"/>
            <a:ext cx="636589" cy="521599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4" y="3108673"/>
            <a:ext cx="604367" cy="50363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3195740" y="4263383"/>
            <a:ext cx="3086213" cy="1041055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xmlns="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5751651" y="4211699"/>
            <a:ext cx="526386" cy="1004979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3554662" y="1518882"/>
            <a:ext cx="566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2768601" y="2781299"/>
            <a:ext cx="584199" cy="476251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2719512" y="2844678"/>
            <a:ext cx="68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endParaRPr lang="zh-CN" alt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2490" y="876000"/>
            <a:ext cx="545518" cy="519541"/>
          </a:xfrm>
          <a:prstGeom prst="rect">
            <a:avLst/>
          </a:prstGeom>
        </p:spPr>
      </p:pic>
      <p:pic>
        <p:nvPicPr>
          <p:cNvPr id="2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1" y="1151340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497" y="165198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71695" descr="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5730" y="91835"/>
            <a:ext cx="1384856" cy="69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29474" y="1151340"/>
            <a:ext cx="9228100" cy="4030017"/>
          </a:xfrm>
          <a:prstGeom prst="rect">
            <a:avLst/>
          </a:prstGeom>
        </p:spPr>
      </p:pic>
      <p:pic>
        <p:nvPicPr>
          <p:cNvPr id="3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24" y="1292459"/>
            <a:ext cx="704004" cy="670481"/>
          </a:xfrm>
          <a:prstGeom prst="rect">
            <a:avLst/>
          </a:prstGeom>
        </p:spPr>
      </p:pic>
      <p:pic>
        <p:nvPicPr>
          <p:cNvPr id="33" name="淘宝网chenying0907出品 14" descr="未标题-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66206" y="72895"/>
            <a:ext cx="1066800" cy="13849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090410" y="2801159"/>
            <a:ext cx="3048000" cy="2395745"/>
            <a:chOff x="-3386984" y="2774693"/>
            <a:chExt cx="3324286" cy="2243606"/>
          </a:xfrm>
        </p:grpSpPr>
        <p:pic>
          <p:nvPicPr>
            <p:cNvPr id="21" name="Google Shape;45;p1"/>
            <p:cNvPicPr preferRelativeResize="0"/>
            <p:nvPr/>
          </p:nvPicPr>
          <p:blipFill rotWithShape="1">
            <a:blip r:embed="rId13">
              <a:alphaModFix/>
            </a:blip>
            <a:srcRect l="19786"/>
            <a:stretch/>
          </p:blipFill>
          <p:spPr>
            <a:xfrm flipH="1">
              <a:off x="-3386984" y="2774693"/>
              <a:ext cx="3324286" cy="2243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xmlns="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-2123734" y="4065996"/>
              <a:ext cx="874883" cy="5273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096981" y="4152726"/>
              <a:ext cx="787088" cy="345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77137" y="0"/>
            <a:ext cx="5290234" cy="4592565"/>
            <a:chOff x="2877137" y="0"/>
            <a:chExt cx="5290234" cy="45925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37" y="0"/>
              <a:ext cx="5290234" cy="45925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34746" y="2356799"/>
              <a:ext cx="2209800" cy="4872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43400" y="2277279"/>
              <a:ext cx="2171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205834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0.40468 -0.01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14" y="-58821"/>
            <a:ext cx="9175014" cy="5143501"/>
          </a:xfrm>
          <a:prstGeom prst="rect">
            <a:avLst/>
          </a:prstGeom>
        </p:spPr>
      </p:pic>
      <p:pic>
        <p:nvPicPr>
          <p:cNvPr id="53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11051"/>
            <a:ext cx="545518" cy="519541"/>
          </a:xfrm>
          <a:prstGeom prst="rect">
            <a:avLst/>
          </a:prstGeom>
        </p:spPr>
      </p:pic>
      <p:pic>
        <p:nvPicPr>
          <p:cNvPr id="55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7521375" y="-33227"/>
            <a:ext cx="1066800" cy="1384935"/>
          </a:xfrm>
          <a:prstGeom prst="rect">
            <a:avLst/>
          </a:prstGeom>
        </p:spPr>
      </p:pic>
      <p:pic>
        <p:nvPicPr>
          <p:cNvPr id="58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5527" y="1427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136" y="-116713"/>
            <a:ext cx="1066800" cy="1384935"/>
          </a:xfrm>
          <a:prstGeom prst="rect">
            <a:avLst/>
          </a:prstGeom>
        </p:spPr>
      </p:pic>
      <p:pic>
        <p:nvPicPr>
          <p:cNvPr id="6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15" y="7541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844511" y="41449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7369" y="-752901"/>
            <a:ext cx="487363" cy="4873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5184"/>
              </p:ext>
            </p:extLst>
          </p:nvPr>
        </p:nvGraphicFramePr>
        <p:xfrm>
          <a:off x="685800" y="1609960"/>
          <a:ext cx="7368975" cy="324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647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551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72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2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02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73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454" y="747655"/>
            <a:ext cx="65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5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-12836" y="3610933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6149">
            <a:off x="796793" y="1943085"/>
            <a:ext cx="1640037" cy="981333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408144" y="373334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xmlns="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0087" y="504647"/>
            <a:ext cx="5940930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2140232" y="-423039"/>
            <a:ext cx="7299089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6096727" y="695933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2515427" y="276458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39869" y="2652296"/>
            <a:ext cx="1061518" cy="669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84692" y="1368997"/>
            <a:ext cx="433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6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2.77778E-6 1.2345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2" bldLvl="0" animBg="1"/>
      <p:bldP spid="31" grpId="0" bldLvl="0" animBg="1"/>
      <p:bldP spid="31" grpId="1" bldLvl="0" animBg="1"/>
      <p:bldP spid="32" grpId="1" bldLvl="0" animBg="1"/>
      <p:bldP spid="33" grpId="0" bldLvl="0" animBg="1"/>
      <p:bldP spid="33" grpId="2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sgs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5114" y="4467356"/>
            <a:ext cx="487363" cy="487363"/>
          </a:xfrm>
          <a:prstGeom prst="rect">
            <a:avLst/>
          </a:prstGeom>
        </p:spPr>
      </p:pic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1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1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1150620"/>
            <a:ext cx="1371600" cy="1465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115" y="1569874"/>
            <a:ext cx="1411885" cy="1722665"/>
          </a:xfrm>
          <a:prstGeom prst="rect">
            <a:avLst/>
          </a:prstGeom>
        </p:spPr>
      </p:pic>
      <p:pic>
        <p:nvPicPr>
          <p:cNvPr id="25" name="图片 65">
            <a:extLst>
              <a:ext uri="{FF2B5EF4-FFF2-40B4-BE49-F238E27FC236}">
                <a16:creationId xmlns:a16="http://schemas.microsoft.com/office/drawing/2014/main" xmlns="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3486151"/>
            <a:ext cx="3246120" cy="1623060"/>
          </a:xfrm>
          <a:prstGeom prst="rect">
            <a:avLst/>
          </a:prstGeom>
        </p:spPr>
      </p:pic>
      <p:sp>
        <p:nvSpPr>
          <p:cNvPr id="6" name="文本框 11271"/>
          <p:cNvSpPr txBox="1"/>
          <p:nvPr/>
        </p:nvSpPr>
        <p:spPr>
          <a:xfrm>
            <a:off x="1835759" y="1352550"/>
            <a:ext cx="5252425" cy="7427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SAU EM LỚN NÊN NGƯỜI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XÂY TỔ QUỐC ĐẸP TƯƠI MẠNH GIÀU.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444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</a:p>
        </p:txBody>
      </p:sp>
    </p:spTree>
    <p:extLst>
      <p:ext uri="{BB962C8B-B14F-4D97-AF65-F5344CB8AC3E}">
        <p14:creationId xmlns:p14="http://schemas.microsoft.com/office/powerpoint/2010/main" val="2750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4629</TotalTime>
  <Words>287</Words>
  <Application>Microsoft Office PowerPoint</Application>
  <PresentationFormat>On-screen Show (16:9)</PresentationFormat>
  <Paragraphs>57</Paragraphs>
  <Slides>11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ADMIN</cp:lastModifiedBy>
  <cp:revision>161</cp:revision>
  <dcterms:created xsi:type="dcterms:W3CDTF">2021-08-23T13:19:13Z</dcterms:created>
  <dcterms:modified xsi:type="dcterms:W3CDTF">2023-06-06T16:05:06Z</dcterms:modified>
</cp:coreProperties>
</file>