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3" r:id="rId3"/>
    <p:sldId id="257" r:id="rId4"/>
    <p:sldId id="291" r:id="rId5"/>
    <p:sldId id="258" r:id="rId6"/>
    <p:sldId id="259" r:id="rId7"/>
    <p:sldId id="260" r:id="rId8"/>
    <p:sldId id="262" r:id="rId9"/>
    <p:sldId id="264" r:id="rId10"/>
    <p:sldId id="269" r:id="rId11"/>
    <p:sldId id="279" r:id="rId12"/>
    <p:sldId id="283" r:id="rId13"/>
    <p:sldId id="280" r:id="rId14"/>
    <p:sldId id="281" r:id="rId15"/>
    <p:sldId id="265" r:id="rId16"/>
    <p:sldId id="284" r:id="rId17"/>
    <p:sldId id="266" r:id="rId18"/>
    <p:sldId id="263" r:id="rId19"/>
  </p:sldIdLst>
  <p:sldSz cx="12192000" cy="6858000"/>
  <p:notesSz cx="6858000" cy="9144000"/>
  <p:embeddedFontLst>
    <p:embeddedFont>
      <p:font typeface="Tahoma" pitchFamily="34" charset="0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Sigmar One" charset="0"/>
      <p:regular r:id="rId26"/>
    </p:embeddedFont>
    <p:embeddedFont>
      <p:font typeface="Nunito Black" charset="0"/>
      <p:bold r:id="rId27"/>
      <p:boldItalic r:id="rId28"/>
    </p:embeddedFont>
    <p:embeddedFont>
      <p:font typeface="Open Sans" charset="0"/>
      <p:regular r:id="rId29"/>
      <p:bold r:id="rId30"/>
      <p:italic r:id="rId31"/>
      <p:boldItalic r:id="rId32"/>
    </p:embeddedFont>
    <p:embeddedFont>
      <p:font typeface="Source Sans Pro Black" charset="0"/>
      <p:bold r:id="rId33"/>
    </p:embeddedFont>
    <p:embeddedFont>
      <p:font typeface="Calibri Light" pitchFamily="34" charset="0"/>
      <p:regular r:id="rId34"/>
      <p: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0000"/>
    <a:srgbClr val="FF6699"/>
    <a:srgbClr val="FFD974"/>
    <a:srgbClr val="E1C463"/>
    <a:srgbClr val="9F8650"/>
    <a:srgbClr val="E0C4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2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xmlns="" timeZoneBias="-4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35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63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447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035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791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72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9957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442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8188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9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78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3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6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5.wdp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39.pn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11" Type="http://schemas.openxmlformats.org/officeDocument/2006/relationships/image" Target="../media/image18.gif"/><Relationship Id="rId5" Type="http://schemas.openxmlformats.org/officeDocument/2006/relationships/image" Target="../media/image11.gif"/><Relationship Id="rId10" Type="http://schemas.openxmlformats.org/officeDocument/2006/relationships/image" Target="../media/image16.jpeg"/><Relationship Id="rId4" Type="http://schemas.openxmlformats.org/officeDocument/2006/relationships/image" Target="../media/image6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11" Type="http://schemas.openxmlformats.org/officeDocument/2006/relationships/image" Target="../media/image16.jpeg"/><Relationship Id="rId5" Type="http://schemas.openxmlformats.org/officeDocument/2006/relationships/image" Target="../media/image10.gif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6" Type="http://schemas.openxmlformats.org/officeDocument/2006/relationships/image" Target="../media/image19.gi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gif"/><Relationship Id="rId11" Type="http://schemas.openxmlformats.org/officeDocument/2006/relationships/image" Target="../media/image10.gif"/><Relationship Id="rId5" Type="http://schemas.openxmlformats.org/officeDocument/2006/relationships/image" Target="../media/image6.jpeg"/><Relationship Id="rId15" Type="http://schemas.openxmlformats.org/officeDocument/2006/relationships/image" Target="../media/image18.gif"/><Relationship Id="rId10" Type="http://schemas.openxmlformats.org/officeDocument/2006/relationships/image" Target="../media/image9.gif"/><Relationship Id="rId4" Type="http://schemas.openxmlformats.org/officeDocument/2006/relationships/audio" Target="../media/audio3.wav"/><Relationship Id="rId9" Type="http://schemas.openxmlformats.org/officeDocument/2006/relationships/image" Target="../media/image8.gif"/><Relationship Id="rId1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E935D5F-3484-9381-7413-2A335FADD208}"/>
              </a:ext>
            </a:extLst>
          </p:cNvPr>
          <p:cNvSpPr txBox="1">
            <a:spLocks/>
          </p:cNvSpPr>
          <p:nvPr/>
        </p:nvSpPr>
        <p:spPr>
          <a:xfrm>
            <a:off x="2282741" y="1201875"/>
            <a:ext cx="10515599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/>
            </a:r>
            <a:br>
              <a:rPr lang="en-US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</a:b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                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Toán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D422B6AD-446A-5FF9-F57F-1414A98ED11D}"/>
              </a:ext>
            </a:extLst>
          </p:cNvPr>
          <p:cNvSpPr txBox="1">
            <a:spLocks/>
          </p:cNvSpPr>
          <p:nvPr/>
        </p:nvSpPr>
        <p:spPr>
          <a:xfrm>
            <a:off x="3876548" y="2439986"/>
            <a:ext cx="7327984" cy="9326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FF0066"/>
                </a:solidFill>
                <a:latin typeface="Source Sans Pro Black" panose="020B0803030403020204" pitchFamily="34" charset="0"/>
              </a:rPr>
              <a:t>BẢNG NHÂN 7, BẢNG CHIA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A01F6A-387A-119C-2A87-C92FDCE66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54" b="92308" l="9910" r="90541">
                        <a14:foregroundMark x1="42342" y1="47115" x2="62613" y2="47115"/>
                        <a14:foregroundMark x1="70721" y1="32692" x2="79730" y2="41346"/>
                        <a14:foregroundMark x1="57207" y1="31731" x2="57207" y2="31731"/>
                        <a14:foregroundMark x1="13063" y1="92308" x2="13063" y2="92308"/>
                        <a14:foregroundMark x1="90541" y1="19231" x2="90541" y2="19231"/>
                        <a14:backgroundMark x1="74775" y1="88462" x2="74775" y2="86538"/>
                        <a14:backgroundMark x1="73423" y1="83654" x2="73423" y2="836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0496" y="2381936"/>
            <a:ext cx="2114845" cy="99073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009746" y="0"/>
            <a:ext cx="1182254" cy="11002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14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4226BFA-252C-4607-985D-12F16FD42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0" t="10150" r="39086"/>
          <a:stretch/>
        </p:blipFill>
        <p:spPr>
          <a:xfrm>
            <a:off x="117232" y="1390931"/>
            <a:ext cx="6885354" cy="5127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943F41-AED7-4ADB-B18D-EE69CC335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7691"/>
            <a:ext cx="2198077" cy="888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38B4988-BF54-4DBF-8DD9-002568FEBD48}"/>
              </a:ext>
            </a:extLst>
          </p:cNvPr>
          <p:cNvSpPr txBox="1"/>
          <p:nvPr/>
        </p:nvSpPr>
        <p:spPr>
          <a:xfrm>
            <a:off x="859692" y="806158"/>
            <a:ext cx="8042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7030A0"/>
                </a:solidFill>
              </a:rPr>
              <a:t>a, Hoàn thành bảng nhân 7, bảng chia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C9DD77B-FA3A-436D-A4BC-9DA57C189C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53" t="9633" r="2413" b="519"/>
          <a:stretch/>
        </p:blipFill>
        <p:spPr>
          <a:xfrm>
            <a:off x="7002586" y="1390932"/>
            <a:ext cx="4267201" cy="51270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3AD2E6-9B6B-475C-9825-2024235303DF}"/>
              </a:ext>
            </a:extLst>
          </p:cNvPr>
          <p:cNvSpPr txBox="1"/>
          <p:nvPr/>
        </p:nvSpPr>
        <p:spPr>
          <a:xfrm>
            <a:off x="5850862" y="2768878"/>
            <a:ext cx="6085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DE16032-3FB2-4FEF-A423-449D348F9D06}"/>
              </a:ext>
            </a:extLst>
          </p:cNvPr>
          <p:cNvSpPr txBox="1"/>
          <p:nvPr/>
        </p:nvSpPr>
        <p:spPr>
          <a:xfrm>
            <a:off x="5850862" y="3245673"/>
            <a:ext cx="6085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87A14F-9645-4785-BAF5-0ADD7349F0B1}"/>
              </a:ext>
            </a:extLst>
          </p:cNvPr>
          <p:cNvSpPr txBox="1"/>
          <p:nvPr/>
        </p:nvSpPr>
        <p:spPr>
          <a:xfrm>
            <a:off x="5850862" y="3704564"/>
            <a:ext cx="6085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636D374-903E-4294-B825-0BB5FE9D0017}"/>
              </a:ext>
            </a:extLst>
          </p:cNvPr>
          <p:cNvSpPr txBox="1"/>
          <p:nvPr/>
        </p:nvSpPr>
        <p:spPr>
          <a:xfrm>
            <a:off x="5850862" y="4193083"/>
            <a:ext cx="6085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8147175-7ADA-4C4F-A116-38B407510A26}"/>
              </a:ext>
            </a:extLst>
          </p:cNvPr>
          <p:cNvSpPr txBox="1"/>
          <p:nvPr/>
        </p:nvSpPr>
        <p:spPr>
          <a:xfrm>
            <a:off x="5843572" y="4634389"/>
            <a:ext cx="6085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8726A96-CD22-462A-8994-6E745190F572}"/>
              </a:ext>
            </a:extLst>
          </p:cNvPr>
          <p:cNvSpPr txBox="1"/>
          <p:nvPr/>
        </p:nvSpPr>
        <p:spPr>
          <a:xfrm>
            <a:off x="5836282" y="5040993"/>
            <a:ext cx="6085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E14393-D59A-47CF-8D67-001B30C8C992}"/>
              </a:ext>
            </a:extLst>
          </p:cNvPr>
          <p:cNvSpPr txBox="1"/>
          <p:nvPr/>
        </p:nvSpPr>
        <p:spPr>
          <a:xfrm>
            <a:off x="5850862" y="5531515"/>
            <a:ext cx="608554" cy="52322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F83DB4-CBB8-40D5-ACAA-455C4BB829BF}"/>
              </a:ext>
            </a:extLst>
          </p:cNvPr>
          <p:cNvSpPr txBox="1"/>
          <p:nvPr/>
        </p:nvSpPr>
        <p:spPr>
          <a:xfrm>
            <a:off x="9977385" y="2804044"/>
            <a:ext cx="608554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78F1746-8104-4D33-B6B5-98F1F35B750D}"/>
              </a:ext>
            </a:extLst>
          </p:cNvPr>
          <p:cNvSpPr txBox="1"/>
          <p:nvPr/>
        </p:nvSpPr>
        <p:spPr>
          <a:xfrm>
            <a:off x="9983247" y="3286230"/>
            <a:ext cx="608554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9B0EF4D-8FAA-43FF-BB50-31B4B7B4FA3C}"/>
              </a:ext>
            </a:extLst>
          </p:cNvPr>
          <p:cNvSpPr txBox="1"/>
          <p:nvPr/>
        </p:nvSpPr>
        <p:spPr>
          <a:xfrm>
            <a:off x="9983247" y="3739583"/>
            <a:ext cx="608554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9BC6E5D-CD05-4E08-A3DC-4A0EAC1D67F2}"/>
              </a:ext>
            </a:extLst>
          </p:cNvPr>
          <p:cNvSpPr txBox="1"/>
          <p:nvPr/>
        </p:nvSpPr>
        <p:spPr>
          <a:xfrm>
            <a:off x="9989105" y="4173345"/>
            <a:ext cx="608554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E8FAAC4-32D5-469D-BAFB-91889F3E168C}"/>
              </a:ext>
            </a:extLst>
          </p:cNvPr>
          <p:cNvSpPr txBox="1"/>
          <p:nvPr/>
        </p:nvSpPr>
        <p:spPr>
          <a:xfrm>
            <a:off x="9994957" y="4624689"/>
            <a:ext cx="608554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EE5661A-8615-4ADA-8517-EB99660474D4}"/>
              </a:ext>
            </a:extLst>
          </p:cNvPr>
          <p:cNvSpPr txBox="1"/>
          <p:nvPr/>
        </p:nvSpPr>
        <p:spPr>
          <a:xfrm>
            <a:off x="9994955" y="5076035"/>
            <a:ext cx="608554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0814596-8ADC-48AD-BC30-CBA5FA506260}"/>
              </a:ext>
            </a:extLst>
          </p:cNvPr>
          <p:cNvSpPr txBox="1"/>
          <p:nvPr/>
        </p:nvSpPr>
        <p:spPr>
          <a:xfrm>
            <a:off x="10006671" y="5574269"/>
            <a:ext cx="608554" cy="5232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5449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-162828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C000"/>
                </a:solidFill>
                <a:latin typeface="Sigmar One" panose="00000500000000000000" pitchFamily="2" charset="0"/>
              </a:rPr>
              <a:t>Hoạt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xmlns="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5938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E369851-480E-41A1-8566-BE7162889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72" y="2611677"/>
            <a:ext cx="11739055" cy="29496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05488D10-0E22-4D00-B521-863E7D4135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450123" cy="1026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D4B7C32-0B58-42F1-9378-BC5DBCEAD11B}"/>
              </a:ext>
            </a:extLst>
          </p:cNvPr>
          <p:cNvGrpSpPr/>
          <p:nvPr/>
        </p:nvGrpSpPr>
        <p:grpSpPr>
          <a:xfrm>
            <a:off x="3296661" y="3157359"/>
            <a:ext cx="1115672" cy="1207961"/>
            <a:chOff x="3280964" y="1741918"/>
            <a:chExt cx="1115672" cy="120796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92658E83-2A0A-4433-AD6F-CE3FBD723F84}"/>
                </a:ext>
              </a:extLst>
            </p:cNvPr>
            <p:cNvSpPr/>
            <p:nvPr/>
          </p:nvSpPr>
          <p:spPr>
            <a:xfrm>
              <a:off x="3444658" y="2173266"/>
              <a:ext cx="776613" cy="7766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35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074ED98-0704-4C2D-B14A-868F0909F5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778" l="4961" r="92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"/>
            <a:stretch/>
          </p:blipFill>
          <p:spPr>
            <a:xfrm>
              <a:off x="3280964" y="1741918"/>
              <a:ext cx="1115672" cy="53155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2DDCA185-73F1-438F-95A9-7DCCE9B98D91}"/>
              </a:ext>
            </a:extLst>
          </p:cNvPr>
          <p:cNvGrpSpPr/>
          <p:nvPr/>
        </p:nvGrpSpPr>
        <p:grpSpPr>
          <a:xfrm>
            <a:off x="10532182" y="3135038"/>
            <a:ext cx="1115672" cy="1207961"/>
            <a:chOff x="3280964" y="1741918"/>
            <a:chExt cx="1115672" cy="120796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41DF35F6-FB84-439B-A5FE-731D65AAB3BE}"/>
                </a:ext>
              </a:extLst>
            </p:cNvPr>
            <p:cNvSpPr/>
            <p:nvPr/>
          </p:nvSpPr>
          <p:spPr>
            <a:xfrm>
              <a:off x="3444658" y="2173266"/>
              <a:ext cx="776613" cy="7766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63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5AB09194-9FCE-4E51-BBC5-1F81ECB8E8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778" l="4961" r="92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"/>
            <a:stretch/>
          </p:blipFill>
          <p:spPr>
            <a:xfrm>
              <a:off x="3280964" y="1741918"/>
              <a:ext cx="1115672" cy="53155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D5B09831-FB45-44CE-BCEC-4395D49219B8}"/>
              </a:ext>
            </a:extLst>
          </p:cNvPr>
          <p:cNvGrpSpPr/>
          <p:nvPr/>
        </p:nvGrpSpPr>
        <p:grpSpPr>
          <a:xfrm>
            <a:off x="6924686" y="3157359"/>
            <a:ext cx="1115672" cy="1207961"/>
            <a:chOff x="3280964" y="1741918"/>
            <a:chExt cx="1115672" cy="120796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A309093E-FA6F-491A-8B62-DBC8BB839E46}"/>
                </a:ext>
              </a:extLst>
            </p:cNvPr>
            <p:cNvSpPr/>
            <p:nvPr/>
          </p:nvSpPr>
          <p:spPr>
            <a:xfrm>
              <a:off x="3444658" y="2173266"/>
              <a:ext cx="776613" cy="776613"/>
            </a:xfrm>
            <a:prstGeom prst="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42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B22F7F02-1867-4019-B7D4-3DFCF7380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778" l="4961" r="92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"/>
            <a:stretch/>
          </p:blipFill>
          <p:spPr>
            <a:xfrm>
              <a:off x="3280964" y="1741918"/>
              <a:ext cx="1115672" cy="531556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268FDFB-D90F-4EA9-9DF6-94980CCFC765}"/>
              </a:ext>
            </a:extLst>
          </p:cNvPr>
          <p:cNvGrpSpPr/>
          <p:nvPr/>
        </p:nvGrpSpPr>
        <p:grpSpPr>
          <a:xfrm>
            <a:off x="3355116" y="4342999"/>
            <a:ext cx="1115672" cy="1207961"/>
            <a:chOff x="3280964" y="1741918"/>
            <a:chExt cx="1115672" cy="120796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468CDBC7-0D56-4936-86E9-3D883EB36B5F}"/>
                </a:ext>
              </a:extLst>
            </p:cNvPr>
            <p:cNvSpPr/>
            <p:nvPr/>
          </p:nvSpPr>
          <p:spPr>
            <a:xfrm>
              <a:off x="3342361" y="2064864"/>
              <a:ext cx="945715" cy="885015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5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2090A199-3970-4831-9D41-73306053C4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778" l="4961" r="92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"/>
            <a:stretch/>
          </p:blipFill>
          <p:spPr>
            <a:xfrm>
              <a:off x="3280964" y="1741918"/>
              <a:ext cx="1115672" cy="531556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F293A1B6-C264-4048-BA96-741518BA6588}"/>
              </a:ext>
            </a:extLst>
          </p:cNvPr>
          <p:cNvGrpSpPr/>
          <p:nvPr/>
        </p:nvGrpSpPr>
        <p:grpSpPr>
          <a:xfrm>
            <a:off x="7011482" y="4342999"/>
            <a:ext cx="1115672" cy="1207961"/>
            <a:chOff x="3280964" y="1741918"/>
            <a:chExt cx="1115672" cy="1207961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1934C25F-7DDE-409C-A467-4B8BCE1225F2}"/>
                </a:ext>
              </a:extLst>
            </p:cNvPr>
            <p:cNvSpPr/>
            <p:nvPr/>
          </p:nvSpPr>
          <p:spPr>
            <a:xfrm>
              <a:off x="3342361" y="2064864"/>
              <a:ext cx="945715" cy="885015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6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xmlns="" id="{3260BB00-5529-48D1-B18B-977D966A3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778" l="4961" r="92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"/>
            <a:stretch/>
          </p:blipFill>
          <p:spPr>
            <a:xfrm>
              <a:off x="3280964" y="1741918"/>
              <a:ext cx="1115672" cy="531556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E7F9D1B0-D0DC-4375-94AA-C6971441D076}"/>
              </a:ext>
            </a:extLst>
          </p:cNvPr>
          <p:cNvGrpSpPr/>
          <p:nvPr/>
        </p:nvGrpSpPr>
        <p:grpSpPr>
          <a:xfrm>
            <a:off x="10685090" y="4342999"/>
            <a:ext cx="1115672" cy="1207961"/>
            <a:chOff x="3280964" y="1741918"/>
            <a:chExt cx="1115672" cy="1207961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3C537172-BC0F-4FB8-BC10-5D7270CC4B87}"/>
                </a:ext>
              </a:extLst>
            </p:cNvPr>
            <p:cNvSpPr/>
            <p:nvPr/>
          </p:nvSpPr>
          <p:spPr>
            <a:xfrm>
              <a:off x="3342361" y="2064864"/>
              <a:ext cx="945715" cy="885015"/>
            </a:xfrm>
            <a:prstGeom prst="ellipse">
              <a:avLst/>
            </a:prstGeom>
            <a:solidFill>
              <a:srgbClr val="92D050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bg1"/>
                  </a:solidFill>
                </a:rPr>
                <a:t>9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23826D3A-4290-4F25-BCCA-D90ED4913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7778" l="4961" r="9265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15"/>
            <a:stretch/>
          </p:blipFill>
          <p:spPr>
            <a:xfrm>
              <a:off x="3280964" y="1741918"/>
              <a:ext cx="1115672" cy="531556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96C37D9-1E8C-4B16-A33C-320437C1058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3848661" y="259056"/>
            <a:ext cx="5272473" cy="251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19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C00C453-DCFC-498F-8A11-5A2A23F2B585}"/>
              </a:ext>
            </a:extLst>
          </p:cNvPr>
          <p:cNvSpPr/>
          <p:nvPr/>
        </p:nvSpPr>
        <p:spPr>
          <a:xfrm>
            <a:off x="3964220" y="2978538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0070C0"/>
                </a:solidFill>
                <a:effectLst/>
              </a:rPr>
              <a:t>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F9E08CD-BF51-4089-8120-FDE424358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7" t="2279" r="3994" b="79268"/>
          <a:stretch/>
        </p:blipFill>
        <p:spPr>
          <a:xfrm>
            <a:off x="169101" y="1177446"/>
            <a:ext cx="11837096" cy="90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A3FEA0AD-39A2-4F32-ACEC-7D529C089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809603" cy="1177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6E64737-E793-4051-8EFE-127556F82F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39" t="22225" r="21399" b="50864"/>
          <a:stretch/>
        </p:blipFill>
        <p:spPr>
          <a:xfrm>
            <a:off x="3673600" y="1947854"/>
            <a:ext cx="7991606" cy="131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F6BD001-30A2-4CCF-A6A5-D22E8AE87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148" t="71280" r="9790" b="1809"/>
          <a:stretch/>
        </p:blipFill>
        <p:spPr>
          <a:xfrm>
            <a:off x="773901" y="4560770"/>
            <a:ext cx="7991606" cy="1315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13A15952-BB49-4A13-AD39-F1F5BA20764B}"/>
              </a:ext>
            </a:extLst>
          </p:cNvPr>
          <p:cNvSpPr/>
          <p:nvPr/>
        </p:nvSpPr>
        <p:spPr>
          <a:xfrm>
            <a:off x="3441279" y="2046502"/>
            <a:ext cx="1948888" cy="1864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8A4087A-07A5-4E90-973E-A51A0053BE00}"/>
              </a:ext>
            </a:extLst>
          </p:cNvPr>
          <p:cNvGrpSpPr/>
          <p:nvPr/>
        </p:nvGrpSpPr>
        <p:grpSpPr>
          <a:xfrm>
            <a:off x="375689" y="1495555"/>
            <a:ext cx="3010894" cy="3889295"/>
            <a:chOff x="2265718" y="-295016"/>
            <a:chExt cx="3007765" cy="3889295"/>
          </a:xfrm>
        </p:grpSpPr>
        <p:pic>
          <p:nvPicPr>
            <p:cNvPr id="16" name="Picture 15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5222FC01-4386-47E4-A8B9-F2B77F99BD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EBE2118D-6FCE-4AF9-9540-390F3B6D8FCF}"/>
                </a:ext>
              </a:extLst>
            </p:cNvPr>
            <p:cNvGrpSpPr/>
            <p:nvPr/>
          </p:nvGrpSpPr>
          <p:grpSpPr>
            <a:xfrm rot="2148757">
              <a:off x="2265718" y="849845"/>
              <a:ext cx="2109322" cy="2744434"/>
              <a:chOff x="5442584" y="1260662"/>
              <a:chExt cx="5037000" cy="5037000"/>
            </a:xfrm>
          </p:grpSpPr>
          <p:pic>
            <p:nvPicPr>
              <p:cNvPr id="1026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E6C9A582-0EBA-46A8-8811-DF06BA0A08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2584" y="1260662"/>
                <a:ext cx="5037000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xmlns="" id="{601E32C1-F893-41FD-85E0-260B608ED03B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BD3265C-CF0C-4856-86CC-E8FCEE12CD78}"/>
              </a:ext>
            </a:extLst>
          </p:cNvPr>
          <p:cNvSpPr/>
          <p:nvPr/>
        </p:nvSpPr>
        <p:spPr>
          <a:xfrm>
            <a:off x="6430755" y="293648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rgbClr val="0070C0"/>
                </a:solidFill>
              </a:rPr>
              <a:t>8</a:t>
            </a:r>
            <a:endParaRPr lang="en-US" sz="5400" b="1" cap="none" spc="0">
              <a:ln/>
              <a:solidFill>
                <a:srgbClr val="0070C0"/>
              </a:solidFill>
              <a:effectLst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2A6DEF2D-CDD4-4C67-BB61-9683C10B3047}"/>
              </a:ext>
            </a:extLst>
          </p:cNvPr>
          <p:cNvSpPr/>
          <p:nvPr/>
        </p:nvSpPr>
        <p:spPr>
          <a:xfrm>
            <a:off x="5662109" y="1995745"/>
            <a:ext cx="1948888" cy="1864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05FF0A61-70F7-45A0-97F9-46EBA7CBBCF2}"/>
              </a:ext>
            </a:extLst>
          </p:cNvPr>
          <p:cNvGrpSpPr/>
          <p:nvPr/>
        </p:nvGrpSpPr>
        <p:grpSpPr>
          <a:xfrm>
            <a:off x="2654887" y="385593"/>
            <a:ext cx="3010894" cy="3889295"/>
            <a:chOff x="2265718" y="-295016"/>
            <a:chExt cx="3007765" cy="3889295"/>
          </a:xfrm>
        </p:grpSpPr>
        <p:pic>
          <p:nvPicPr>
            <p:cNvPr id="26" name="Picture 25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584726A7-2818-40A7-BD46-D473DF32C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BF97AA1-C90A-4340-8D2E-81A71200F1B7}"/>
                </a:ext>
              </a:extLst>
            </p:cNvPr>
            <p:cNvGrpSpPr/>
            <p:nvPr/>
          </p:nvGrpSpPr>
          <p:grpSpPr>
            <a:xfrm rot="2148757">
              <a:off x="2265718" y="849845"/>
              <a:ext cx="2109322" cy="2744434"/>
              <a:chOff x="5442584" y="1260662"/>
              <a:chExt cx="5037000" cy="5037000"/>
            </a:xfrm>
          </p:grpSpPr>
          <p:pic>
            <p:nvPicPr>
              <p:cNvPr id="28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1DAD1D00-039A-4BD3-A1CF-11FAAFFDC8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2584" y="1260662"/>
                <a:ext cx="5037000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36CEC013-34D8-4EFF-BD8B-E422BB061CB9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659B07C-4185-40B3-99CC-FACD3A01A711}"/>
              </a:ext>
            </a:extLst>
          </p:cNvPr>
          <p:cNvSpPr/>
          <p:nvPr/>
        </p:nvSpPr>
        <p:spPr>
          <a:xfrm>
            <a:off x="8477274" y="2983570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C822FCDE-B6CD-478F-A23A-A5F3D36935B4}"/>
              </a:ext>
            </a:extLst>
          </p:cNvPr>
          <p:cNvSpPr/>
          <p:nvPr/>
        </p:nvSpPr>
        <p:spPr>
          <a:xfrm>
            <a:off x="7749876" y="1995966"/>
            <a:ext cx="1785600" cy="185999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705C50CC-681A-47C8-BFFC-1B5EFC951705}"/>
              </a:ext>
            </a:extLst>
          </p:cNvPr>
          <p:cNvGrpSpPr/>
          <p:nvPr/>
        </p:nvGrpSpPr>
        <p:grpSpPr>
          <a:xfrm>
            <a:off x="4769704" y="-61850"/>
            <a:ext cx="3010894" cy="3889295"/>
            <a:chOff x="2265718" y="-295016"/>
            <a:chExt cx="3007765" cy="3889295"/>
          </a:xfrm>
        </p:grpSpPr>
        <p:pic>
          <p:nvPicPr>
            <p:cNvPr id="33" name="Picture 32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E661C33F-7D78-46AC-AA7C-F6AB7E45BD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A9A4CD20-6329-4D73-8CDB-6C36A99B74B3}"/>
                </a:ext>
              </a:extLst>
            </p:cNvPr>
            <p:cNvGrpSpPr/>
            <p:nvPr/>
          </p:nvGrpSpPr>
          <p:grpSpPr>
            <a:xfrm rot="2148757">
              <a:off x="2265718" y="849845"/>
              <a:ext cx="2109322" cy="2744434"/>
              <a:chOff x="5442584" y="1260662"/>
              <a:chExt cx="5037000" cy="5037000"/>
            </a:xfrm>
          </p:grpSpPr>
          <p:pic>
            <p:nvPicPr>
              <p:cNvPr id="35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2190BA7B-6214-423F-A1EF-306B096A77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2584" y="1260662"/>
                <a:ext cx="5037000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xmlns="" id="{175C7845-917C-4AC9-858F-AEE0930FBC41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4275ECEE-FA42-46C4-B970-8649EA0EED9D}"/>
              </a:ext>
            </a:extLst>
          </p:cNvPr>
          <p:cNvSpPr/>
          <p:nvPr/>
        </p:nvSpPr>
        <p:spPr>
          <a:xfrm>
            <a:off x="10408550" y="2983570"/>
            <a:ext cx="10438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ln/>
                <a:solidFill>
                  <a:srgbClr val="0070C0"/>
                </a:solidFill>
              </a:rPr>
              <a:t>42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B9A0FD61-814E-4E46-9956-0F42A2B76B17}"/>
              </a:ext>
            </a:extLst>
          </p:cNvPr>
          <p:cNvGrpSpPr/>
          <p:nvPr/>
        </p:nvGrpSpPr>
        <p:grpSpPr>
          <a:xfrm>
            <a:off x="7326238" y="1253399"/>
            <a:ext cx="3010894" cy="3889295"/>
            <a:chOff x="2265718" y="-295016"/>
            <a:chExt cx="3007765" cy="3889295"/>
          </a:xfrm>
        </p:grpSpPr>
        <p:pic>
          <p:nvPicPr>
            <p:cNvPr id="41" name="Picture 40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B95908BC-FA67-4050-BC46-A4A770B43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xmlns="" id="{41F2A085-5929-49E9-B475-6F0978463109}"/>
                </a:ext>
              </a:extLst>
            </p:cNvPr>
            <p:cNvGrpSpPr/>
            <p:nvPr/>
          </p:nvGrpSpPr>
          <p:grpSpPr>
            <a:xfrm rot="2148757">
              <a:off x="2265718" y="849845"/>
              <a:ext cx="2109322" cy="2744434"/>
              <a:chOff x="5442584" y="1260662"/>
              <a:chExt cx="5037000" cy="5037000"/>
            </a:xfrm>
          </p:grpSpPr>
          <p:pic>
            <p:nvPicPr>
              <p:cNvPr id="43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A0D94B80-54A2-4C22-AFF5-6FB503E7B8B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2584" y="1260662"/>
                <a:ext cx="5037000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9B6B2B6E-FDB9-4F74-BD43-12F8BD3FF415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D50B9986-F4F5-44A8-9E50-286E8CF8C03B}"/>
              </a:ext>
            </a:extLst>
          </p:cNvPr>
          <p:cNvGrpSpPr/>
          <p:nvPr/>
        </p:nvGrpSpPr>
        <p:grpSpPr>
          <a:xfrm flipH="1">
            <a:off x="8818298" y="3706793"/>
            <a:ext cx="2705550" cy="3889295"/>
            <a:chOff x="2265718" y="-295016"/>
            <a:chExt cx="3007765" cy="3889295"/>
          </a:xfrm>
        </p:grpSpPr>
        <p:pic>
          <p:nvPicPr>
            <p:cNvPr id="46" name="Picture 45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7915674A-84B0-4073-87C0-FA137E1D75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xmlns="" id="{8773F16B-2CBB-44EF-AD86-FB08F8DE5186}"/>
                </a:ext>
              </a:extLst>
            </p:cNvPr>
            <p:cNvGrpSpPr/>
            <p:nvPr/>
          </p:nvGrpSpPr>
          <p:grpSpPr>
            <a:xfrm rot="2148757">
              <a:off x="2265718" y="849845"/>
              <a:ext cx="2109322" cy="2744434"/>
              <a:chOff x="5442584" y="1260662"/>
              <a:chExt cx="5037000" cy="5037000"/>
            </a:xfrm>
          </p:grpSpPr>
          <p:pic>
            <p:nvPicPr>
              <p:cNvPr id="48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D589677B-6465-4EF6-827A-81BC009B51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2584" y="1260662"/>
                <a:ext cx="5037000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9381E5E7-2A54-4BB5-948D-204050275E3C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D371CD33-528E-438C-AE80-0B54C844106B}"/>
              </a:ext>
            </a:extLst>
          </p:cNvPr>
          <p:cNvSpPr/>
          <p:nvPr/>
        </p:nvSpPr>
        <p:spPr>
          <a:xfrm>
            <a:off x="7617037" y="5548418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C605422E-7997-4E60-A2A8-B7E94D3B0E03}"/>
              </a:ext>
            </a:extLst>
          </p:cNvPr>
          <p:cNvSpPr/>
          <p:nvPr/>
        </p:nvSpPr>
        <p:spPr>
          <a:xfrm>
            <a:off x="7254022" y="4596656"/>
            <a:ext cx="1547206" cy="19098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35AD8313-96B6-4740-98AB-3041E3D59417}"/>
              </a:ext>
            </a:extLst>
          </p:cNvPr>
          <p:cNvGrpSpPr/>
          <p:nvPr/>
        </p:nvGrpSpPr>
        <p:grpSpPr>
          <a:xfrm flipH="1">
            <a:off x="5869741" y="3300448"/>
            <a:ext cx="2705550" cy="3889295"/>
            <a:chOff x="2265718" y="-295016"/>
            <a:chExt cx="3007765" cy="3889295"/>
          </a:xfrm>
        </p:grpSpPr>
        <p:pic>
          <p:nvPicPr>
            <p:cNvPr id="53" name="Picture 52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6F8C8F66-320F-4D84-903B-0A4311488A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xmlns="" id="{58D7641E-6CA9-453F-ACBD-7B62B1330EAC}"/>
                </a:ext>
              </a:extLst>
            </p:cNvPr>
            <p:cNvGrpSpPr/>
            <p:nvPr/>
          </p:nvGrpSpPr>
          <p:grpSpPr>
            <a:xfrm rot="2148757">
              <a:off x="2265718" y="849845"/>
              <a:ext cx="2109322" cy="2744434"/>
              <a:chOff x="5442584" y="1260662"/>
              <a:chExt cx="5037000" cy="5037000"/>
            </a:xfrm>
          </p:grpSpPr>
          <p:pic>
            <p:nvPicPr>
              <p:cNvPr id="55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B5E7B4DD-A380-459A-A639-3354758969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2584" y="1260662"/>
                <a:ext cx="5037000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D7EE941D-32D3-41F2-AD93-373F256AC436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8D68AE62-9353-41F5-A1E5-C9725A052CDE}"/>
              </a:ext>
            </a:extLst>
          </p:cNvPr>
          <p:cNvSpPr/>
          <p:nvPr/>
        </p:nvSpPr>
        <p:spPr>
          <a:xfrm>
            <a:off x="5224809" y="5495923"/>
            <a:ext cx="104387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ln/>
                <a:solidFill>
                  <a:srgbClr val="0070C0"/>
                </a:solidFill>
              </a:rPr>
              <a:t>63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088E96CA-E472-492C-ABBA-6407406FEA2D}"/>
              </a:ext>
            </a:extLst>
          </p:cNvPr>
          <p:cNvSpPr/>
          <p:nvPr/>
        </p:nvSpPr>
        <p:spPr>
          <a:xfrm>
            <a:off x="3395643" y="5510606"/>
            <a:ext cx="61427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ln/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9558A0D5-ADE3-49D5-83FF-B8C0BA77E78C}"/>
              </a:ext>
            </a:extLst>
          </p:cNvPr>
          <p:cNvSpPr/>
          <p:nvPr/>
        </p:nvSpPr>
        <p:spPr>
          <a:xfrm>
            <a:off x="2918198" y="4401180"/>
            <a:ext cx="1703635" cy="20795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F8420081-470B-46BB-82A6-AF29A0F6007B}"/>
              </a:ext>
            </a:extLst>
          </p:cNvPr>
          <p:cNvGrpSpPr/>
          <p:nvPr/>
        </p:nvGrpSpPr>
        <p:grpSpPr>
          <a:xfrm flipH="1">
            <a:off x="3940038" y="3039181"/>
            <a:ext cx="6725841" cy="3496239"/>
            <a:chOff x="-2203648" y="-846331"/>
            <a:chExt cx="7477131" cy="3496239"/>
          </a:xfrm>
        </p:grpSpPr>
        <p:pic>
          <p:nvPicPr>
            <p:cNvPr id="59" name="Picture 58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0B93D5AA-8B6B-4FFB-B1AF-A6533DDA7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CB303115-3406-4BCB-87D0-0EF47E47B856}"/>
                </a:ext>
              </a:extLst>
            </p:cNvPr>
            <p:cNvGrpSpPr/>
            <p:nvPr/>
          </p:nvGrpSpPr>
          <p:grpSpPr>
            <a:xfrm rot="2148757">
              <a:off x="-2203648" y="-846331"/>
              <a:ext cx="6480615" cy="2744434"/>
              <a:chOff x="-6569124" y="1188713"/>
              <a:chExt cx="15475525" cy="5037000"/>
            </a:xfrm>
          </p:grpSpPr>
          <p:pic>
            <p:nvPicPr>
              <p:cNvPr id="61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35A5CF7B-C7F8-4DA6-BFD5-DE785A64AA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569124" y="1188713"/>
                <a:ext cx="5037001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71FD9F19-D04E-4269-9B1B-9B658ACE07A0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58BD96C6-E66E-4BEB-9F76-7EC0BF3DABD5}"/>
              </a:ext>
            </a:extLst>
          </p:cNvPr>
          <p:cNvSpPr/>
          <p:nvPr/>
        </p:nvSpPr>
        <p:spPr>
          <a:xfrm flipH="1">
            <a:off x="821258" y="5537023"/>
            <a:ext cx="133686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600" b="1">
                <a:ln/>
                <a:solidFill>
                  <a:srgbClr val="0070C0"/>
                </a:solidFill>
              </a:rPr>
              <a:t>28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154B7903-EE99-43B6-BAA4-2671EFC9FCDE}"/>
              </a:ext>
            </a:extLst>
          </p:cNvPr>
          <p:cNvGrpSpPr/>
          <p:nvPr/>
        </p:nvGrpSpPr>
        <p:grpSpPr>
          <a:xfrm flipH="1">
            <a:off x="1746881" y="3606926"/>
            <a:ext cx="2705550" cy="3889295"/>
            <a:chOff x="2265718" y="-295016"/>
            <a:chExt cx="3007765" cy="3889295"/>
          </a:xfrm>
        </p:grpSpPr>
        <p:pic>
          <p:nvPicPr>
            <p:cNvPr id="67" name="Picture 66" descr="A picture containing shape&#10;&#10;Description automatically generated">
              <a:extLst>
                <a:ext uri="{FF2B5EF4-FFF2-40B4-BE49-F238E27FC236}">
                  <a16:creationId xmlns:a16="http://schemas.microsoft.com/office/drawing/2014/main" xmlns="" id="{08ACF16A-2A20-4E8C-BA7A-8AD3A9D57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44" r="90000">
                          <a14:foregroundMark x1="9844" y1="31481" x2="10313" y2="38704"/>
                          <a14:foregroundMark x1="21146" y1="28056" x2="23802" y2="34907"/>
                          <a14:foregroundMark x1="17188" y1="26852" x2="18958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27" t="14518" r="69209" b="21913"/>
            <a:stretch/>
          </p:blipFill>
          <p:spPr>
            <a:xfrm>
              <a:off x="3324595" y="-295016"/>
              <a:ext cx="1948888" cy="2944924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xmlns="" id="{E6B7EA50-EBE8-4E16-85CC-7725A5DECF65}"/>
                </a:ext>
              </a:extLst>
            </p:cNvPr>
            <p:cNvGrpSpPr/>
            <p:nvPr/>
          </p:nvGrpSpPr>
          <p:grpSpPr>
            <a:xfrm rot="2148757">
              <a:off x="2265718" y="849845"/>
              <a:ext cx="2109322" cy="2744434"/>
              <a:chOff x="5442584" y="1260662"/>
              <a:chExt cx="5037000" cy="5037000"/>
            </a:xfrm>
          </p:grpSpPr>
          <p:pic>
            <p:nvPicPr>
              <p:cNvPr id="69" name="Picture 2" descr="Hình ảnh Túi Tiền Rút ​​tiền Bằng Tay Minh Họa Túi Tiền Tiền, Túi Tiền  Clipart, Túi Tiền, Tiền Vàng Bằng Tay miễn phí tải tập tin PNG PSDComment  và Vector">
                <a:extLst>
                  <a:ext uri="{FF2B5EF4-FFF2-40B4-BE49-F238E27FC236}">
                    <a16:creationId xmlns:a16="http://schemas.microsoft.com/office/drawing/2014/main" xmlns="" id="{DAB2D744-98FE-4684-8201-931AD202936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42584" y="1260662"/>
                <a:ext cx="5037000" cy="503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xmlns="" id="{15752E8F-DAF0-4375-85D1-39D5BA6615B3}"/>
                  </a:ext>
                </a:extLst>
              </p:cNvPr>
              <p:cNvSpPr/>
              <p:nvPr/>
            </p:nvSpPr>
            <p:spPr>
              <a:xfrm>
                <a:off x="6847201" y="3801600"/>
                <a:ext cx="2059200" cy="1692000"/>
              </a:xfrm>
              <a:prstGeom prst="ellipse">
                <a:avLst/>
              </a:prstGeom>
              <a:solidFill>
                <a:srgbClr val="E1C4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E0C463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254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  <p:bldP spid="30" grpId="0"/>
      <p:bldP spid="31" grpId="0" animBg="1"/>
      <p:bldP spid="12" grpId="0"/>
      <p:bldP spid="37" grpId="0" animBg="1"/>
      <p:bldP spid="39" grpId="0"/>
      <p:bldP spid="50" grpId="0"/>
      <p:bldP spid="38" grpId="0" animBg="1"/>
      <p:bldP spid="57" grpId="0"/>
      <p:bldP spid="63" grpId="0"/>
      <p:bldP spid="51" grpId="0" animBg="1"/>
      <p:bldP spid="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D2CD21A-543F-483D-A8AE-3380D2BCE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3294" y="1319007"/>
            <a:ext cx="10515600" cy="1142149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  <a:r>
              <a:rPr lang="en-US" sz="3600"/>
              <a:t>Mỗi tuần lễ có 7 ngày. Bố của Mai đi công tác 4 tuần lễ. Hỏi bố của Mai đi công tác bao nhiêu ngày?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2027A2-3097-4A5D-9854-3FAD7AAF3C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352"/>
          <a:stretch/>
        </p:blipFill>
        <p:spPr>
          <a:xfrm>
            <a:off x="325675" y="939576"/>
            <a:ext cx="657619" cy="152158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83EB245-913A-4058-B76E-D167B67AEB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26" y="85396"/>
            <a:ext cx="2328397" cy="97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3E80B06-5011-45CE-9A39-657B5E11AF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287"/>
          <a:stretch/>
        </p:blipFill>
        <p:spPr>
          <a:xfrm flipH="1">
            <a:off x="8540261" y="4749548"/>
            <a:ext cx="3424017" cy="19991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xmlns="" id="{E1F33F60-B328-411C-BABE-23C838152BC8}"/>
              </a:ext>
            </a:extLst>
          </p:cNvPr>
          <p:cNvSpPr/>
          <p:nvPr/>
        </p:nvSpPr>
        <p:spPr>
          <a:xfrm>
            <a:off x="6758354" y="2385645"/>
            <a:ext cx="4740540" cy="1939480"/>
          </a:xfrm>
          <a:prstGeom prst="cloudCallout">
            <a:avLst>
              <a:gd name="adj1" fmla="val 25066"/>
              <a:gd name="adj2" fmla="val 71685"/>
            </a:avLst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cho biết gì?</a:t>
            </a: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xmlns="" id="{45F8E038-FE89-4D11-AFF4-AFAA71C1157F}"/>
              </a:ext>
            </a:extLst>
          </p:cNvPr>
          <p:cNvSpPr/>
          <p:nvPr/>
        </p:nvSpPr>
        <p:spPr>
          <a:xfrm>
            <a:off x="6758354" y="2385645"/>
            <a:ext cx="4740540" cy="1939479"/>
          </a:xfrm>
          <a:prstGeom prst="cloudCallout">
            <a:avLst>
              <a:gd name="adj1" fmla="val 25066"/>
              <a:gd name="adj2" fmla="val 71685"/>
            </a:avLst>
          </a:prstGeom>
          <a:solidFill>
            <a:srgbClr val="99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 hỏi gì?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5184528-B05C-4AF3-86A9-3292DBFAB569}"/>
              </a:ext>
            </a:extLst>
          </p:cNvPr>
          <p:cNvCxnSpPr>
            <a:cxnSpLocks/>
          </p:cNvCxnSpPr>
          <p:nvPr/>
        </p:nvCxnSpPr>
        <p:spPr>
          <a:xfrm>
            <a:off x="1207477" y="1834662"/>
            <a:ext cx="2063261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2B8CE419-6230-46B8-A09D-A9F4A63F11AE}"/>
              </a:ext>
            </a:extLst>
          </p:cNvPr>
          <p:cNvCxnSpPr>
            <a:cxnSpLocks/>
          </p:cNvCxnSpPr>
          <p:nvPr/>
        </p:nvCxnSpPr>
        <p:spPr>
          <a:xfrm>
            <a:off x="5334001" y="1834662"/>
            <a:ext cx="4003430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23893183-81E6-478F-9D87-F243313B2304}"/>
              </a:ext>
            </a:extLst>
          </p:cNvPr>
          <p:cNvCxnSpPr>
            <a:cxnSpLocks/>
          </p:cNvCxnSpPr>
          <p:nvPr/>
        </p:nvCxnSpPr>
        <p:spPr>
          <a:xfrm>
            <a:off x="9570448" y="1834662"/>
            <a:ext cx="1730598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EE862D9C-852E-49AD-BDB5-A5753BD24255}"/>
              </a:ext>
            </a:extLst>
          </p:cNvPr>
          <p:cNvCxnSpPr>
            <a:cxnSpLocks/>
          </p:cNvCxnSpPr>
          <p:nvPr/>
        </p:nvCxnSpPr>
        <p:spPr>
          <a:xfrm>
            <a:off x="3933092" y="1834662"/>
            <a:ext cx="1055077" cy="0"/>
          </a:xfrm>
          <a:prstGeom prst="line">
            <a:avLst/>
          </a:prstGeom>
          <a:ln w="38100"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D8127CE5-8AB7-40B5-8FD8-009BAE745708}"/>
              </a:ext>
            </a:extLst>
          </p:cNvPr>
          <p:cNvCxnSpPr>
            <a:cxnSpLocks/>
          </p:cNvCxnSpPr>
          <p:nvPr/>
        </p:nvCxnSpPr>
        <p:spPr>
          <a:xfrm>
            <a:off x="2016369" y="2303585"/>
            <a:ext cx="671146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04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92E891-A6B9-4FE6-A6A0-AC493E7A9787}"/>
              </a:ext>
            </a:extLst>
          </p:cNvPr>
          <p:cNvSpPr txBox="1"/>
          <p:nvPr/>
        </p:nvSpPr>
        <p:spPr>
          <a:xfrm>
            <a:off x="3587456" y="3491256"/>
            <a:ext cx="8448000" cy="228147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Bố Mai đi công tác số ngày là: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7 x 4 = 28 (ngày)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 số: 28 ngày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62FB0E16-A73E-4032-8EA0-76983022D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9" y="0"/>
            <a:ext cx="2422181" cy="101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DB938E8-59D0-C4AC-3D33-B0BC22B1FF4E}"/>
              </a:ext>
            </a:extLst>
          </p:cNvPr>
          <p:cNvSpPr txBox="1"/>
          <p:nvPr/>
        </p:nvSpPr>
        <p:spPr>
          <a:xfrm>
            <a:off x="250328" y="1352456"/>
            <a:ext cx="4702671" cy="1815882"/>
          </a:xfrm>
          <a:custGeom>
            <a:avLst/>
            <a:gdLst>
              <a:gd name="connsiteX0" fmla="*/ 0 w 4702671"/>
              <a:gd name="connsiteY0" fmla="*/ 0 h 1815882"/>
              <a:gd name="connsiteX1" fmla="*/ 681887 w 4702671"/>
              <a:gd name="connsiteY1" fmla="*/ 0 h 1815882"/>
              <a:gd name="connsiteX2" fmla="*/ 1222694 w 4702671"/>
              <a:gd name="connsiteY2" fmla="*/ 0 h 1815882"/>
              <a:gd name="connsiteX3" fmla="*/ 1857555 w 4702671"/>
              <a:gd name="connsiteY3" fmla="*/ 0 h 1815882"/>
              <a:gd name="connsiteX4" fmla="*/ 2351336 w 4702671"/>
              <a:gd name="connsiteY4" fmla="*/ 0 h 1815882"/>
              <a:gd name="connsiteX5" fmla="*/ 2798089 w 4702671"/>
              <a:gd name="connsiteY5" fmla="*/ 0 h 1815882"/>
              <a:gd name="connsiteX6" fmla="*/ 3244843 w 4702671"/>
              <a:gd name="connsiteY6" fmla="*/ 0 h 1815882"/>
              <a:gd name="connsiteX7" fmla="*/ 3832677 w 4702671"/>
              <a:gd name="connsiteY7" fmla="*/ 0 h 1815882"/>
              <a:gd name="connsiteX8" fmla="*/ 4702671 w 4702671"/>
              <a:gd name="connsiteY8" fmla="*/ 0 h 1815882"/>
              <a:gd name="connsiteX9" fmla="*/ 4702671 w 4702671"/>
              <a:gd name="connsiteY9" fmla="*/ 399494 h 1815882"/>
              <a:gd name="connsiteX10" fmla="*/ 4702671 w 4702671"/>
              <a:gd name="connsiteY10" fmla="*/ 889782 h 1815882"/>
              <a:gd name="connsiteX11" fmla="*/ 4702671 w 4702671"/>
              <a:gd name="connsiteY11" fmla="*/ 1289276 h 1815882"/>
              <a:gd name="connsiteX12" fmla="*/ 4702671 w 4702671"/>
              <a:gd name="connsiteY12" fmla="*/ 1815882 h 1815882"/>
              <a:gd name="connsiteX13" fmla="*/ 4020784 w 4702671"/>
              <a:gd name="connsiteY13" fmla="*/ 1815882 h 1815882"/>
              <a:gd name="connsiteX14" fmla="*/ 3385923 w 4702671"/>
              <a:gd name="connsiteY14" fmla="*/ 1815882 h 1815882"/>
              <a:gd name="connsiteX15" fmla="*/ 2798089 w 4702671"/>
              <a:gd name="connsiteY15" fmla="*/ 1815882 h 1815882"/>
              <a:gd name="connsiteX16" fmla="*/ 2210255 w 4702671"/>
              <a:gd name="connsiteY16" fmla="*/ 1815882 h 1815882"/>
              <a:gd name="connsiteX17" fmla="*/ 1528368 w 4702671"/>
              <a:gd name="connsiteY17" fmla="*/ 1815882 h 1815882"/>
              <a:gd name="connsiteX18" fmla="*/ 893507 w 4702671"/>
              <a:gd name="connsiteY18" fmla="*/ 1815882 h 1815882"/>
              <a:gd name="connsiteX19" fmla="*/ 0 w 4702671"/>
              <a:gd name="connsiteY19" fmla="*/ 1815882 h 1815882"/>
              <a:gd name="connsiteX20" fmla="*/ 0 w 4702671"/>
              <a:gd name="connsiteY20" fmla="*/ 1416388 h 1815882"/>
              <a:gd name="connsiteX21" fmla="*/ 0 w 4702671"/>
              <a:gd name="connsiteY21" fmla="*/ 980576 h 1815882"/>
              <a:gd name="connsiteX22" fmla="*/ 0 w 4702671"/>
              <a:gd name="connsiteY22" fmla="*/ 490288 h 1815882"/>
              <a:gd name="connsiteX23" fmla="*/ 0 w 4702671"/>
              <a:gd name="connsiteY23" fmla="*/ 0 h 1815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02671" h="1815882" fill="none" extrusionOk="0">
                <a:moveTo>
                  <a:pt x="0" y="0"/>
                </a:moveTo>
                <a:cubicBezTo>
                  <a:pt x="153187" y="-26142"/>
                  <a:pt x="509700" y="3605"/>
                  <a:pt x="681887" y="0"/>
                </a:cubicBezTo>
                <a:cubicBezTo>
                  <a:pt x="854074" y="-3605"/>
                  <a:pt x="1018951" y="25118"/>
                  <a:pt x="1222694" y="0"/>
                </a:cubicBezTo>
                <a:cubicBezTo>
                  <a:pt x="1426437" y="-25118"/>
                  <a:pt x="1650860" y="13764"/>
                  <a:pt x="1857555" y="0"/>
                </a:cubicBezTo>
                <a:cubicBezTo>
                  <a:pt x="2064250" y="-13764"/>
                  <a:pt x="2128154" y="31157"/>
                  <a:pt x="2351336" y="0"/>
                </a:cubicBezTo>
                <a:cubicBezTo>
                  <a:pt x="2574518" y="-31157"/>
                  <a:pt x="2654927" y="21004"/>
                  <a:pt x="2798089" y="0"/>
                </a:cubicBezTo>
                <a:cubicBezTo>
                  <a:pt x="2941251" y="-21004"/>
                  <a:pt x="3130069" y="50480"/>
                  <a:pt x="3244843" y="0"/>
                </a:cubicBezTo>
                <a:cubicBezTo>
                  <a:pt x="3359617" y="-50480"/>
                  <a:pt x="3582640" y="2233"/>
                  <a:pt x="3832677" y="0"/>
                </a:cubicBezTo>
                <a:cubicBezTo>
                  <a:pt x="4082714" y="-2233"/>
                  <a:pt x="4326661" y="46652"/>
                  <a:pt x="4702671" y="0"/>
                </a:cubicBezTo>
                <a:cubicBezTo>
                  <a:pt x="4720765" y="126614"/>
                  <a:pt x="4697469" y="306392"/>
                  <a:pt x="4702671" y="399494"/>
                </a:cubicBezTo>
                <a:cubicBezTo>
                  <a:pt x="4707873" y="492596"/>
                  <a:pt x="4687091" y="751432"/>
                  <a:pt x="4702671" y="889782"/>
                </a:cubicBezTo>
                <a:cubicBezTo>
                  <a:pt x="4718251" y="1028132"/>
                  <a:pt x="4668195" y="1158129"/>
                  <a:pt x="4702671" y="1289276"/>
                </a:cubicBezTo>
                <a:cubicBezTo>
                  <a:pt x="4737147" y="1420423"/>
                  <a:pt x="4682926" y="1655866"/>
                  <a:pt x="4702671" y="1815882"/>
                </a:cubicBezTo>
                <a:cubicBezTo>
                  <a:pt x="4364942" y="1860289"/>
                  <a:pt x="4229342" y="1787170"/>
                  <a:pt x="4020784" y="1815882"/>
                </a:cubicBezTo>
                <a:cubicBezTo>
                  <a:pt x="3812226" y="1844594"/>
                  <a:pt x="3528632" y="1746710"/>
                  <a:pt x="3385923" y="1815882"/>
                </a:cubicBezTo>
                <a:cubicBezTo>
                  <a:pt x="3243214" y="1885054"/>
                  <a:pt x="3058512" y="1745849"/>
                  <a:pt x="2798089" y="1815882"/>
                </a:cubicBezTo>
                <a:cubicBezTo>
                  <a:pt x="2537666" y="1885915"/>
                  <a:pt x="2335107" y="1753860"/>
                  <a:pt x="2210255" y="1815882"/>
                </a:cubicBezTo>
                <a:cubicBezTo>
                  <a:pt x="2085403" y="1877904"/>
                  <a:pt x="1667260" y="1755634"/>
                  <a:pt x="1528368" y="1815882"/>
                </a:cubicBezTo>
                <a:cubicBezTo>
                  <a:pt x="1389476" y="1876130"/>
                  <a:pt x="1122995" y="1751817"/>
                  <a:pt x="893507" y="1815882"/>
                </a:cubicBezTo>
                <a:cubicBezTo>
                  <a:pt x="664019" y="1879947"/>
                  <a:pt x="396857" y="1742704"/>
                  <a:pt x="0" y="1815882"/>
                </a:cubicBezTo>
                <a:cubicBezTo>
                  <a:pt x="-34455" y="1735829"/>
                  <a:pt x="33661" y="1614217"/>
                  <a:pt x="0" y="1416388"/>
                </a:cubicBezTo>
                <a:cubicBezTo>
                  <a:pt x="-33661" y="1218559"/>
                  <a:pt x="46637" y="1176358"/>
                  <a:pt x="0" y="980576"/>
                </a:cubicBezTo>
                <a:cubicBezTo>
                  <a:pt x="-46637" y="784794"/>
                  <a:pt x="30445" y="645504"/>
                  <a:pt x="0" y="490288"/>
                </a:cubicBezTo>
                <a:cubicBezTo>
                  <a:pt x="-30445" y="335072"/>
                  <a:pt x="34332" y="138354"/>
                  <a:pt x="0" y="0"/>
                </a:cubicBezTo>
                <a:close/>
              </a:path>
              <a:path w="4702671" h="1815882" stroke="0" extrusionOk="0">
                <a:moveTo>
                  <a:pt x="0" y="0"/>
                </a:moveTo>
                <a:cubicBezTo>
                  <a:pt x="146589" y="-69012"/>
                  <a:pt x="381345" y="41305"/>
                  <a:pt x="587834" y="0"/>
                </a:cubicBezTo>
                <a:cubicBezTo>
                  <a:pt x="794323" y="-41305"/>
                  <a:pt x="842797" y="50787"/>
                  <a:pt x="1034588" y="0"/>
                </a:cubicBezTo>
                <a:cubicBezTo>
                  <a:pt x="1226379" y="-50787"/>
                  <a:pt x="1411503" y="35614"/>
                  <a:pt x="1575395" y="0"/>
                </a:cubicBezTo>
                <a:cubicBezTo>
                  <a:pt x="1739287" y="-35614"/>
                  <a:pt x="2040582" y="28245"/>
                  <a:pt x="2210255" y="0"/>
                </a:cubicBezTo>
                <a:cubicBezTo>
                  <a:pt x="2379928" y="-28245"/>
                  <a:pt x="2548342" y="32207"/>
                  <a:pt x="2798089" y="0"/>
                </a:cubicBezTo>
                <a:cubicBezTo>
                  <a:pt x="3047836" y="-32207"/>
                  <a:pt x="3263087" y="74535"/>
                  <a:pt x="3432950" y="0"/>
                </a:cubicBezTo>
                <a:cubicBezTo>
                  <a:pt x="3602813" y="-74535"/>
                  <a:pt x="3813447" y="4658"/>
                  <a:pt x="3973757" y="0"/>
                </a:cubicBezTo>
                <a:cubicBezTo>
                  <a:pt x="4134067" y="-4658"/>
                  <a:pt x="4368046" y="21590"/>
                  <a:pt x="4702671" y="0"/>
                </a:cubicBezTo>
                <a:cubicBezTo>
                  <a:pt x="4724199" y="91230"/>
                  <a:pt x="4687583" y="242800"/>
                  <a:pt x="4702671" y="417653"/>
                </a:cubicBezTo>
                <a:cubicBezTo>
                  <a:pt x="4717759" y="592506"/>
                  <a:pt x="4662309" y="700790"/>
                  <a:pt x="4702671" y="835306"/>
                </a:cubicBezTo>
                <a:cubicBezTo>
                  <a:pt x="4743033" y="969822"/>
                  <a:pt x="4672307" y="1143512"/>
                  <a:pt x="4702671" y="1252959"/>
                </a:cubicBezTo>
                <a:cubicBezTo>
                  <a:pt x="4733035" y="1362406"/>
                  <a:pt x="4646588" y="1590543"/>
                  <a:pt x="4702671" y="1815882"/>
                </a:cubicBezTo>
                <a:cubicBezTo>
                  <a:pt x="4527023" y="1848334"/>
                  <a:pt x="4315629" y="1750478"/>
                  <a:pt x="4114837" y="1815882"/>
                </a:cubicBezTo>
                <a:cubicBezTo>
                  <a:pt x="3914045" y="1881286"/>
                  <a:pt x="3734600" y="1783158"/>
                  <a:pt x="3432950" y="1815882"/>
                </a:cubicBezTo>
                <a:cubicBezTo>
                  <a:pt x="3131300" y="1848606"/>
                  <a:pt x="3068056" y="1799201"/>
                  <a:pt x="2845116" y="1815882"/>
                </a:cubicBezTo>
                <a:cubicBezTo>
                  <a:pt x="2622176" y="1832563"/>
                  <a:pt x="2540548" y="1788419"/>
                  <a:pt x="2398362" y="1815882"/>
                </a:cubicBezTo>
                <a:cubicBezTo>
                  <a:pt x="2256176" y="1843345"/>
                  <a:pt x="1981208" y="1796878"/>
                  <a:pt x="1810528" y="1815882"/>
                </a:cubicBezTo>
                <a:cubicBezTo>
                  <a:pt x="1639848" y="1834886"/>
                  <a:pt x="1472929" y="1802385"/>
                  <a:pt x="1363775" y="1815882"/>
                </a:cubicBezTo>
                <a:cubicBezTo>
                  <a:pt x="1254621" y="1829379"/>
                  <a:pt x="973245" y="1754095"/>
                  <a:pt x="728914" y="1815882"/>
                </a:cubicBezTo>
                <a:cubicBezTo>
                  <a:pt x="484583" y="1877669"/>
                  <a:pt x="340373" y="1755310"/>
                  <a:pt x="0" y="1815882"/>
                </a:cubicBezTo>
                <a:cubicBezTo>
                  <a:pt x="-11247" y="1662499"/>
                  <a:pt x="32426" y="1599851"/>
                  <a:pt x="0" y="1416388"/>
                </a:cubicBezTo>
                <a:cubicBezTo>
                  <a:pt x="-32426" y="1232925"/>
                  <a:pt x="53321" y="1140612"/>
                  <a:pt x="0" y="926100"/>
                </a:cubicBezTo>
                <a:cubicBezTo>
                  <a:pt x="-53321" y="711588"/>
                  <a:pt x="6240" y="600402"/>
                  <a:pt x="0" y="508447"/>
                </a:cubicBezTo>
                <a:cubicBezTo>
                  <a:pt x="-6240" y="416492"/>
                  <a:pt x="20343" y="110869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xmlns="" sd="336952441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           Tóm tắt</a:t>
            </a:r>
          </a:p>
          <a:p>
            <a:r>
              <a:rPr lang="en-US" sz="2800" b="1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 1 tuần lễ: 7 ngày</a:t>
            </a:r>
          </a:p>
          <a:p>
            <a:r>
              <a:rPr lang="en-US" sz="2800" b="1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Bố công tác: 4 tuần lễ</a:t>
            </a:r>
          </a:p>
          <a:p>
            <a:r>
              <a:rPr lang="en-US" sz="2800" b="1">
                <a:solidFill>
                  <a:schemeClr val="bg1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Bố Mai công tác: …ngày?</a:t>
            </a:r>
          </a:p>
        </p:txBody>
      </p:sp>
      <p:pic>
        <p:nvPicPr>
          <p:cNvPr id="7" name="Picture 2" descr="Hình ảnh Phim Hoạt Hình Sáng Tạo Khung Viền Khung Viền Tết Thiếu Nhi đáng  Yêu PNG , Biên Giới đẹp, Cún Con Dễ Thương, Nhà Hoạt Hình PNG miễn phí tải">
            <a:extLst>
              <a:ext uri="{FF2B5EF4-FFF2-40B4-BE49-F238E27FC236}">
                <a16:creationId xmlns:a16="http://schemas.microsoft.com/office/drawing/2014/main" xmlns="" id="{86715EDA-7603-E7AD-1C85-F3E178F87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7750" r="94083">
                        <a14:foregroundMark x1="19333" y1="19167" x2="24833" y2="23500"/>
                        <a14:foregroundMark x1="24750" y1="18667" x2="28500" y2="22167"/>
                        <a14:foregroundMark x1="26490" y1="58803" x2="26972" y2="59598"/>
                        <a14:foregroundMark x1="7833" y1="28000" x2="9750" y2="31165"/>
                        <a14:foregroundMark x1="19167" y1="87000" x2="20333" y2="87167"/>
                        <a14:foregroundMark x1="91000" y1="77167" x2="94083" y2="86000"/>
                        <a14:foregroundMark x1="81417" y1="73000" x2="85833" y2="79167"/>
                        <a14:foregroundMark x1="14417" y1="20250" x2="25167" y2="28750"/>
                        <a14:foregroundMark x1="35333" y1="28750" x2="58833" y2="29083"/>
                        <a14:foregroundMark x1="25500" y1="22333" x2="28583" y2="26500"/>
                        <a14:foregroundMark x1="23750" y1="23417" x2="25750" y2="26500"/>
                        <a14:backgroundMark x1="13917" y1="35583" x2="15750" y2="47083"/>
                        <a14:backgroundMark x1="16750" y1="39833" x2="20250" y2="54917"/>
                        <a14:backgroundMark x1="23917" y1="46500" x2="26333" y2="58833"/>
                        <a14:backgroundMark x1="30750" y1="61583" x2="33250" y2="78417"/>
                        <a14:backgroundMark x1="27583" y1="59583" x2="27667" y2="63083"/>
                        <a14:backgroundMark x1="37833" y1="73333" x2="37250" y2="80667"/>
                        <a14:backgroundMark x1="27000" y1="60500" x2="25750" y2="58500"/>
                        <a14:backgroundMark x1="10833" y1="32583" x2="9917" y2="37333"/>
                        <a14:backgroundMark x1="9833" y1="31167" x2="9750" y2="35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52" t="12462" r="-1213" b="10662"/>
          <a:stretch/>
        </p:blipFill>
        <p:spPr bwMode="auto">
          <a:xfrm>
            <a:off x="4228599" y="2756643"/>
            <a:ext cx="8083062" cy="343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a Chơi Với Con Chất Liệu Vector Hình ảnh | Định dạng hình ảnh PSD  610490378| vn.lovepik.com">
            <a:extLst>
              <a:ext uri="{FF2B5EF4-FFF2-40B4-BE49-F238E27FC236}">
                <a16:creationId xmlns:a16="http://schemas.microsoft.com/office/drawing/2014/main" xmlns="" id="{34A01C31-427C-F2DD-8CA2-2D6C53AC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953" b="90000" l="10000" r="90000">
                        <a14:foregroundMark x1="43605" y1="8953" x2="47209" y2="12442"/>
                        <a14:foregroundMark x1="56628" y1="53721" x2="52674" y2="65000"/>
                        <a14:foregroundMark x1="52674" y1="65000" x2="5267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850" y="0"/>
            <a:ext cx="5773811" cy="3076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63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9E13F3-4915-4BFF-865F-8C7D7EE6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500" y1="28083" x2="45917" y2="35833"/>
                      </a14:backgroundRemoval>
                    </a14:imgEffect>
                  </a14:imgLayer>
                </a14:imgProps>
              </a:ext>
            </a:extLst>
          </a:blip>
          <a:srcRect l="3187" r="792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815" y="2463491"/>
            <a:ext cx="6630739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>
                <a:solidFill>
                  <a:srgbClr val="00B050"/>
                </a:solidFill>
                <a:latin typeface="Sigmar One" panose="00000500000000000000" pitchFamily="2" charset="0"/>
              </a:rPr>
              <a:t>Củng cố - dặn dò</a:t>
            </a:r>
            <a:endParaRPr lang="en-US" sz="4800" kern="120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8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xmlns="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10" y="92669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chemeClr val="tx1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accent4">
                    <a:lumMod val="20000"/>
                    <a:lumOff val="80000"/>
                  </a:schemeClr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xmlns="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Nunito Black" panose="00000A00000000000000" pitchFamily="2" charset="0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Nunito Black" panose="00000A00000000000000" pitchFamily="2" charset="0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algn="ctr"/>
            <a:r>
              <a:rPr lang="en-US" sz="48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Nunito Black" panose="00000A00000000000000" pitchFamily="2" charset="0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Nunito Black" panose="00000A00000000000000" pitchFamily="2" charset="0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algn="ctr"/>
            <a:r>
              <a:rPr lang="en-US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algn="ctr"/>
            <a:r>
              <a:rPr lang="en-US" sz="44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Nunito Black" panose="00000A00000000000000" pitchFamily="2" charset="0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Nunito Black" panose="00000A00000000000000" pitchFamily="2" charset="0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prstClr val="white"/>
                </a:solidFill>
                <a:latin typeface="Nunito Black" panose="00000A00000000000000" pitchFamily="2" charset="0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6736" y="179093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Nunito Black" panose="00000A00000000000000" pitchFamily="2" charset="0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Nunito Black" panose="00000A00000000000000" pitchFamily="2" charset="0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>
                <a:solidFill>
                  <a:prstClr val="white"/>
                </a:solidFill>
                <a:latin typeface="Nunito Black" panose="00000A00000000000000" pitchFamily="2" charset="0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prstClr val="white"/>
                </a:solidFill>
                <a:latin typeface="Nunito Black" panose="00000A00000000000000" pitchFamily="2" charset="0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572" y="138745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944" y="5237431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744995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9462" y="4305384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776" y="40056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975708" y="4616216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18260" y="219112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35308" y="4091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481" y="517414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5308" y="517414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18260" y="41393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SAI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08016" y="383873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30609" y="493919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95531" y="48329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61902" y="378236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9653" y="109137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902065" y="299333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CÂU HỎI: </a:t>
            </a:r>
          </a:p>
        </p:txBody>
      </p:sp>
      <p:pic>
        <p:nvPicPr>
          <p:cNvPr id="35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295" y="721250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2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3.7037E-7 C 0.00339 -0.00046 0.0069 -0.00162 0.01042 -0.00162 C 0.01146 -0.00162 0.01237 -0.00023 0.01354 3.7037E-7 C 0.0181 0.00185 0.02708 0.00301 0.03125 0.0037 C 0.03333 0.00555 0.03516 0.00833 0.0375 0.00926 C 0.04154 0.01134 0.04583 0.01157 0.05 0.01296 C 0.05234 0.01389 0.05482 0.01551 0.05729 0.01666 C 0.06042 0.01852 0.06354 0.02037 0.06667 0.02222 C 0.06914 0.02407 0.07135 0.02639 0.07396 0.02778 C 0.07591 0.02893 0.07813 0.02893 0.08021 0.02963 C 0.08438 0.03148 0.08854 0.03287 0.09271 0.03518 C 0.09479 0.03657 0.09674 0.03796 0.09896 0.03889 C 0.10091 0.03981 0.10313 0.04028 0.10521 0.04074 C 0.12943 0.05694 0.09909 0.03727 0.12083 0.05 C 0.12357 0.05185 0.1263 0.05416 0.12917 0.05555 C 0.13112 0.05671 0.13333 0.05648 0.13542 0.05741 C 0.14661 0.0625 0.13711 0.05926 0.14583 0.06481 C 0.14844 0.06666 0.15052 0.06643 0.15313 0.06852 C 0.15859 0.07361 0.15391 0.07106 0.15938 0.07778 C 0.16302 0.08264 0.16758 0.08518 0.17083 0.09074 C 0.17188 0.09259 0.17266 0.09491 0.17396 0.09629 C 0.17552 0.09815 0.17747 0.09861 0.17917 0.1 C 0.18073 0.10162 0.18529 0.10787 0.18646 0.10926 C 0.18841 0.11204 0.19193 0.11551 0.19375 0.11852 C 0.1944 0.11991 0.19818 0.12916 0.19896 0.13148 C 0.2 0.13518 0.20078 0.13912 0.20208 0.14259 C 0.20326 0.14653 0.20482 0.15 0.20625 0.1537 C 0.20755 0.15741 0.20938 0.16065 0.21042 0.16481 C 0.21107 0.16805 0.21146 0.17129 0.2125 0.17407 C 0.21315 0.17639 0.21458 0.17778 0.21563 0.17963 C 0.21849 0.18565 0.22188 0.1912 0.22396 0.19815 C 0.22461 0.20069 0.225 0.20347 0.22604 0.20555 C 0.22904 0.21296 0.2306 0.21296 0.23438 0.21852 C 0.23997 0.22708 0.23828 0.23079 0.24896 0.23704 C 0.25 0.23773 0.25104 0.23796 0.25208 0.23889 C 0.25768 0.24421 0.26263 0.25185 0.26875 0.25555 C 0.27565 0.25995 0.28294 0.26273 0.28958 0.26852 C 0.29375 0.27222 0.29779 0.27616 0.30208 0.27963 C 0.30508 0.28217 0.30833 0.28449 0.31146 0.28704 C 0.31484 0.29004 0.3181 0.29444 0.32188 0.29629 C 0.32995 0.30069 0.33854 0.30231 0.34688 0.30555 C 0.35833 0.30995 0.34154 0.30416 0.35729 0.31111 C 0.36302 0.31366 0.36471 0.31296 0.37083 0.31296 " pathEditMode="relative" ptsTypes="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34">
            <a:extLst>
              <a:ext uri="{FF2B5EF4-FFF2-40B4-BE49-F238E27FC236}">
                <a16:creationId xmlns:a16="http://schemas.microsoft.com/office/drawing/2014/main" xmlns="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9E13F3-4915-4BFF-865F-8C7D7EE6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500" y1="28083" x2="45917" y2="35833"/>
                      </a14:backgroundRemoval>
                    </a14:imgEffect>
                  </a14:imgLayer>
                </a14:imgProps>
              </a:ext>
            </a:extLst>
          </a:blip>
          <a:srcRect l="3187" r="792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2050" name="Picture 2" descr="Hình ảnh gấu trúc đẹp, dễ thương, đáng yêu và cute nhất">
            <a:extLst>
              <a:ext uri="{FF2B5EF4-FFF2-40B4-BE49-F238E27FC236}">
                <a16:creationId xmlns:a16="http://schemas.microsoft.com/office/drawing/2014/main" xmlns="" id="{1615BE02-6F91-4E2A-9DFB-1B4B5E3A9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r="8858"/>
          <a:stretch/>
        </p:blipFill>
        <p:spPr bwMode="auto"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Rectangle 136">
            <a:extLst>
              <a:ext uri="{FF2B5EF4-FFF2-40B4-BE49-F238E27FC236}">
                <a16:creationId xmlns:a16="http://schemas.microsoft.com/office/drawing/2014/main" xmlns="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Frame 138">
            <a:extLst>
              <a:ext uri="{FF2B5EF4-FFF2-40B4-BE49-F238E27FC236}">
                <a16:creationId xmlns:a16="http://schemas.microsoft.com/office/drawing/2014/main" xmlns="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846" y="2809321"/>
            <a:ext cx="4193626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kern="1200">
                <a:solidFill>
                  <a:srgbClr val="00B05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9141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1B8D9B0-CAA0-4997-AE23-C445506F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92" y="1113270"/>
            <a:ext cx="11476893" cy="4754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9E4E7A7-E92E-4366-BFFA-DEAA786EE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1" y="0"/>
            <a:ext cx="2027968" cy="99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601A8693-11D7-4A7B-9963-6042E963AD5C}"/>
              </a:ext>
            </a:extLst>
          </p:cNvPr>
          <p:cNvSpPr/>
          <p:nvPr/>
        </p:nvSpPr>
        <p:spPr>
          <a:xfrm>
            <a:off x="1230923" y="3675184"/>
            <a:ext cx="7631723" cy="2192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A7DC229-9277-4C09-A978-B118CA29B79E}"/>
              </a:ext>
            </a:extLst>
          </p:cNvPr>
          <p:cNvSpPr txBox="1"/>
          <p:nvPr/>
        </p:nvSpPr>
        <p:spPr>
          <a:xfrm>
            <a:off x="3189529" y="3626781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x 2 =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127EEA-1AB9-4653-AD13-CF9B0B34723B}"/>
              </a:ext>
            </a:extLst>
          </p:cNvPr>
          <p:cNvSpPr txBox="1"/>
          <p:nvPr/>
        </p:nvSpPr>
        <p:spPr>
          <a:xfrm>
            <a:off x="3077307" y="4352206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+ 7 = 14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4B56C2F-8CB6-4B87-AF20-1469057C7ADE}"/>
              </a:ext>
            </a:extLst>
          </p:cNvPr>
          <p:cNvSpPr txBox="1"/>
          <p:nvPr/>
        </p:nvSpPr>
        <p:spPr>
          <a:xfrm>
            <a:off x="3077307" y="5174264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x 2  = 14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1B3E64F3-C0EF-4D62-A5C4-EECC34428677}"/>
              </a:ext>
            </a:extLst>
          </p:cNvPr>
          <p:cNvCxnSpPr>
            <a:stCxn id="20" idx="3"/>
          </p:cNvCxnSpPr>
          <p:nvPr/>
        </p:nvCxnSpPr>
        <p:spPr>
          <a:xfrm>
            <a:off x="4900247" y="5498858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92BED6E-D9DC-488D-8C2C-ED911ABE847F}"/>
              </a:ext>
            </a:extLst>
          </p:cNvPr>
          <p:cNvSpPr txBox="1"/>
          <p:nvPr/>
        </p:nvSpPr>
        <p:spPr>
          <a:xfrm>
            <a:off x="5797633" y="5156048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1477127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249</Words>
  <Application>Microsoft Office PowerPoint</Application>
  <PresentationFormat>Custom</PresentationFormat>
  <Paragraphs>75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Times New Roman</vt:lpstr>
      <vt:lpstr>Tahoma</vt:lpstr>
      <vt:lpstr>Montserrat Alternates Black</vt:lpstr>
      <vt:lpstr>Calibri</vt:lpstr>
      <vt:lpstr>Sigmar One</vt:lpstr>
      <vt:lpstr>Nunito Black</vt:lpstr>
      <vt:lpstr>Open Sans</vt:lpstr>
      <vt:lpstr>Source Sans Pro Black</vt:lpstr>
      <vt:lpstr>Calibri Light</vt:lpstr>
      <vt:lpstr>Office Theme</vt:lpstr>
      <vt:lpstr>1_Office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Khám phá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Củng cố - dặn dò</vt:lpstr>
      <vt:lpstr>Hẹn gặp lại các em!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22</cp:revision>
  <dcterms:created xsi:type="dcterms:W3CDTF">2022-03-29T00:44:11Z</dcterms:created>
  <dcterms:modified xsi:type="dcterms:W3CDTF">2023-06-07T06:00:43Z</dcterms:modified>
</cp:coreProperties>
</file>