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72" r:id="rId5"/>
    <p:sldId id="258" r:id="rId6"/>
    <p:sldId id="259" r:id="rId7"/>
    <p:sldId id="260" r:id="rId8"/>
    <p:sldId id="266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9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Cau%20hoi/Cau%203.ppt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3.jpeg"/><Relationship Id="rId10" Type="http://schemas.openxmlformats.org/officeDocument/2006/relationships/hyperlink" Target="Cau%20hoi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Cau%20hoi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2981250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BIỂU THỨC SỐ. TÍNH GIÁ TRỊ CỦA BIỂU THỨC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279976" y="11824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37981" cy="992290"/>
            <a:chOff x="4539228" y="172432"/>
            <a:chExt cx="6329353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29353" cy="992290"/>
              <a:chOff x="4539228" y="172432"/>
              <a:chExt cx="6329353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293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15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12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80519" y="1041400"/>
            <a:ext cx="107441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TÍNH GIÁ TRỊ CỦA BIỂU THỨC CÓ DẤU NGOẶC (T3)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61319" y="1695271"/>
            <a:ext cx="13617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tai?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4" t="41852" r="8933" b="23148"/>
          <a:stretch/>
        </p:blipFill>
        <p:spPr bwMode="auto">
          <a:xfrm>
            <a:off x="2374161" y="2895600"/>
            <a:ext cx="12192000" cy="59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3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20" y="1041400"/>
            <a:ext cx="10668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91147" y="2039077"/>
            <a:ext cx="13617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x (3 + 4)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91148" y="5257800"/>
            <a:ext cx="13617685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4719" y="3056680"/>
            <a:ext cx="13617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(3 + 4) = 2 x 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4719" y="3847523"/>
            <a:ext cx="13617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</a:p>
        </p:txBody>
      </p:sp>
    </p:spTree>
    <p:extLst>
      <p:ext uri="{BB962C8B-B14F-4D97-AF65-F5344CB8AC3E}">
        <p14:creationId xmlns:p14="http://schemas.microsoft.com/office/powerpoint/2010/main" val="29085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645402" cy="681454"/>
            <a:chOff x="1470819" y="1943100"/>
            <a:chExt cx="864540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9977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723736" y="2854408"/>
            <a:ext cx="48247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+ 4)</a:t>
            </a:r>
          </a:p>
          <a:p>
            <a:pPr marL="514350" indent="-514350">
              <a:buAutoNum type="alphaLcParenR"/>
            </a:pP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x (11 – 6)</a:t>
            </a:r>
          </a:p>
          <a:p>
            <a:pPr marL="514350" indent="-514350">
              <a:buAutoNum type="alphaLcParenR"/>
            </a:pP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– (42 - 5)</a:t>
            </a: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6353" y="6645855"/>
            <a:ext cx="53487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8 x  (11 – 6)  = 8 x 5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=  40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6353" y="5198237"/>
            <a:ext cx="56535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 : (5 + 4) = 45 : 9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=  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6353" y="7733908"/>
            <a:ext cx="53487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42 – (42 - 5)  = 42 – 37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= 5              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img.loigiaihay.com/picture/2022/0308/bai-1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811" b="16357"/>
          <a:stretch/>
        </p:blipFill>
        <p:spPr bwMode="auto">
          <a:xfrm>
            <a:off x="2118519" y="2573622"/>
            <a:ext cx="4419600" cy="24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0591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 descr="https://img.loigiaihay.com/picture/2022/0308/bai-2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83" y="2573622"/>
            <a:ext cx="12886736" cy="63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051719" y="1679909"/>
            <a:ext cx="8354143" cy="705020"/>
            <a:chOff x="1470819" y="1884411"/>
            <a:chExt cx="8354143" cy="705020"/>
          </a:xfrm>
        </p:grpSpPr>
        <p:grpSp>
          <p:nvGrpSpPr>
            <p:cNvPr id="37" name="Group 36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232819" y="1884411"/>
              <a:ext cx="75921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395565" y="3493574"/>
            <a:ext cx="55862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(15 + 5) : 5  =  20 : 5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=  4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0638" y="2492625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</a:t>
            </a:r>
            <a:r>
              <a:rPr lang="vi-VN" sz="4000" b="1" dirty="0" smtClean="0">
                <a:solidFill>
                  <a:srgbClr val="0000FF"/>
                </a:solidFill>
                <a:latin typeface="+mj-lt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66319" y="4726816"/>
            <a:ext cx="533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– (25 + 4)   = 32 - 29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=  3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45923" y="5960058"/>
            <a:ext cx="50855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+ (40 – 16) = 16 + 24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=  40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66320" y="7221942"/>
            <a:ext cx="46088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: (11 – 3) = 40 : 8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=  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827653" y="1081469"/>
            <a:ext cx="10591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051719" y="1679909"/>
            <a:ext cx="8354143" cy="705020"/>
            <a:chOff x="1470819" y="1884411"/>
            <a:chExt cx="8354143" cy="705020"/>
          </a:xfrm>
        </p:grpSpPr>
        <p:grpSp>
          <p:nvGrpSpPr>
            <p:cNvPr id="37" name="Group 36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232819" y="1884411"/>
              <a:ext cx="75921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81844" y="2568724"/>
            <a:ext cx="10078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0591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pic>
        <p:nvPicPr>
          <p:cNvPr id="8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07" y="3256945"/>
            <a:ext cx="13766812" cy="54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86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481</Words>
  <Application>Microsoft Office PowerPoint</Application>
  <PresentationFormat>Custom</PresentationFormat>
  <Paragraphs>69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131</cp:revision>
  <dcterms:created xsi:type="dcterms:W3CDTF">2022-07-10T01:37:20Z</dcterms:created>
  <dcterms:modified xsi:type="dcterms:W3CDTF">2023-06-07T07:16:26Z</dcterms:modified>
</cp:coreProperties>
</file>