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77" r:id="rId5"/>
    <p:sldId id="289" r:id="rId6"/>
    <p:sldId id="290" r:id="rId7"/>
    <p:sldId id="291" r:id="rId8"/>
    <p:sldId id="281" r:id="rId9"/>
    <p:sldId id="292" r:id="rId10"/>
    <p:sldId id="275" r:id="rId11"/>
    <p:sldId id="288" r:id="rId12"/>
    <p:sldId id="282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8B6E2"/>
    <a:srgbClr val="F173C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5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5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6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9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8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51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51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71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71"/>
            <a:ext cx="8240048" cy="6498167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2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2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1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6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9019" y="486838"/>
            <a:ext cx="140386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9019" y="2434167"/>
            <a:ext cx="140386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8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8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8"/>
            <a:ext cx="3662244" cy="486833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5pPr>
      <a:lvl6pPr marL="726262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6pPr>
      <a:lvl7pPr marL="1452524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7pPr>
      <a:lvl8pPr marL="2178787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8pPr>
      <a:lvl9pPr marL="2905049" algn="l" rtl="0" fontAlgn="base">
        <a:lnSpc>
          <a:spcPct val="90000"/>
        </a:lnSpc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63131" indent="-363131" algn="l" rtl="0" eaLnBrk="0" fontAlgn="base" hangingPunct="0">
        <a:lnSpc>
          <a:spcPct val="90000"/>
        </a:lnSpc>
        <a:spcBef>
          <a:spcPts val="1589"/>
        </a:spcBef>
        <a:spcAft>
          <a:spcPct val="0"/>
        </a:spcAft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rtl="0" eaLnBrk="0" fontAlgn="base" hangingPunct="0">
        <a:lnSpc>
          <a:spcPct val="90000"/>
        </a:lnSpc>
        <a:spcBef>
          <a:spcPts val="794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35200"/>
            <a:ext cx="15869722" cy="4824874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7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>
              <a:defRPr/>
            </a:pPr>
            <a:r>
              <a:rPr lang="en-US" sz="7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  <a:p>
            <a:pPr algn="ctr">
              <a:defRPr/>
            </a:pPr>
            <a:r>
              <a:rPr lang="en-US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27: </a:t>
            </a:r>
            <a:r>
              <a:rPr lang="en-US" sz="7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KĨ NĂNG GIỮA KÌ II</a:t>
            </a:r>
            <a:endParaRPr lang="en-US" sz="9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826" y="1828800"/>
            <a:ext cx="263223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2694" y="1363133"/>
            <a:ext cx="2630117" cy="43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04798" y="3759200"/>
            <a:ext cx="8409596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252" tIns="72626" rIns="145252" bIns="726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TIẾT HỌC KẾT THÚC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7134" y="21060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9464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7850F1-132F-A1EC-6696-4435424A96FD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CD95C8-CB3D-C588-604C-13D7649E3F2E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7AC3EE-BA03-38FA-1AF0-A6F74BA5AE95}"/>
              </a:ext>
            </a:extLst>
          </p:cNvPr>
          <p:cNvSpPr txBox="1"/>
          <p:nvPr/>
        </p:nvSpPr>
        <p:spPr>
          <a:xfrm>
            <a:off x="4340438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5D4A7E-60F4-21A3-B7EC-85B602F51BE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9C10F2-4282-9DB3-B89F-A7DBD334F60B}"/>
              </a:ext>
            </a:extLst>
          </p:cNvPr>
          <p:cNvSpPr txBox="1"/>
          <p:nvPr/>
        </p:nvSpPr>
        <p:spPr>
          <a:xfrm>
            <a:off x="406916" y="2946400"/>
            <a:ext cx="123431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II: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5365D7-EB6A-A53D-0B86-4C846721B669}"/>
              </a:ext>
            </a:extLst>
          </p:cNvPr>
          <p:cNvSpPr txBox="1"/>
          <p:nvPr/>
        </p:nvSpPr>
        <p:spPr>
          <a:xfrm>
            <a:off x="1085109" y="4118610"/>
            <a:ext cx="8816512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sz="4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29C5CC-B26C-E130-35D9-641F103953EF}"/>
              </a:ext>
            </a:extLst>
          </p:cNvPr>
          <p:cNvSpPr txBox="1"/>
          <p:nvPr/>
        </p:nvSpPr>
        <p:spPr>
          <a:xfrm>
            <a:off x="1356386" y="5845810"/>
            <a:ext cx="6781933" cy="77761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706B5A-7FF6-4676-1557-5D55E7A2E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6285" r="39167" b="55929"/>
          <a:stretch/>
        </p:blipFill>
        <p:spPr>
          <a:xfrm>
            <a:off x="9901621" y="3619611"/>
            <a:ext cx="6217847" cy="206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76BC225-96C1-E613-512E-0A63B795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64822" r="39166" b="9980"/>
          <a:stretch/>
        </p:blipFill>
        <p:spPr>
          <a:xfrm>
            <a:off x="8409597" y="6174104"/>
            <a:ext cx="4882991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754316-3159-BE35-DED9-F20FE2EA7DE1}"/>
              </a:ext>
            </a:extLst>
          </p:cNvPr>
          <p:cNvSpPr txBox="1"/>
          <p:nvPr/>
        </p:nvSpPr>
        <p:spPr>
          <a:xfrm>
            <a:off x="813832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82921D-E5C4-655B-9B7F-C052D5AC21B2}"/>
              </a:ext>
            </a:extLst>
          </p:cNvPr>
          <p:cNvSpPr txBox="1"/>
          <p:nvPr/>
        </p:nvSpPr>
        <p:spPr>
          <a:xfrm>
            <a:off x="4882992" y="2147808"/>
            <a:ext cx="9200617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D3D756-F562-0BCF-4709-5EDB2C410FC1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159002-89F6-849A-0484-5C37DEA96946}"/>
              </a:ext>
            </a:extLst>
          </p:cNvPr>
          <p:cNvSpPr txBox="1"/>
          <p:nvPr/>
        </p:nvSpPr>
        <p:spPr>
          <a:xfrm>
            <a:off x="813832" y="3503058"/>
            <a:ext cx="14377697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những nhiệm vụ em đã hoàn thành ở trường và ở nhà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BB5E9F8-89BD-CD82-A9DA-22626714DB4B}"/>
              </a:ext>
            </a:extLst>
          </p:cNvPr>
          <p:cNvSpPr txBox="1"/>
          <p:nvPr/>
        </p:nvSpPr>
        <p:spPr>
          <a:xfrm>
            <a:off x="406916" y="5588000"/>
            <a:ext cx="15462806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Nêu những điểm mạnh và điểm yếu của bản thân. Cách khắc phục điểm yếu và phát huy điểm mạnh.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39922C-9C4A-0A1F-34CA-B39281A73ADA}"/>
              </a:ext>
            </a:extLst>
          </p:cNvPr>
          <p:cNvSpPr txBox="1"/>
          <p:nvPr/>
        </p:nvSpPr>
        <p:spPr>
          <a:xfrm>
            <a:off x="271277" y="2133600"/>
            <a:ext cx="4611714" cy="8237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C9DD4E-5547-683D-7641-F6BEDC9ACDC2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1D48AE-C114-3A23-A687-BB7E85AE812D}"/>
              </a:ext>
            </a:extLst>
          </p:cNvPr>
          <p:cNvSpPr/>
          <p:nvPr/>
        </p:nvSpPr>
        <p:spPr>
          <a:xfrm>
            <a:off x="1652253" y="2743201"/>
            <a:ext cx="12972132" cy="1631553"/>
          </a:xfrm>
          <a:prstGeom prst="rect">
            <a:avLst/>
          </a:prstGeom>
          <a:noFill/>
        </p:spPr>
        <p:txBody>
          <a:bodyPr wrap="none" lIns="145252" tIns="72626" rIns="145252" bIns="72626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6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6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B80768-EE5F-88B8-C63D-1E8AA575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7767" r="51667" b="57411"/>
          <a:stretch/>
        </p:blipFill>
        <p:spPr>
          <a:xfrm>
            <a:off x="651065" y="4769248"/>
            <a:ext cx="6646294" cy="414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5291610-5EA9-BE44-7309-747596A3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 t="58893" r="50001" b="30731"/>
          <a:stretch/>
        </p:blipFill>
        <p:spPr>
          <a:xfrm>
            <a:off x="7653742" y="5032102"/>
            <a:ext cx="7978091" cy="38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17155DB0-2AFF-1267-E931-55B466EC4332}"/>
              </a:ext>
            </a:extLst>
          </p:cNvPr>
          <p:cNvSpPr/>
          <p:nvPr/>
        </p:nvSpPr>
        <p:spPr>
          <a:xfrm>
            <a:off x="271278" y="2743200"/>
            <a:ext cx="15734083" cy="3759200"/>
          </a:xfrm>
          <a:prstGeom prst="horizontalScroll">
            <a:avLst/>
          </a:prstGeom>
          <a:solidFill>
            <a:srgbClr val="F8B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Kết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luận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cần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để không làm phiền người khác, mang lại niềm vui cho mình và được mọi người quý trọng.</a:t>
            </a:r>
            <a:endParaRPr lang="en-US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680AB9-AF96-7544-49EA-9455A0BD20BC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411" y="1902883"/>
            <a:ext cx="10726757" cy="419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06063" y="2578101"/>
            <a:ext cx="773705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en-US" sz="8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8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en-US" altLang="en-US" sz="8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78EF5C-BF97-E209-7EF8-785A2AC04B0F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7973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C18AA9-7BAE-37E4-858B-E0040E0D633F}"/>
              </a:ext>
            </a:extLst>
          </p:cNvPr>
          <p:cNvSpPr txBox="1"/>
          <p:nvPr/>
        </p:nvSpPr>
        <p:spPr>
          <a:xfrm>
            <a:off x="978265" y="4673601"/>
            <a:ext cx="14620179" cy="285510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="" xmlns:a16="http://schemas.microsoft.com/office/drawing/2014/main" id="{BDC03BB1-3020-E824-FFF2-15B64DCA6240}"/>
              </a:ext>
            </a:extLst>
          </p:cNvPr>
          <p:cNvSpPr/>
          <p:nvPr/>
        </p:nvSpPr>
        <p:spPr>
          <a:xfrm>
            <a:off x="3390966" y="1320801"/>
            <a:ext cx="9359067" cy="3227388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7170CE-F0A3-8635-2910-7334457B3725}"/>
              </a:ext>
            </a:extLst>
          </p:cNvPr>
          <p:cNvSpPr txBox="1"/>
          <p:nvPr/>
        </p:nvSpPr>
        <p:spPr>
          <a:xfrm>
            <a:off x="5454343" y="2438402"/>
            <a:ext cx="5789059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ình huống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1AC31C-41EA-2A1B-8873-A6BBFF007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41340" r="49332" b="43245"/>
          <a:stretch/>
        </p:blipFill>
        <p:spPr>
          <a:xfrm>
            <a:off x="10715452" y="6197600"/>
            <a:ext cx="5404679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1B1685-E6E2-8CB6-C7E7-700BF3290997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="" xmlns:a16="http://schemas.microsoft.com/office/drawing/2014/main" id="{FCEA6D91-649B-3EC2-1AB7-53C5B274C0C9}"/>
              </a:ext>
            </a:extLst>
          </p:cNvPr>
          <p:cNvSpPr/>
          <p:nvPr/>
        </p:nvSpPr>
        <p:spPr>
          <a:xfrm>
            <a:off x="1085109" y="3149600"/>
            <a:ext cx="13699504" cy="3759200"/>
          </a:xfrm>
          <a:prstGeom prst="horizontalScroll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Hằng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khám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phá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thân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yếu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thấy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dở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hay</a:t>
            </a:r>
          </a:p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chưa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tốt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sửa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ngay</a:t>
            </a:r>
            <a:endParaRPr lang="en-US" alt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điểm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mạnh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mỗi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ngày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ơi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5247BF-9E69-2D71-0461-A0ADEDAC8C65}"/>
              </a:ext>
            </a:extLst>
          </p:cNvPr>
          <p:cNvSpPr txBox="1"/>
          <p:nvPr/>
        </p:nvSpPr>
        <p:spPr>
          <a:xfrm>
            <a:off x="0" y="711201"/>
            <a:ext cx="15869722" cy="931501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/>
          <a:p>
            <a:pPr algn="ctr">
              <a:defRPr/>
            </a:pP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5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305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65</cp:revision>
  <dcterms:created xsi:type="dcterms:W3CDTF">2006-08-16T00:00:00Z</dcterms:created>
  <dcterms:modified xsi:type="dcterms:W3CDTF">2023-06-07T09:05:39Z</dcterms:modified>
</cp:coreProperties>
</file>