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22"/>
  </p:notesMasterIdLst>
  <p:handoutMasterIdLst>
    <p:handoutMasterId r:id="rId23"/>
  </p:handoutMasterIdLst>
  <p:sldIdLst>
    <p:sldId id="2007577233" r:id="rId5"/>
    <p:sldId id="2007577227" r:id="rId6"/>
    <p:sldId id="2007577228" r:id="rId7"/>
    <p:sldId id="291" r:id="rId8"/>
    <p:sldId id="2007577229" r:id="rId9"/>
    <p:sldId id="2007577230" r:id="rId10"/>
    <p:sldId id="265" r:id="rId11"/>
    <p:sldId id="263" r:id="rId12"/>
    <p:sldId id="262" r:id="rId13"/>
    <p:sldId id="256" r:id="rId14"/>
    <p:sldId id="258" r:id="rId15"/>
    <p:sldId id="2007577231" r:id="rId16"/>
    <p:sldId id="2007577232" r:id="rId17"/>
    <p:sldId id="261" r:id="rId18"/>
    <p:sldId id="284" r:id="rId19"/>
    <p:sldId id="260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776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20CC034-A4A7-420F-B1B7-32CA15D6BD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962A08-1D26-4F38-B561-E1F11B9C8E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50711-C28A-4D73-A08F-7A70DC85442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648240-8ACE-4ECC-9A5D-AA49BC396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8492AC-6860-4240-A6A6-EFA100753A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4D46-B158-45DF-A76A-DF4FF683A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DFC83-E508-41B2-B77B-96F61D9CC578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EB3C-CD62-4215-890E-8260E4ED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20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5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9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3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0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xmlns="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98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xmlns="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058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5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xmlns="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165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9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C9FA118-FF0E-4625-AAF7-7809C8F50D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0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4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C935A92-2D49-458F-A012-B0E3E38EBD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374374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9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slide" Target="slide9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slide" Target="slide9.xml"/><Relationship Id="rId1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slide" Target="slide13.xml"/><Relationship Id="rId2" Type="http://schemas.openxmlformats.org/officeDocument/2006/relationships/notesSlide" Target="../notesSlides/notesSlide3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gif"/><Relationship Id="rId11" Type="http://schemas.openxmlformats.org/officeDocument/2006/relationships/slide" Target="slide12.xml"/><Relationship Id="rId5" Type="http://schemas.openxmlformats.org/officeDocument/2006/relationships/image" Target="../media/image25.gif"/><Relationship Id="rId15" Type="http://schemas.openxmlformats.org/officeDocument/2006/relationships/slide" Target="slide11.xml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26.gif"/><Relationship Id="rId1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06EC3A-97F9-4167-95CB-FF12A51F8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89" y="2512881"/>
            <a:ext cx="7254869" cy="2280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EDE1D08-AC6B-430D-9A13-9E59FB6E3A4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2138" y="1683753"/>
            <a:ext cx="2834886" cy="829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A07EEAA-DC7F-4368-BB0C-628E27111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4" y="-211882"/>
            <a:ext cx="2303556" cy="2169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30122" y="2844650"/>
            <a:ext cx="2474595" cy="2207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119610-48BF-4F6A-82FA-81E4B739D317}"/>
              </a:ext>
            </a:extLst>
          </p:cNvPr>
          <p:cNvSpPr txBox="1"/>
          <p:nvPr/>
        </p:nvSpPr>
        <p:spPr>
          <a:xfrm>
            <a:off x="2218677" y="4249012"/>
            <a:ext cx="8133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Na, em sẽ khuyên bạn không nên nói như vậy và cổ vũ bạn cùng tham gia nhặt rác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D37B2E-0955-4310-9902-2EB88A42B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495" y="400133"/>
            <a:ext cx="5106790" cy="354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119610-48BF-4F6A-82FA-81E4B739D317}"/>
              </a:ext>
            </a:extLst>
          </p:cNvPr>
          <p:cNvSpPr txBox="1"/>
          <p:nvPr/>
        </p:nvSpPr>
        <p:spPr>
          <a:xfrm>
            <a:off x="2061368" y="4661664"/>
            <a:ext cx="863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Tin, em sẽ khuyên bạn không được vào vườn hái hoa vì đó là hành vi không tốt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BEF31D-16D7-4C38-9EDC-06E25583D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736" y="956310"/>
            <a:ext cx="4005264" cy="34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58BD2C-E4CE-42BB-8405-D022CAA2458F}"/>
              </a:ext>
            </a:extLst>
          </p:cNvPr>
          <p:cNvSpPr txBox="1"/>
          <p:nvPr/>
        </p:nvSpPr>
        <p:spPr>
          <a:xfrm>
            <a:off x="2474595" y="997565"/>
            <a:ext cx="7488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119610-48BF-4F6A-82FA-81E4B739D317}"/>
              </a:ext>
            </a:extLst>
          </p:cNvPr>
          <p:cNvSpPr txBox="1"/>
          <p:nvPr/>
        </p:nvSpPr>
        <p:spPr>
          <a:xfrm>
            <a:off x="2082800" y="3699678"/>
            <a:ext cx="85150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nên giúp đỡ ông cụ. Sau khi đọc thư giúp ông, bạn hoàn toàn có thể tiếp tục chơi.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941" y="260081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58BD2C-E4CE-42BB-8405-D022CAA2458F}"/>
              </a:ext>
            </a:extLst>
          </p:cNvPr>
          <p:cNvSpPr txBox="1"/>
          <p:nvPr/>
        </p:nvSpPr>
        <p:spPr>
          <a:xfrm>
            <a:off x="2976567" y="1155605"/>
            <a:ext cx="69256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119610-48BF-4F6A-82FA-81E4B739D317}"/>
              </a:ext>
            </a:extLst>
          </p:cNvPr>
          <p:cNvSpPr txBox="1"/>
          <p:nvPr/>
        </p:nvSpPr>
        <p:spPr>
          <a:xfrm>
            <a:off x="1950720" y="3886514"/>
            <a:ext cx="8615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0BFD36-26C9-4D0A-911A-022A491D51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4546" y="270241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119610-48BF-4F6A-82FA-81E4B739D317}"/>
              </a:ext>
            </a:extLst>
          </p:cNvPr>
          <p:cNvSpPr txBox="1"/>
          <p:nvPr/>
        </p:nvSpPr>
        <p:spPr>
          <a:xfrm>
            <a:off x="3037527" y="3858358"/>
            <a:ext cx="71224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Na nên biết cảm thông, chia sẻ với những người có hoàn cảnh khó khăn hơn mình và đóng góp một phần nhỏ để giúp đỡ em.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07158B0-F7C9-4E50-9381-9BBE52A3E1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509616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xmlns="" id="{CF203EDE-36CD-454A-BBFF-19F767E23994}"/>
              </a:ext>
            </a:extLst>
          </p:cNvPr>
          <p:cNvSpPr/>
          <p:nvPr/>
        </p:nvSpPr>
        <p:spPr>
          <a:xfrm rot="19497725">
            <a:off x="84693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 flipH="1">
            <a:off x="-1892207" y="268604"/>
            <a:ext cx="8122705" cy="6552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940A41-02BC-42C4-8DC7-3CF709051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230" y="116070"/>
            <a:ext cx="7295849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0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ze Dance">
            <a:hlinkClick r:id="" action="ppaction://media"/>
            <a:extLst>
              <a:ext uri="{FF2B5EF4-FFF2-40B4-BE49-F238E27FC236}">
                <a16:creationId xmlns:a16="http://schemas.microsoft.com/office/drawing/2014/main" xmlns="" id="{96F72CDA-CBC0-4C63-A34A-68BCBBC874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2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93" y="3943235"/>
            <a:ext cx="2271001" cy="2765565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6503892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đỏ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xanh</a:t>
            </a:r>
            <a:endParaRPr lang="en-US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71525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6503892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trắng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6530196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đỏ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8" y="1398587"/>
            <a:ext cx="7548561" cy="162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xmlns="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5857228"/>
            <a:ext cx="665243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lưỡi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liềm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đỏ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xmlns="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xmlns="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xmlns="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xmlns="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0800" y="54859"/>
            <a:ext cx="1981200" cy="1114425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87" y="3102428"/>
            <a:ext cx="3022352" cy="3680541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71525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Đoàn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quân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Nam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Đàng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7377110" cy="201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xmlns="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cờ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Đảng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xmlns="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xmlns="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xmlns="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xmlns="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25891" y="0"/>
            <a:ext cx="1869284" cy="1051472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599" y="1428750"/>
            <a:ext cx="7715251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endParaRPr lang="en-US" altLang="en-US" sz="4400" b="1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chào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cờ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ca?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1290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Xếp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hàng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ngay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ngắn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Câu3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0"/>
          <a:stretch>
            <a:fillRect/>
          </a:stretch>
        </p:blipFill>
        <p:spPr>
          <a:xfrm>
            <a:off x="3062288" y="1398587"/>
            <a:ext cx="7254871" cy="1441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xmlns="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xmlns="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xmlns="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xmlns="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xmlns="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xmlns="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5742" y="61174"/>
            <a:ext cx="2069233" cy="116394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F250060B-AD60-C6A7-AFF2-4CF27460E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AC3CB36-AF63-CF64-4A78-B2823CA5FB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86" y="3265488"/>
            <a:ext cx="2888453" cy="351748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8469086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giỏi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trên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2965450" y="1190146"/>
            <a:ext cx="8139111" cy="3549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xmlns="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73239" y="0"/>
            <a:ext cx="1818761" cy="1023053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EE8AE549-205C-0940-3563-32832F937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4EEEA537-8609-46B7-F5B0-93BBFA2B3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5" y="2996930"/>
            <a:ext cx="3108984" cy="3786039"/>
          </a:xfrm>
          <a:prstGeom prst="rect">
            <a:avLst/>
          </a:prstGeom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xmlns="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7" y="4029799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ơ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xóm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71525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5170487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Vứt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xóm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7" y="610855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lễ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phép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7377110" cy="199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xmlns="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xmlns="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xmlns="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xmlns="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xmlns="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01378" y="64373"/>
            <a:ext cx="1553598" cy="873899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22222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xmlns="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49BF91-5D08-4DF5-9371-C3A2E40B5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233" y="-208328"/>
            <a:ext cx="7308463" cy="493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pic>
        <p:nvPicPr>
          <p:cNvPr id="2" name="okCartoon Music (25)">
            <a:hlinkClick r:id="" action="ppaction://media"/>
            <a:extLst>
              <a:ext uri="{FF2B5EF4-FFF2-40B4-BE49-F238E27FC236}">
                <a16:creationId xmlns:a16="http://schemas.microsoft.com/office/drawing/2014/main" xmlns="" id="{C5A2A6EF-8E51-4285-8DFC-F876A0F8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5525" y="-99524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D7DDDC-2744-4E94-8C4C-7F9067E1F4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948" y="3171363"/>
            <a:ext cx="7773074" cy="99373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69" y="133898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2" y="4169091"/>
            <a:ext cx="2688909" cy="2688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F9541B-F90A-4E52-9C22-4FD6F27DA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8381452" y="5229618"/>
            <a:ext cx="2296882" cy="1554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1291" y="301028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69AA53-2E74-47A4-9672-BBF66F10D0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044"/>
            <a:ext cx="4067175" cy="3050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1854633" y="4981750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5449753" y="311286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0549992-BC71-4E64-A750-D7E477262FF6}"/>
              </a:ext>
            </a:extLst>
          </p:cNvPr>
          <p:cNvSpPr/>
          <p:nvPr/>
        </p:nvSpPr>
        <p:spPr>
          <a:xfrm>
            <a:off x="6238686" y="419710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A27C904-9D88-49AC-9493-7375521D4B3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8251533" y="4480128"/>
            <a:ext cx="2688908" cy="2304303"/>
          </a:xfrm>
          <a:prstGeom prst="rect">
            <a:avLst/>
          </a:prstGeom>
        </p:spPr>
      </p:pic>
      <p:sp>
        <p:nvSpPr>
          <p:cNvPr id="20" name="Oval 1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4709CE0-FE56-4235-870A-C85B99432478}"/>
              </a:ext>
            </a:extLst>
          </p:cNvPr>
          <p:cNvSpPr/>
          <p:nvPr/>
        </p:nvSpPr>
        <p:spPr>
          <a:xfrm>
            <a:off x="9167011" y="5697288"/>
            <a:ext cx="725763" cy="71318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21" name="Picture 2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257432" y="419805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8CDF487-9E5F-4CD3-B074-1FF2BAEF3A75}"/>
              </a:ext>
            </a:extLst>
          </p:cNvPr>
          <p:cNvSpPr/>
          <p:nvPr/>
        </p:nvSpPr>
        <p:spPr>
          <a:xfrm>
            <a:off x="1082085" y="532753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1854628" y="139226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BB7540B-F6A8-467A-8F52-22BD9959107A}"/>
              </a:ext>
            </a:extLst>
          </p:cNvPr>
          <p:cNvSpPr/>
          <p:nvPr/>
        </p:nvSpPr>
        <p:spPr>
          <a:xfrm>
            <a:off x="2701313" y="252709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7" name="Picture 2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70F3E2E-3C12-4B1D-84A3-C60CBBF5E7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6355844" y="545561"/>
            <a:ext cx="2413199" cy="2202533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1485624-37B9-4D74-A6D3-3D0ECC4A65D3}"/>
              </a:ext>
            </a:extLst>
          </p:cNvPr>
          <p:cNvSpPr/>
          <p:nvPr/>
        </p:nvSpPr>
        <p:spPr>
          <a:xfrm>
            <a:off x="7143590" y="1710308"/>
            <a:ext cx="651346" cy="68168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4135084D-3E47-4659-89D9-86879BF86DB7}"/>
              </a:ext>
            </a:extLst>
          </p:cNvPr>
          <p:cNvSpPr/>
          <p:nvPr/>
        </p:nvSpPr>
        <p:spPr>
          <a:xfrm>
            <a:off x="10505440" y="193040"/>
            <a:ext cx="133096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-1828800" y="251209"/>
            <a:ext cx="1607736" cy="17060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8" grpId="0" animBg="1"/>
      <p:bldP spid="2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460</Words>
  <Application>Microsoft Office PowerPoint</Application>
  <PresentationFormat>Custom</PresentationFormat>
  <Paragraphs>73</Paragraphs>
  <Slides>17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主题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2022-08-11T22:54:19Z</dcterms:created>
  <dcterms:modified xsi:type="dcterms:W3CDTF">2023-06-06T15:06:08Z</dcterms:modified>
</cp:coreProperties>
</file>