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91" r:id="rId3"/>
    <p:sldMasterId id="2147483830" r:id="rId4"/>
    <p:sldMasterId id="2147483883" r:id="rId5"/>
    <p:sldMasterId id="2147483895" r:id="rId6"/>
    <p:sldMasterId id="2147483907" r:id="rId7"/>
    <p:sldMasterId id="2147483919" r:id="rId8"/>
  </p:sldMasterIdLst>
  <p:notesMasterIdLst>
    <p:notesMasterId r:id="rId35"/>
  </p:notesMasterIdLst>
  <p:sldIdLst>
    <p:sldId id="299" r:id="rId9"/>
    <p:sldId id="263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837" r:id="rId18"/>
    <p:sldId id="838" r:id="rId19"/>
    <p:sldId id="839" r:id="rId20"/>
    <p:sldId id="857" r:id="rId21"/>
    <p:sldId id="859" r:id="rId22"/>
    <p:sldId id="860" r:id="rId23"/>
    <p:sldId id="861" r:id="rId24"/>
    <p:sldId id="862" r:id="rId25"/>
    <p:sldId id="863" r:id="rId26"/>
    <p:sldId id="273" r:id="rId27"/>
    <p:sldId id="262" r:id="rId28"/>
    <p:sldId id="256" r:id="rId29"/>
    <p:sldId id="257" r:id="rId30"/>
    <p:sldId id="258" r:id="rId31"/>
    <p:sldId id="259" r:id="rId32"/>
    <p:sldId id="261" r:id="rId33"/>
    <p:sldId id="8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D27"/>
    <a:srgbClr val="CCECFC"/>
    <a:srgbClr val="FFFFFF"/>
    <a:srgbClr val="E6E6E6"/>
    <a:srgbClr val="FDE9F1"/>
    <a:srgbClr val="C6E551"/>
    <a:srgbClr val="CB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291" autoAdjust="0"/>
  </p:normalViewPr>
  <p:slideViewPr>
    <p:cSldViewPr snapToGrid="0">
      <p:cViewPr>
        <p:scale>
          <a:sx n="55" d="100"/>
          <a:sy n="55" d="100"/>
        </p:scale>
        <p:origin x="-984" y="-4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9EB3F-66E2-492E-8130-C5D130358585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408F4-5383-4B94-8A15-3BC47704F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2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1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919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27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169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799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79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3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35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3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4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7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02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8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4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4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15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9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64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8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73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5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88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7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9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67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28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00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6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1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021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605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81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97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88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85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2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6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128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8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47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80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40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43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67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7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9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D680A084-3D7A-458C-9578-D2B817EFD6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FF9EFD86-0400-494C-BE5B-0D7658B896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5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DC398892-8707-483E-A74F-88108DA344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6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DA0E8367-DC0C-4B5D-B6B9-54865046B6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KSO_TEMPLATE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8498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54" r:id="rId8"/>
    <p:sldLayoutId id="2147483855" r:id="rId9"/>
    <p:sldLayoutId id="214748385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4784F16-8AC0-402D-9698-33486602AE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0A10E4-7E43-4D1D-A50F-2E8CE72E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7770D702-6BF6-46F3-A4DF-AFBAC6AF5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4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B6A973A5-D175-42C7-B023-68A83A7385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2F39-ABC5-4CFC-9743-7490E7AB5884}" type="datetimeFigureOut">
              <a:rPr lang="en-US" smtClean="0"/>
              <a:pPr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009A-A028-41CB-89BB-BA1447CC8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3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4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slide" Target="slide4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slide" Target="slide4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jpeg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jpeg"/><Relationship Id="rId5" Type="http://schemas.openxmlformats.org/officeDocument/2006/relationships/image" Target="../media/image39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8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image" Target="../media/image65.jpeg"/><Relationship Id="rId12" Type="http://schemas.openxmlformats.org/officeDocument/2006/relationships/image" Target="../media/image6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slide" Target="slide23.xml"/><Relationship Id="rId5" Type="http://schemas.openxmlformats.org/officeDocument/2006/relationships/image" Target="../media/image60.gif"/><Relationship Id="rId10" Type="http://schemas.openxmlformats.org/officeDocument/2006/relationships/image" Target="../media/image68.png"/><Relationship Id="rId4" Type="http://schemas.openxmlformats.org/officeDocument/2006/relationships/image" Target="../media/image61.jpg"/><Relationship Id="rId9" Type="http://schemas.openxmlformats.org/officeDocument/2006/relationships/image" Target="../media/image6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image" Target="../media/image65.jpeg"/><Relationship Id="rId12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slide" Target="slide24.xml"/><Relationship Id="rId5" Type="http://schemas.openxmlformats.org/officeDocument/2006/relationships/image" Target="../media/image60.gif"/><Relationship Id="rId10" Type="http://schemas.openxmlformats.org/officeDocument/2006/relationships/image" Target="../media/image71.png"/><Relationship Id="rId4" Type="http://schemas.openxmlformats.org/officeDocument/2006/relationships/image" Target="../media/image61.jpg"/><Relationship Id="rId9" Type="http://schemas.openxmlformats.org/officeDocument/2006/relationships/image" Target="../media/image6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image" Target="../media/image65.jpeg"/><Relationship Id="rId12" Type="http://schemas.openxmlformats.org/officeDocument/2006/relationships/image" Target="../media/image7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slide" Target="slide7.xml"/><Relationship Id="rId5" Type="http://schemas.openxmlformats.org/officeDocument/2006/relationships/image" Target="../media/image60.gif"/><Relationship Id="rId10" Type="http://schemas.openxmlformats.org/officeDocument/2006/relationships/image" Target="../media/image73.png"/><Relationship Id="rId4" Type="http://schemas.openxmlformats.org/officeDocument/2006/relationships/image" Target="../media/image61.jpg"/><Relationship Id="rId9" Type="http://schemas.openxmlformats.org/officeDocument/2006/relationships/image" Target="../media/image6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image" Target="../media/image7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67.gif"/><Relationship Id="rId5" Type="http://schemas.openxmlformats.org/officeDocument/2006/relationships/image" Target="../media/image61.jpg"/><Relationship Id="rId10" Type="http://schemas.openxmlformats.org/officeDocument/2006/relationships/image" Target="../media/image66.jpeg"/><Relationship Id="rId4" Type="http://schemas.openxmlformats.org/officeDocument/2006/relationships/audio" Target="../media/audio5.wav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5.xml"/><Relationship Id="rId1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5" Type="http://schemas.openxmlformats.org/officeDocument/2006/relationships/image" Target="../media/image25.png"/><Relationship Id="rId15" Type="http://schemas.openxmlformats.org/officeDocument/2006/relationships/slide" Target="slide7.xml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23" cy="56996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649201" cy="2010708"/>
          </a:xfrm>
          <a:prstGeom prst="rect">
            <a:avLst/>
          </a:prstGeom>
        </p:spPr>
      </p:pic>
      <p:grpSp>
        <p:nvGrpSpPr>
          <p:cNvPr id="99" name="组合 98"/>
          <p:cNvGrpSpPr/>
          <p:nvPr/>
        </p:nvGrpSpPr>
        <p:grpSpPr>
          <a:xfrm>
            <a:off x="3914335" y="2914810"/>
            <a:ext cx="856966" cy="3346142"/>
            <a:chOff x="3295926" y="120739"/>
            <a:chExt cx="642724" cy="2509606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38548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400" b="1" i="0" u="none" strike="noStrike" kern="1200" cap="none" spc="0" normalizeH="0" baseline="0" noProof="0" dirty="0">
                <a:ln>
                  <a:solidFill>
                    <a:srgbClr val="C0504D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684735" y="120739"/>
              <a:ext cx="25391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03724" y="0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11526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019800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656856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WordArt 38"/>
          <p:cNvSpPr>
            <a:spLocks noChangeArrowheads="1" noChangeShapeType="1" noTextEdit="1"/>
          </p:cNvSpPr>
          <p:nvPr/>
        </p:nvSpPr>
        <p:spPr bwMode="auto">
          <a:xfrm>
            <a:off x="1371600" y="185737"/>
            <a:ext cx="9122085" cy="576263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8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4258" b="1" i="0" u="none" strike="noStrike" kern="10" cap="none" spc="0" normalizeH="0" baseline="0" noProof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NGỌC</a:t>
            </a:r>
            <a:r>
              <a:rPr kumimoji="0" lang="en-US" sz="4258" b="1" i="0" u="none" strike="noStrike" kern="10" cap="none" spc="0" normalizeH="0" noProof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LÂM</a:t>
            </a:r>
            <a:r>
              <a:rPr kumimoji="0" lang="vi-VN" sz="4258" b="0" i="0" u="none" strike="noStrike" kern="10" cap="none" spc="0" normalizeH="0" baseline="0" noProof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endParaRPr kumimoji="0" lang="vi-VN" sz="4258" b="0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0" name="WordArt 121"/>
          <p:cNvSpPr>
            <a:spLocks noChangeArrowheads="1" noChangeShapeType="1" noTextEdit="1"/>
          </p:cNvSpPr>
          <p:nvPr/>
        </p:nvSpPr>
        <p:spPr bwMode="auto">
          <a:xfrm>
            <a:off x="4202107" y="1210288"/>
            <a:ext cx="4027493" cy="1281119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8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8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LỚP </a:t>
            </a:r>
            <a:r>
              <a:rPr kumimoji="0" lang="en-US" sz="4258" b="1" i="0" u="none" strike="noStrike" kern="10" cap="none" spc="0" normalizeH="0" baseline="0" noProof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3A3.</a:t>
            </a:r>
            <a:endParaRPr kumimoji="0" lang="en-US" sz="4258" b="1" i="0" u="none" strike="noStrike" kern="10" cap="none" spc="0" normalizeH="0" baseline="0" noProof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1" name="WordArt 35"/>
          <p:cNvSpPr>
            <a:spLocks noChangeArrowheads="1" noChangeShapeType="1" noTextEdit="1"/>
          </p:cNvSpPr>
          <p:nvPr/>
        </p:nvSpPr>
        <p:spPr bwMode="auto">
          <a:xfrm>
            <a:off x="2114827" y="6248400"/>
            <a:ext cx="8476973" cy="633889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8" b="1" i="0" u="none" strike="noStrike" kern="10" cap="none" spc="0" normalizeH="0" baseline="0" noProof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 VIÊN: NGUYỄN THỊ </a:t>
            </a:r>
            <a:r>
              <a:rPr kumimoji="0" lang="en-US" sz="4258" b="1" i="0" u="none" strike="noStrike" kern="10" cap="none" spc="0" normalizeH="0" baseline="0" noProof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TUYÊN.</a:t>
            </a:r>
            <a:endParaRPr kumimoji="0" lang="en-US" sz="4258" b="1" i="0" u="none" strike="noStrike" kern="10" cap="none" spc="0" normalizeH="0" baseline="0" noProof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6733" y="2767256"/>
            <a:ext cx="74638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SỐ BỊ TRỪ,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SỐ TRỪ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943705" y="5083647"/>
            <a:ext cx="1866975" cy="1401690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638436" y="153727"/>
            <a:ext cx="610538" cy="1064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AB93E2-D327-4027-B3B3-2B714E5C7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27" y="959867"/>
            <a:ext cx="6263210" cy="3713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BD1CE6-0026-444A-8D9F-2C126FBC2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" y="1183969"/>
            <a:ext cx="3919450" cy="1084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C849CE-2D2E-4218-AA6C-AEB1FCF0E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68" y="1680016"/>
            <a:ext cx="4351810" cy="1084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13FCCF-2CEE-40EB-B625-EC36AE245A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2" y="4735248"/>
            <a:ext cx="6263210" cy="22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A3EBDF-03BD-4E12-A6EF-6094B3C52A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9" y="942111"/>
            <a:ext cx="5071843" cy="996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5A6FB2-C0D9-47A7-96BC-C9C40BFE5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4" y="3106342"/>
            <a:ext cx="2619184" cy="3038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0B9727-CA7A-4F8B-A89C-EEA16213D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5" y="4106463"/>
            <a:ext cx="3450741" cy="8241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B95265-0D3B-4A60-AC59-3D540251C27D}"/>
              </a:ext>
            </a:extLst>
          </p:cNvPr>
          <p:cNvGrpSpPr/>
          <p:nvPr/>
        </p:nvGrpSpPr>
        <p:grpSpPr>
          <a:xfrm>
            <a:off x="454779" y="518262"/>
            <a:ext cx="3427973" cy="1005840"/>
            <a:chOff x="2037980" y="2222500"/>
            <a:chExt cx="3427973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286372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3273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25C6CBD-AC5F-4687-9A10-8A858249F13E}"/>
              </a:ext>
            </a:extLst>
          </p:cNvPr>
          <p:cNvGrpSpPr/>
          <p:nvPr/>
        </p:nvGrpSpPr>
        <p:grpSpPr>
          <a:xfrm>
            <a:off x="3235758" y="2085722"/>
            <a:ext cx="2276678" cy="903539"/>
            <a:chOff x="1497104" y="1279644"/>
            <a:chExt cx="1707509" cy="6776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6B465EEA-2911-46D1-9C04-0F9B67061B21}"/>
                </a:ext>
              </a:extLst>
            </p:cNvPr>
            <p:cNvCxnSpPr/>
            <p:nvPr/>
          </p:nvCxnSpPr>
          <p:spPr>
            <a:xfrm flipV="1">
              <a:off x="2336074" y="1279644"/>
              <a:ext cx="0" cy="20895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D089ADD6-3555-4051-AF06-D7C1DE0FB4B4}"/>
                </a:ext>
              </a:extLst>
            </p:cNvPr>
            <p:cNvSpPr/>
            <p:nvPr/>
          </p:nvSpPr>
          <p:spPr>
            <a:xfrm>
              <a:off x="1497104" y="1508729"/>
              <a:ext cx="1707509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bị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trừ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CF554E1-3EC9-42CC-ABCF-EC381FB64E63}"/>
              </a:ext>
            </a:extLst>
          </p:cNvPr>
          <p:cNvGrpSpPr/>
          <p:nvPr/>
        </p:nvGrpSpPr>
        <p:grpSpPr>
          <a:xfrm>
            <a:off x="5808506" y="2054966"/>
            <a:ext cx="1548141" cy="934295"/>
            <a:chOff x="1748339" y="1256577"/>
            <a:chExt cx="1303700" cy="70072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33137EF4-500C-4410-B834-CA8C3D5CB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4882" y="1256577"/>
              <a:ext cx="0" cy="208953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02545E-C056-4446-8F50-0A205C4BDC1D}"/>
                </a:ext>
              </a:extLst>
            </p:cNvPr>
            <p:cNvSpPr/>
            <p:nvPr/>
          </p:nvSpPr>
          <p:spPr>
            <a:xfrm>
              <a:off x="1748339" y="1508729"/>
              <a:ext cx="1303700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4200" dirty="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trừ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8DCEEE2-6A19-4515-9D40-17882B6DB8C6}"/>
              </a:ext>
            </a:extLst>
          </p:cNvPr>
          <p:cNvGrpSpPr/>
          <p:nvPr/>
        </p:nvGrpSpPr>
        <p:grpSpPr>
          <a:xfrm>
            <a:off x="7740628" y="1938642"/>
            <a:ext cx="1548141" cy="1031608"/>
            <a:chOff x="1898826" y="1185259"/>
            <a:chExt cx="1303700" cy="77370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B90A7843-4707-4404-ADA9-3763158BB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262" y="1185259"/>
              <a:ext cx="0" cy="280271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AB711ECA-5169-4CA4-927E-79F0EDF0996F}"/>
                </a:ext>
              </a:extLst>
            </p:cNvPr>
            <p:cNvSpPr/>
            <p:nvPr/>
          </p:nvSpPr>
          <p:spPr>
            <a:xfrm>
              <a:off x="1898826" y="1510395"/>
              <a:ext cx="1303700" cy="448568"/>
            </a:xfrm>
            <a:prstGeom prst="rect">
              <a:avLst/>
            </a:prstGeom>
            <a:solidFill>
              <a:srgbClr val="C6E5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Hiệu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E5AC4CF-DD06-49BD-B4FC-19C43E1A76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27" y="3132571"/>
            <a:ext cx="4152035" cy="38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409B13-B662-4CE4-80B8-5037FFE80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00298" y="42297"/>
            <a:ext cx="610538" cy="106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2B95265-0D3B-4A60-AC59-3D540251C27D}"/>
              </a:ext>
            </a:extLst>
          </p:cNvPr>
          <p:cNvGrpSpPr/>
          <p:nvPr/>
        </p:nvGrpSpPr>
        <p:grpSpPr>
          <a:xfrm>
            <a:off x="454779" y="518262"/>
            <a:ext cx="2955171" cy="1005840"/>
            <a:chOff x="2037980" y="2222500"/>
            <a:chExt cx="2955171" cy="1005840"/>
          </a:xfrm>
        </p:grpSpPr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80664AC-10EF-4262-95EC-3CE985D06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2780979" cy="100584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685248-201C-49F6-B115-3BE3A865B9B1}"/>
                </a:ext>
              </a:extLst>
            </p:cNvPr>
            <p:cNvSpPr txBox="1"/>
            <p:nvPr/>
          </p:nvSpPr>
          <p:spPr>
            <a:xfrm>
              <a:off x="2192144" y="2280811"/>
              <a:ext cx="2801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C3CA674-BD6C-484A-8D97-16A7B86023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227" y="-2813239"/>
            <a:ext cx="9726201" cy="13656798"/>
          </a:xfrm>
          <a:prstGeom prst="rect">
            <a:avLst/>
          </a:prstGeom>
          <a:solidFill>
            <a:srgbClr val="C6E55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2A1EE5-3685-4487-943E-860FE8376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0" y="1801477"/>
            <a:ext cx="4257190" cy="390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2FB44D-C259-4EDA-8C52-B13FD2FC98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22" y="587609"/>
            <a:ext cx="5656643" cy="106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9478E2-B3A4-4DCF-97A9-383E55AE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04" y="4198771"/>
            <a:ext cx="4048399" cy="771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3BA6EF-E5CA-491E-95E8-EBEC732967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9" y="2716617"/>
            <a:ext cx="3063352" cy="35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C094B64-1143-4EB6-898C-127693592F91}"/>
              </a:ext>
            </a:extLst>
          </p:cNvPr>
          <p:cNvGrpSpPr/>
          <p:nvPr/>
        </p:nvGrpSpPr>
        <p:grpSpPr>
          <a:xfrm>
            <a:off x="614024" y="156563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7CC34DE-D3CA-4831-B444-D520F19AE376}"/>
                </a:ext>
              </a:extLst>
            </p:cNvPr>
            <p:cNvSpPr txBox="1"/>
            <p:nvPr/>
          </p:nvSpPr>
          <p:spPr>
            <a:xfrm>
              <a:off x="1282680" y="3941109"/>
              <a:ext cx="435163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 số bị 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ta lấy hiệu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với số trừ.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C48458-866A-49F0-865A-8AF520FF5326}"/>
              </a:ext>
            </a:extLst>
          </p:cNvPr>
          <p:cNvSpPr txBox="1"/>
          <p:nvPr/>
        </p:nvSpPr>
        <p:spPr>
          <a:xfrm>
            <a:off x="4423093" y="645955"/>
            <a:ext cx="3738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GHI 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821134-FC48-461E-86B3-F3DD830E573F}"/>
              </a:ext>
            </a:extLst>
          </p:cNvPr>
          <p:cNvGrpSpPr/>
          <p:nvPr/>
        </p:nvGrpSpPr>
        <p:grpSpPr>
          <a:xfrm>
            <a:off x="6132378" y="1549035"/>
            <a:ext cx="5501148" cy="4233003"/>
            <a:chOff x="725129" y="2239417"/>
            <a:chExt cx="5501148" cy="4233003"/>
          </a:xfrm>
        </p:grpSpPr>
        <p:pic>
          <p:nvPicPr>
            <p:cNvPr id="27" name="Picture 26" descr="Tex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69E05F9-FCEC-4196-ACB1-8F6C2CBD4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25129" y="2239417"/>
              <a:ext cx="5501148" cy="423300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9AE743F-9760-41B9-B784-85ED1BAF2E24}"/>
                </a:ext>
              </a:extLst>
            </p:cNvPr>
            <p:cNvSpPr txBox="1"/>
            <p:nvPr/>
          </p:nvSpPr>
          <p:spPr>
            <a:xfrm>
              <a:off x="1285444" y="3835111"/>
              <a:ext cx="43805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 số 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ta lấy số bị trừ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trừ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đi hiệu.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xmlns="" id="{CAC22BBB-3F95-44DD-A89D-E0AB104DFAA9}"/>
              </a:ext>
            </a:extLst>
          </p:cNvPr>
          <p:cNvSpPr/>
          <p:nvPr/>
        </p:nvSpPr>
        <p:spPr>
          <a:xfrm>
            <a:off x="1615893" y="1916104"/>
            <a:ext cx="8518707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4BBC48-713A-4184-8A9B-3D17F9C3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946" y="1755340"/>
            <a:ext cx="71329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C48458-866A-49F0-865A-8AF520FF5326}"/>
              </a:ext>
            </a:extLst>
          </p:cNvPr>
          <p:cNvSpPr txBox="1"/>
          <p:nvPr/>
        </p:nvSpPr>
        <p:spPr>
          <a:xfrm>
            <a:off x="1794193" y="573206"/>
            <a:ext cx="43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số bị trừ.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5E9B58B-D957-4EA4-8FDA-A64F74E461D6}"/>
              </a:ext>
            </a:extLst>
          </p:cNvPr>
          <p:cNvGrpSpPr/>
          <p:nvPr/>
        </p:nvGrpSpPr>
        <p:grpSpPr>
          <a:xfrm>
            <a:off x="777557" y="459257"/>
            <a:ext cx="1345247" cy="759427"/>
            <a:chOff x="777557" y="459257"/>
            <a:chExt cx="1345247" cy="75942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4A423012-BDD5-400C-AF62-343E6C96BF4C}"/>
                </a:ext>
              </a:extLst>
            </p:cNvPr>
            <p:cNvSpPr/>
            <p:nvPr/>
          </p:nvSpPr>
          <p:spPr>
            <a:xfrm>
              <a:off x="777557" y="459257"/>
              <a:ext cx="857250" cy="73900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B44F5FC-E0DF-4217-9AB9-079A1595D747}"/>
                </a:ext>
              </a:extLst>
            </p:cNvPr>
            <p:cNvSpPr txBox="1"/>
            <p:nvPr/>
          </p:nvSpPr>
          <p:spPr>
            <a:xfrm>
              <a:off x="988536" y="572353"/>
              <a:ext cx="1134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>
                  <a:solidFill>
                    <a:schemeClr val="bg1"/>
                  </a:solidFill>
                  <a:latin typeface="SVN-Cookies" panose="02040603050506020204" pitchFamily="18" charset="0"/>
                </a:rPr>
                <a:t>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Cookies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F8C23B-AF4B-4B5E-A78A-F1E43040F5B4}"/>
              </a:ext>
            </a:extLst>
          </p:cNvPr>
          <p:cNvSpPr txBox="1"/>
          <p:nvPr/>
        </p:nvSpPr>
        <p:spPr>
          <a:xfrm>
            <a:off x="1695843" y="2526903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18 = 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F5B26C-3D3D-475C-B4A1-7C2EB61220DC}"/>
              </a:ext>
            </a:extLst>
          </p:cNvPr>
          <p:cNvSpPr txBox="1"/>
          <p:nvPr/>
        </p:nvSpPr>
        <p:spPr>
          <a:xfrm>
            <a:off x="7145964" y="2483510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– 34 = 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pic>
        <p:nvPicPr>
          <p:cNvPr id="15" name="Picture 14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DA88ADD5-CE01-4621-9578-DD4285C01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432007" y="4066600"/>
            <a:ext cx="3183398" cy="23900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30F149C-4063-446D-BE5F-145F4D3CCA04}"/>
              </a:ext>
            </a:extLst>
          </p:cNvPr>
          <p:cNvGrpSpPr/>
          <p:nvPr/>
        </p:nvGrpSpPr>
        <p:grpSpPr>
          <a:xfrm>
            <a:off x="289560" y="1596477"/>
            <a:ext cx="2461140" cy="1005840"/>
            <a:chOff x="2037979" y="2222500"/>
            <a:chExt cx="2461140" cy="1005840"/>
          </a:xfrm>
        </p:grpSpPr>
        <p:pic>
          <p:nvPicPr>
            <p:cNvPr id="25" name="Picture 24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7CE5C67-7168-490C-BDAA-DDCCD0CDD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10BA7AB-1A2A-434C-9052-665D9828B32F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5765B6E-35C0-416A-98BB-2AB11D657F69}"/>
              </a:ext>
            </a:extLst>
          </p:cNvPr>
          <p:cNvGrpSpPr/>
          <p:nvPr/>
        </p:nvGrpSpPr>
        <p:grpSpPr>
          <a:xfrm>
            <a:off x="5687414" y="1521221"/>
            <a:ext cx="2461140" cy="1005840"/>
            <a:chOff x="2037979" y="2222500"/>
            <a:chExt cx="2461140" cy="1005840"/>
          </a:xfrm>
        </p:grpSpPr>
        <p:pic>
          <p:nvPicPr>
            <p:cNvPr id="28" name="Picture 27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966147C-3B00-4908-8FF9-020A15419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11DC000-CB3C-404D-8E2B-954D9D769AE1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bị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826BB3C-38E2-4FED-A801-DDB0AF5DB3B3}"/>
              </a:ext>
            </a:extLst>
          </p:cNvPr>
          <p:cNvGrpSpPr/>
          <p:nvPr/>
        </p:nvGrpSpPr>
        <p:grpSpPr>
          <a:xfrm>
            <a:off x="8148553" y="3559126"/>
            <a:ext cx="3183398" cy="2178495"/>
            <a:chOff x="8148553" y="3559126"/>
            <a:chExt cx="3183398" cy="21784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xmlns="" id="{4323F4B5-CAF0-41CA-A061-3F70B4BD9A0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-74746"/>
                <a:gd name="adj2" fmla="val 2698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9C3BDBA-7AA5-4EE0-8583-4352DF89D2E2}"/>
                </a:ext>
              </a:extLst>
            </p:cNvPr>
            <p:cNvSpPr txBox="1"/>
            <p:nvPr/>
          </p:nvSpPr>
          <p:spPr>
            <a:xfrm>
              <a:off x="8538013" y="3935528"/>
              <a:ext cx="25406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nêu lại cách tìm số bị trừ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FF69346-B81D-4A5A-99A9-FF195CE258E1}"/>
              </a:ext>
            </a:extLst>
          </p:cNvPr>
          <p:cNvGrpSpPr/>
          <p:nvPr/>
        </p:nvGrpSpPr>
        <p:grpSpPr>
          <a:xfrm>
            <a:off x="590952" y="3584352"/>
            <a:ext cx="3183398" cy="2178495"/>
            <a:chOff x="8148553" y="3559126"/>
            <a:chExt cx="3183398" cy="217849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xmlns="" id="{5BD503D4-6703-466B-B18C-50C84FE649E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84341"/>
                <a:gd name="adj2" fmla="val 2440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5C64468-C77B-441F-8C06-DEF864245B25}"/>
                </a:ext>
              </a:extLst>
            </p:cNvPr>
            <p:cNvSpPr txBox="1"/>
            <p:nvPr/>
          </p:nvSpPr>
          <p:spPr>
            <a:xfrm>
              <a:off x="8554394" y="3797983"/>
              <a:ext cx="25406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tìm số bị trừ, ta lấy hiệu cộng với số trừ.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24A0789-5A5A-452E-9818-645D09F32E91}"/>
              </a:ext>
            </a:extLst>
          </p:cNvPr>
          <p:cNvSpPr txBox="1"/>
          <p:nvPr/>
        </p:nvSpPr>
        <p:spPr>
          <a:xfrm>
            <a:off x="2267112" y="2540741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AEDBC9A-986A-4CF6-9A37-CED0390A274C}"/>
              </a:ext>
            </a:extLst>
          </p:cNvPr>
          <p:cNvSpPr txBox="1"/>
          <p:nvPr/>
        </p:nvSpPr>
        <p:spPr>
          <a:xfrm>
            <a:off x="7782895" y="2500679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70166" y="51699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C48458-866A-49F0-865A-8AF520FF5326}"/>
              </a:ext>
            </a:extLst>
          </p:cNvPr>
          <p:cNvSpPr txBox="1"/>
          <p:nvPr/>
        </p:nvSpPr>
        <p:spPr>
          <a:xfrm>
            <a:off x="1794193" y="573206"/>
            <a:ext cx="43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số trừ.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5E9B58B-D957-4EA4-8FDA-A64F74E461D6}"/>
              </a:ext>
            </a:extLst>
          </p:cNvPr>
          <p:cNvGrpSpPr/>
          <p:nvPr/>
        </p:nvGrpSpPr>
        <p:grpSpPr>
          <a:xfrm>
            <a:off x="777557" y="459257"/>
            <a:ext cx="1345247" cy="759427"/>
            <a:chOff x="777557" y="459257"/>
            <a:chExt cx="1345247" cy="75942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4A423012-BDD5-400C-AF62-343E6C96BF4C}"/>
                </a:ext>
              </a:extLst>
            </p:cNvPr>
            <p:cNvSpPr/>
            <p:nvPr/>
          </p:nvSpPr>
          <p:spPr>
            <a:xfrm>
              <a:off x="777557" y="459257"/>
              <a:ext cx="857250" cy="73900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B44F5FC-E0DF-4217-9AB9-079A1595D747}"/>
                </a:ext>
              </a:extLst>
            </p:cNvPr>
            <p:cNvSpPr txBox="1"/>
            <p:nvPr/>
          </p:nvSpPr>
          <p:spPr>
            <a:xfrm>
              <a:off x="988536" y="572353"/>
              <a:ext cx="1134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F8C23B-AF4B-4B5E-A78A-F1E43040F5B4}"/>
              </a:ext>
            </a:extLst>
          </p:cNvPr>
          <p:cNvSpPr txBox="1"/>
          <p:nvPr/>
        </p:nvSpPr>
        <p:spPr>
          <a:xfrm>
            <a:off x="1695843" y="2526903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– 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F5B26C-3D3D-475C-B4A1-7C2EB61220DC}"/>
              </a:ext>
            </a:extLst>
          </p:cNvPr>
          <p:cNvSpPr txBox="1"/>
          <p:nvPr/>
        </p:nvSpPr>
        <p:spPr>
          <a:xfrm>
            <a:off x="7145964" y="2483510"/>
            <a:ext cx="430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– 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pic>
        <p:nvPicPr>
          <p:cNvPr id="15" name="Picture 14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DA88ADD5-CE01-4621-9578-DD4285C01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432007" y="4066600"/>
            <a:ext cx="3183398" cy="23900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30F149C-4063-446D-BE5F-145F4D3CCA04}"/>
              </a:ext>
            </a:extLst>
          </p:cNvPr>
          <p:cNvGrpSpPr/>
          <p:nvPr/>
        </p:nvGrpSpPr>
        <p:grpSpPr>
          <a:xfrm>
            <a:off x="1385606" y="1442273"/>
            <a:ext cx="2461140" cy="1005840"/>
            <a:chOff x="2037979" y="2222500"/>
            <a:chExt cx="2461140" cy="1005840"/>
          </a:xfrm>
        </p:grpSpPr>
        <p:pic>
          <p:nvPicPr>
            <p:cNvPr id="25" name="Picture 24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7CE5C67-7168-490C-BDAA-DDCCD0CDD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10BA7AB-1A2A-434C-9052-665D9828B32F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5765B6E-35C0-416A-98BB-2AB11D657F69}"/>
              </a:ext>
            </a:extLst>
          </p:cNvPr>
          <p:cNvGrpSpPr/>
          <p:nvPr/>
        </p:nvGrpSpPr>
        <p:grpSpPr>
          <a:xfrm>
            <a:off x="6974232" y="1407160"/>
            <a:ext cx="2461140" cy="1005840"/>
            <a:chOff x="2037979" y="2222500"/>
            <a:chExt cx="2461140" cy="1005840"/>
          </a:xfrm>
        </p:grpSpPr>
        <p:pic>
          <p:nvPicPr>
            <p:cNvPr id="28" name="Picture 27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966147C-3B00-4908-8FF9-020A15419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79" y="2222500"/>
              <a:ext cx="2461139" cy="100584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11DC000-CB3C-404D-8E2B-954D9D769AE1}"/>
                </a:ext>
              </a:extLst>
            </p:cNvPr>
            <p:cNvSpPr txBox="1"/>
            <p:nvPr/>
          </p:nvSpPr>
          <p:spPr>
            <a:xfrm>
              <a:off x="2339371" y="2281998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 trừ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826BB3C-38E2-4FED-A801-DDB0AF5DB3B3}"/>
              </a:ext>
            </a:extLst>
          </p:cNvPr>
          <p:cNvGrpSpPr/>
          <p:nvPr/>
        </p:nvGrpSpPr>
        <p:grpSpPr>
          <a:xfrm>
            <a:off x="8148553" y="3559126"/>
            <a:ext cx="3183398" cy="2178495"/>
            <a:chOff x="8148553" y="3559126"/>
            <a:chExt cx="3183398" cy="21784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xmlns="" id="{4323F4B5-CAF0-41CA-A061-3F70B4BD9A0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-74746"/>
                <a:gd name="adj2" fmla="val 2698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9C3BDBA-7AA5-4EE0-8583-4352DF89D2E2}"/>
                </a:ext>
              </a:extLst>
            </p:cNvPr>
            <p:cNvSpPr txBox="1"/>
            <p:nvPr/>
          </p:nvSpPr>
          <p:spPr>
            <a:xfrm>
              <a:off x="8538013" y="3990120"/>
              <a:ext cx="2540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nêu lại cách tìm số trừ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FF69346-B81D-4A5A-99A9-FF195CE258E1}"/>
              </a:ext>
            </a:extLst>
          </p:cNvPr>
          <p:cNvGrpSpPr/>
          <p:nvPr/>
        </p:nvGrpSpPr>
        <p:grpSpPr>
          <a:xfrm>
            <a:off x="590952" y="3584352"/>
            <a:ext cx="3183398" cy="2178495"/>
            <a:chOff x="8148553" y="3559126"/>
            <a:chExt cx="3183398" cy="217849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xmlns="" id="{5BD503D4-6703-466B-B18C-50C84FE649EE}"/>
                </a:ext>
              </a:extLst>
            </p:cNvPr>
            <p:cNvSpPr/>
            <p:nvPr/>
          </p:nvSpPr>
          <p:spPr>
            <a:xfrm>
              <a:off x="8148553" y="3559126"/>
              <a:ext cx="3183398" cy="2178495"/>
            </a:xfrm>
            <a:prstGeom prst="cloudCallout">
              <a:avLst>
                <a:gd name="adj1" fmla="val 84341"/>
                <a:gd name="adj2" fmla="val 2440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5C64468-C77B-441F-8C06-DEF864245B25}"/>
                </a:ext>
              </a:extLst>
            </p:cNvPr>
            <p:cNvSpPr txBox="1"/>
            <p:nvPr/>
          </p:nvSpPr>
          <p:spPr>
            <a:xfrm>
              <a:off x="8554394" y="3838927"/>
              <a:ext cx="25406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tìm số trừ, ta lấy số bị trừ trừ đi hiệu.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24A0789-5A5A-452E-9818-645D09F32E91}"/>
              </a:ext>
            </a:extLst>
          </p:cNvPr>
          <p:cNvSpPr txBox="1"/>
          <p:nvPr/>
        </p:nvSpPr>
        <p:spPr>
          <a:xfrm>
            <a:off x="3493264" y="2475977"/>
            <a:ext cx="6349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AEDBC9A-986A-4CF6-9A37-CED0390A274C}"/>
              </a:ext>
            </a:extLst>
          </p:cNvPr>
          <p:cNvSpPr txBox="1"/>
          <p:nvPr/>
        </p:nvSpPr>
        <p:spPr>
          <a:xfrm>
            <a:off x="9016135" y="2476921"/>
            <a:ext cx="7731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xmlns="" id="{CAC22BBB-3F95-44DD-A89D-E0AB104DFAA9}"/>
              </a:ext>
            </a:extLst>
          </p:cNvPr>
          <p:cNvSpPr/>
          <p:nvPr/>
        </p:nvSpPr>
        <p:spPr>
          <a:xfrm>
            <a:off x="1615893" y="1916104"/>
            <a:ext cx="8518707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674367-9159-40B6-A155-78011F8C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091" y="2387124"/>
            <a:ext cx="62916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C48458-866A-49F0-865A-8AF520FF5326}"/>
              </a:ext>
            </a:extLst>
          </p:cNvPr>
          <p:cNvSpPr txBox="1"/>
          <p:nvPr/>
        </p:nvSpPr>
        <p:spPr>
          <a:xfrm>
            <a:off x="1555174" y="573206"/>
            <a:ext cx="4301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22249-D06D-430E-8BC7-10C9169B55DB}"/>
              </a:ext>
            </a:extLst>
          </p:cNvPr>
          <p:cNvSpPr txBox="1"/>
          <p:nvPr/>
        </p:nvSpPr>
        <p:spPr>
          <a:xfrm>
            <a:off x="-2152650" y="1030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D714BB05-1997-405C-A5AF-5F6FF5EB3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285684" y="5749453"/>
            <a:ext cx="610538" cy="1064143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5E10398A-3318-4E49-B8C1-2A3BA9551E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989931">
            <a:off x="11295778" y="5801152"/>
            <a:ext cx="610538" cy="106414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D8FD460-DBDF-4E4B-A77D-AF202191D607}"/>
              </a:ext>
            </a:extLst>
          </p:cNvPr>
          <p:cNvSpPr/>
          <p:nvPr/>
        </p:nvSpPr>
        <p:spPr>
          <a:xfrm>
            <a:off x="797618" y="573206"/>
            <a:ext cx="707015" cy="70701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D3A946-10C0-487D-86CD-D74E3B1F0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4" y="1831260"/>
            <a:ext cx="10083152" cy="33915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33FD454-8F70-4391-81BD-9667316D4BD3}"/>
              </a:ext>
            </a:extLst>
          </p:cNvPr>
          <p:cNvSpPr txBox="1"/>
          <p:nvPr/>
        </p:nvSpPr>
        <p:spPr>
          <a:xfrm>
            <a:off x="5462953" y="4127668"/>
            <a:ext cx="1266093" cy="923330"/>
          </a:xfrm>
          <a:prstGeom prst="rect">
            <a:avLst/>
          </a:prstGeom>
          <a:solidFill>
            <a:srgbClr val="CFDD27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61C5DE0-DF33-4422-8DC4-0C083274D671}"/>
              </a:ext>
            </a:extLst>
          </p:cNvPr>
          <p:cNvSpPr txBox="1"/>
          <p:nvPr/>
        </p:nvSpPr>
        <p:spPr>
          <a:xfrm>
            <a:off x="7430872" y="3035806"/>
            <a:ext cx="1266093" cy="923330"/>
          </a:xfrm>
          <a:prstGeom prst="rect">
            <a:avLst/>
          </a:prstGeom>
          <a:solidFill>
            <a:srgbClr val="CCECFC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4F032EF-D698-4606-9C85-B1215F83F943}"/>
              </a:ext>
            </a:extLst>
          </p:cNvPr>
          <p:cNvSpPr txBox="1"/>
          <p:nvPr/>
        </p:nvSpPr>
        <p:spPr>
          <a:xfrm>
            <a:off x="9388919" y="1924218"/>
            <a:ext cx="1266093" cy="923330"/>
          </a:xfrm>
          <a:prstGeom prst="rect">
            <a:avLst/>
          </a:prstGeom>
          <a:solidFill>
            <a:srgbClr val="FDE9F1"/>
          </a:solidFill>
          <a:ln>
            <a:solidFill>
              <a:srgbClr val="FDE9F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</p:txBody>
      </p:sp>
    </p:spTree>
    <p:extLst>
      <p:ext uri="{BB962C8B-B14F-4D97-AF65-F5344CB8AC3E}">
        <p14:creationId xmlns:p14="http://schemas.microsoft.com/office/powerpoint/2010/main" val="41355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6D8BB8C-13CD-4CE6-8FEE-7F26290361E8}"/>
              </a:ext>
            </a:extLst>
          </p:cNvPr>
          <p:cNvSpPr txBox="1"/>
          <p:nvPr/>
        </p:nvSpPr>
        <p:spPr>
          <a:xfrm rot="21332577">
            <a:off x="1902786" y="4008610"/>
            <a:ext cx="7780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B0F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000" b="1" dirty="0">
              <a:solidFill>
                <a:srgbClr val="00B0F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126868" y="866711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3" y="-241027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575120-6410-4EF3-9274-96046E8176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7567326" y="3932784"/>
            <a:ext cx="4332183" cy="304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1A8EB8-FED8-48AC-BD3B-40D161F1A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7979" y="3076648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706"/>
          <a:stretch/>
        </p:blipFill>
        <p:spPr>
          <a:xfrm>
            <a:off x="0" y="0"/>
            <a:ext cx="12290601" cy="8036417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9708" y="1493279"/>
            <a:ext cx="1148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36071"/>
            <a:ext cx="24384000" cy="6851394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02495" y="44398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B.25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C.26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D.27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24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65147" y="1041808"/>
            <a:ext cx="851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94 - .?. = 69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605" y="5542289"/>
            <a:ext cx="462222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87714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1673" y="4418962"/>
            <a:ext cx="4841203" cy="6566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458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MUỐN TÌM SỐ BỊ TRỪ, TA LÀM THẾ NÀO?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97836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506012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82386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535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MUỐN TÌM SỐ TRỪ TA LÀM THẾ NÀO?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9104" y="4870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B.39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C.40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A.38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97932" y="772398"/>
            <a:ext cx="705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.?. – 14= 25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29" y="875587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C34B9A08-656D-4C6D-94F2-6AFAC2BB63B2}"/>
              </a:ext>
            </a:extLst>
          </p:cNvPr>
          <p:cNvSpPr/>
          <p:nvPr/>
        </p:nvSpPr>
        <p:spPr>
          <a:xfrm>
            <a:off x="583487" y="1017347"/>
            <a:ext cx="11025026" cy="501769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49868-2BE1-4929-AD2C-FDB7403E069D}"/>
              </a:ext>
            </a:extLst>
          </p:cNvPr>
          <p:cNvSpPr txBox="1"/>
          <p:nvPr/>
        </p:nvSpPr>
        <p:spPr>
          <a:xfrm>
            <a:off x="1666571" y="3535772"/>
            <a:ext cx="99067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Về nhà học bài và xem lại các bài tập.</a:t>
            </a:r>
          </a:p>
          <a:p>
            <a:pPr lvl="0" algn="ctr"/>
            <a:r>
              <a:rPr 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sau: Ôn tập phép nhân.</a:t>
            </a:r>
          </a:p>
        </p:txBody>
      </p:sp>
    </p:spTree>
    <p:extLst>
      <p:ext uri="{BB962C8B-B14F-4D97-AF65-F5344CB8AC3E}">
        <p14:creationId xmlns:p14="http://schemas.microsoft.com/office/powerpoint/2010/main" val="428962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C34B9A08-656D-4C6D-94F2-6AFAC2BB63B2}"/>
              </a:ext>
            </a:extLst>
          </p:cNvPr>
          <p:cNvSpPr/>
          <p:nvPr/>
        </p:nvSpPr>
        <p:spPr>
          <a:xfrm>
            <a:off x="583487" y="1017347"/>
            <a:ext cx="11025026" cy="501769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28688" y="2662312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C49868-2BE1-4929-AD2C-FDB7403E069D}"/>
              </a:ext>
            </a:extLst>
          </p:cNvPr>
          <p:cNvSpPr txBox="1"/>
          <p:nvPr/>
        </p:nvSpPr>
        <p:spPr>
          <a:xfrm>
            <a:off x="1900715" y="2453079"/>
            <a:ext cx="8771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mình sẽ cùng đến thăm vương quốc kẹo ngọt cùng với công chúa Mandy nhé! </a:t>
            </a:r>
            <a:endParaRPr lang="en-US" sz="4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0296" y="3730286"/>
            <a:ext cx="1858789" cy="296615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180" y="298886"/>
            <a:ext cx="706920" cy="829826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F6E51B1-BF1E-4D50-BF27-C15AD70C2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162" y="252024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44" y="898198"/>
            <a:ext cx="728340" cy="854079"/>
          </a:xfrm>
          <a:prstGeom prst="rect">
            <a:avLst/>
          </a:prstGeom>
        </p:spPr>
      </p:pic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7BAC4C6-4ADB-427A-9D10-412185EE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490" y="3637268"/>
            <a:ext cx="2543454" cy="32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561428" y="3290034"/>
            <a:ext cx="333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hạng chưa biết, ta lấy tổng trừ đi số hạng kia.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1620391" y="116631"/>
            <a:ext cx="9523829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1871002" y="315093"/>
            <a:ext cx="952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hạng chưa biết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+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85</a:t>
            </a:r>
            <a:endParaRPr lang="vi-VN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45 + ..?... = 85</a:t>
            </a:r>
            <a:endParaRPr lang="vi-VN" sz="32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5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97</a:t>
            </a:r>
            <a:endParaRPr lang="vi-VN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...?... + 12 = 97</a:t>
            </a:r>
            <a:endParaRPr lang="vi-VN" sz="32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18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aeacco Mơ Mộng Kẹo Kẹo Mút Kem Nhà Cây Hoạt Hình Đảng Chụp Ảnh Chân Dung  Phông Nền Chụp Ảnh Nền Studio Chụp Ảnh|Background| - AliExpress">
            <a:extLst>
              <a:ext uri="{FF2B5EF4-FFF2-40B4-BE49-F238E27FC236}">
                <a16:creationId xmlns:a16="http://schemas.microsoft.com/office/drawing/2014/main" xmlns="" id="{5BA90CF2-46A8-4662-AD30-7C1F1C714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6718"/>
          <a:stretch/>
        </p:blipFill>
        <p:spPr bwMode="auto">
          <a:xfrm>
            <a:off x="33318" y="9029"/>
            <a:ext cx="12144614" cy="68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 flipH="1">
            <a:off x="4152771" y="2105214"/>
            <a:ext cx="8585641" cy="4823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636718" y="3937148"/>
            <a:ext cx="333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+ 29 = 85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259567" y="4387766"/>
            <a:ext cx="1358965" cy="2368620"/>
          </a:xfrm>
          <a:prstGeom prst="rect">
            <a:avLst/>
          </a:prstGeom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817AC144-4252-483F-8A65-B06B5D8DCCBB}"/>
              </a:ext>
            </a:extLst>
          </p:cNvPr>
          <p:cNvSpPr/>
          <p:nvPr/>
        </p:nvSpPr>
        <p:spPr>
          <a:xfrm>
            <a:off x="3643532" y="116631"/>
            <a:ext cx="5134708" cy="1077218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4110372" y="323721"/>
            <a:ext cx="45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...?... + 29 = 85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0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D4D50CB-1581-43E0-87D9-0FBF2D49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539" y="2593498"/>
            <a:ext cx="3564156" cy="4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60D1EC26-AAC5-43F3-BE9F-4A4281A6CEB1}"/>
              </a:ext>
            </a:extLst>
          </p:cNvPr>
          <p:cNvSpPr/>
          <p:nvPr/>
        </p:nvSpPr>
        <p:spPr>
          <a:xfrm>
            <a:off x="1097670" y="1723155"/>
            <a:ext cx="10184619" cy="295847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FC246D-AE40-40E1-AACD-D7BB4B7D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467" y="793277"/>
            <a:ext cx="3926164" cy="16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3EEDE0-4E3C-40D0-BE33-DCB2FDA92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191" y="1834182"/>
            <a:ext cx="787671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258</TotalTime>
  <Words>408</Words>
  <Application>Microsoft Office PowerPoint</Application>
  <PresentationFormat>Custom</PresentationFormat>
  <Paragraphs>77</Paragraphs>
  <Slides>26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Office Theme</vt:lpstr>
      <vt:lpstr>Office 主题​​</vt:lpstr>
      <vt:lpstr>9_Office 主题​​</vt:lpstr>
      <vt:lpstr>1_Office 主题</vt:lpstr>
      <vt:lpstr>2_Office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</cp:lastModifiedBy>
  <cp:revision>3</cp:revision>
  <dcterms:created xsi:type="dcterms:W3CDTF">2020-07-28T08:39:47Z</dcterms:created>
  <dcterms:modified xsi:type="dcterms:W3CDTF">2023-06-07T05:42:57Z</dcterms:modified>
</cp:coreProperties>
</file>