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3" r:id="rId4"/>
    <p:sldId id="266" r:id="rId5"/>
    <p:sldId id="271" r:id="rId6"/>
    <p:sldId id="259" r:id="rId7"/>
    <p:sldId id="272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F8DB6-5744-4E26-A2C1-77B7F529B0E0}" v="144" dt="2022-07-23T10:46:11.260"/>
    <p1510:client id="{60B559AE-8D39-47A0-8230-25944A23E35A}" v="3" dt="2022-07-24T07:51:1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5.ppt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2215" y="3733800"/>
            <a:ext cx="14096999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GÓC, GÓC VUÔNG, GÓC KHÔNG VUÔNG.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172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992290"/>
            <a:chOff x="4539228" y="172432"/>
            <a:chExt cx="632935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3" cy="992290"/>
              <a:chOff x="4539228" y="172432"/>
              <a:chExt cx="632935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9998506" y="1743396"/>
            <a:ext cx="5735577" cy="7095805"/>
          </a:xfrm>
          <a:prstGeom prst="rect">
            <a:avLst/>
          </a:prstGeom>
        </p:spPr>
      </p:pic>
      <p:sp>
        <p:nvSpPr>
          <p:cNvPr id="17" name="Rounded Rectangle 16">
            <a:hlinkClick r:id="rId3" action="ppaction://hlinkpres?slideindex=1&amp;slidetitle="/>
          </p:cNvPr>
          <p:cNvSpPr/>
          <p:nvPr/>
        </p:nvSpPr>
        <p:spPr>
          <a:xfrm>
            <a:off x="1204119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33. ĐÀ NẴNG</a:t>
            </a:r>
          </a:p>
        </p:txBody>
      </p:sp>
      <p:sp>
        <p:nvSpPr>
          <p:cNvPr id="19" name="Rounded Rectangle 18">
            <a:hlinkClick r:id="rId4" action="ppaction://hlinkpres?slideindex=1&amp;slidetitle="/>
          </p:cNvPr>
          <p:cNvSpPr/>
          <p:nvPr/>
        </p:nvSpPr>
        <p:spPr>
          <a:xfrm>
            <a:off x="4743884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34. QUẢNG NAM</a:t>
            </a:r>
          </a:p>
        </p:txBody>
      </p:sp>
      <p:sp>
        <p:nvSpPr>
          <p:cNvPr id="20" name="Rounded Rectangle 19">
            <a:hlinkClick r:id="rId5" action="ppaction://hlinkpres?slideindex=1&amp;slidetitle="/>
          </p:cNvPr>
          <p:cNvSpPr/>
          <p:nvPr/>
        </p:nvSpPr>
        <p:spPr>
          <a:xfrm>
            <a:off x="2880519" y="48768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35. QUẢNG NGÃI</a:t>
            </a:r>
          </a:p>
        </p:txBody>
      </p:sp>
      <p:sp>
        <p:nvSpPr>
          <p:cNvPr id="21" name="Rounded Rectangle 20">
            <a:hlinkClick r:id="rId6" action="ppaction://hlinkpres?slideindex=1&amp;slidetitle="/>
          </p:cNvPr>
          <p:cNvSpPr/>
          <p:nvPr/>
        </p:nvSpPr>
        <p:spPr>
          <a:xfrm>
            <a:off x="975519" y="68580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36. BÌNH ĐỊNH</a:t>
            </a:r>
          </a:p>
        </p:txBody>
      </p:sp>
      <p:sp>
        <p:nvSpPr>
          <p:cNvPr id="22" name="Rounded Rectangle 21">
            <a:hlinkClick r:id="rId7" action="ppaction://hlinkpres?slideindex=1&amp;slidetitle="/>
          </p:cNvPr>
          <p:cNvSpPr/>
          <p:nvPr/>
        </p:nvSpPr>
        <p:spPr>
          <a:xfrm>
            <a:off x="5166519" y="68580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37. PHÚ YÊN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76200"/>
            <a:ext cx="6335389" cy="992290"/>
            <a:chOff x="4539228" y="172432"/>
            <a:chExt cx="6228492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28492" cy="992290"/>
              <a:chOff x="4539228" y="172432"/>
              <a:chExt cx="6228492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28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834AF4-9686-3A77-8CD8-8DBD942D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19" y="2739054"/>
            <a:ext cx="11186229" cy="486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F6357-95A8-2B40-C40C-6F4238B748D8}"/>
              </a:ext>
            </a:extLst>
          </p:cNvPr>
          <p:cNvSpPr txBox="1"/>
          <p:nvPr/>
        </p:nvSpPr>
        <p:spPr>
          <a:xfrm>
            <a:off x="3490119" y="7720231"/>
            <a:ext cx="94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của mỗi bạn cho ta hình ảnh về góc.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331118" y="1738124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9B6E07-EC5C-161E-30AE-8DF7F5AE826F}"/>
              </a:ext>
            </a:extLst>
          </p:cNvPr>
          <p:cNvSpPr txBox="1"/>
          <p:nvPr/>
        </p:nvSpPr>
        <p:spPr>
          <a:xfrm>
            <a:off x="3856696" y="187156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Góc vuông, góc không vuông.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C4C776-23E7-ADC6-DC9C-8D5F3B5E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028" y="2590800"/>
            <a:ext cx="9152270" cy="2540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8C950F-DC5D-3E39-67B0-D6A398EFB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063" r="72004" b="5760"/>
          <a:stretch/>
        </p:blipFill>
        <p:spPr>
          <a:xfrm>
            <a:off x="5390427" y="5060107"/>
            <a:ext cx="2690864" cy="115052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5E321-6FE8-A92B-A362-89D26A611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29358" t="1131" r="37531" b="5761"/>
          <a:stretch/>
        </p:blipFill>
        <p:spPr>
          <a:xfrm>
            <a:off x="8309891" y="5060106"/>
            <a:ext cx="3203487" cy="1100751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A7A3D5A-D203-55C1-93C7-D0945BCBF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65157" r="928" b="6892"/>
          <a:stretch/>
        </p:blipFill>
        <p:spPr>
          <a:xfrm>
            <a:off x="11943627" y="5029200"/>
            <a:ext cx="3281292" cy="1100750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2EEDD94-0277-093C-89D3-83B998D3B458}"/>
              </a:ext>
            </a:extLst>
          </p:cNvPr>
          <p:cNvSpPr txBox="1"/>
          <p:nvPr/>
        </p:nvSpPr>
        <p:spPr>
          <a:xfrm>
            <a:off x="1250242" y="620150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Ê ke.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EF39C06-6381-A2A7-CAFE-9FC431AA4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319" y="6267609"/>
            <a:ext cx="10515600" cy="278547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331118" y="1524000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007280" y="76200"/>
            <a:ext cx="6335389" cy="992290"/>
            <a:chOff x="4539228" y="172432"/>
            <a:chExt cx="6228492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228492" cy="992290"/>
              <a:chOff x="4539228" y="172432"/>
              <a:chExt cx="6228492" cy="9922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39228" y="172432"/>
                <a:ext cx="6228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0C052B-A68C-B72B-A922-87073BD8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14"/>
          <a:stretch/>
        </p:blipFill>
        <p:spPr>
          <a:xfrm>
            <a:off x="3817938" y="4151168"/>
            <a:ext cx="9662633" cy="54500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1511539" y="2726324"/>
            <a:ext cx="1256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ê ke, hãy tìm góc vuông, góc không vuông trong các hình sau đây.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0691DC70-A872-4E05-12E5-D114029ED68A}"/>
              </a:ext>
            </a:extLst>
          </p:cNvPr>
          <p:cNvSpPr/>
          <p:nvPr/>
        </p:nvSpPr>
        <p:spPr>
          <a:xfrm>
            <a:off x="3794919" y="3751983"/>
            <a:ext cx="3352800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5229" r="-1" b="12980"/>
          <a:stretch/>
        </p:blipFill>
        <p:spPr>
          <a:xfrm>
            <a:off x="5007280" y="4817687"/>
            <a:ext cx="1014103" cy="839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463A32-8390-7574-40ED-2C52334EA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5229" r="-1" b="12980"/>
          <a:stretch/>
        </p:blipFill>
        <p:spPr>
          <a:xfrm rot="8140522">
            <a:off x="8498063" y="7034836"/>
            <a:ext cx="1014103" cy="839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6C96-346B-42F7-D42E-30BD1EA3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1780845">
            <a:off x="7872368" y="5073777"/>
            <a:ext cx="1041897" cy="862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3CDF7C3-05C5-9A5B-289B-8B4747131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20700957">
            <a:off x="10927615" y="4710214"/>
            <a:ext cx="1041897" cy="8622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9BE5ECD-372D-1144-CA88-F7770B30D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5400000">
            <a:off x="11542324" y="6897562"/>
            <a:ext cx="1041897" cy="862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54CD64A-6D16-0D67-61AA-E25E721ED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670514">
            <a:off x="5404959" y="6668226"/>
            <a:ext cx="744449" cy="616123"/>
          </a:xfrm>
          <a:prstGeom prst="rect">
            <a:avLst/>
          </a:prstGeom>
        </p:spPr>
      </p:pic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xmlns="" id="{0530C8F1-E4F0-42BB-1489-277261D8EFFD}"/>
              </a:ext>
            </a:extLst>
          </p:cNvPr>
          <p:cNvSpPr/>
          <p:nvPr/>
        </p:nvSpPr>
        <p:spPr>
          <a:xfrm>
            <a:off x="7168338" y="6418982"/>
            <a:ext cx="3938636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3" y="16256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07280" y="76200"/>
            <a:ext cx="6335389" cy="992290"/>
            <a:chOff x="4539228" y="172432"/>
            <a:chExt cx="6228492" cy="992290"/>
          </a:xfrm>
        </p:grpSpPr>
        <p:grpSp>
          <p:nvGrpSpPr>
            <p:cNvPr id="23" name="Group 22"/>
            <p:cNvGrpSpPr/>
            <p:nvPr/>
          </p:nvGrpSpPr>
          <p:grpSpPr>
            <a:xfrm>
              <a:off x="4539228" y="172432"/>
              <a:ext cx="6228492" cy="992290"/>
              <a:chOff x="4539228" y="172432"/>
              <a:chExt cx="6228492" cy="99229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39228" y="172432"/>
                <a:ext cx="6228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243E5AF-CAC9-EE35-B7C1-B4516FA05999}"/>
              </a:ext>
            </a:extLst>
          </p:cNvPr>
          <p:cNvSpPr/>
          <p:nvPr/>
        </p:nvSpPr>
        <p:spPr>
          <a:xfrm>
            <a:off x="1591246" y="25497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E9383F-6775-5510-6F05-692630B58684}"/>
              </a:ext>
            </a:extLst>
          </p:cNvPr>
          <p:cNvSpPr txBox="1"/>
          <p:nvPr/>
        </p:nvSpPr>
        <p:spPr>
          <a:xfrm>
            <a:off x="1778336" y="25376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2E6274-E306-6D0A-FC74-685357AAA8A0}"/>
              </a:ext>
            </a:extLst>
          </p:cNvPr>
          <p:cNvSpPr txBox="1"/>
          <p:nvPr/>
        </p:nvSpPr>
        <p:spPr>
          <a:xfrm>
            <a:off x="2318632" y="2514600"/>
            <a:ext cx="780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giấy ô li, hãy kẻ một góc vuông.</a:t>
            </a:r>
          </a:p>
        </p:txBody>
      </p:sp>
      <p:pic>
        <p:nvPicPr>
          <p:cNvPr id="28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xmlns="" id="{A9B83D31-2750-175E-8F96-F9AE5C7D4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768397" y="332024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835683-C714-47E0-2BDF-9E825EFFE3D6}"/>
              </a:ext>
            </a:extLst>
          </p:cNvPr>
          <p:cNvCxnSpPr/>
          <p:nvPr/>
        </p:nvCxnSpPr>
        <p:spPr>
          <a:xfrm>
            <a:off x="5547519" y="3657600"/>
            <a:ext cx="0" cy="40386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5010BB9F-54A8-D37D-7B5B-2AA23E0DC65E}"/>
              </a:ext>
            </a:extLst>
          </p:cNvPr>
          <p:cNvCxnSpPr>
            <a:cxnSpLocks/>
          </p:cNvCxnSpPr>
          <p:nvPr/>
        </p:nvCxnSpPr>
        <p:spPr>
          <a:xfrm flipH="1">
            <a:off x="5547519" y="7665396"/>
            <a:ext cx="3810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D5C2A611-3623-3085-D081-705543B025DB}"/>
              </a:ext>
            </a:extLst>
          </p:cNvPr>
          <p:cNvSpPr/>
          <p:nvPr/>
        </p:nvSpPr>
        <p:spPr>
          <a:xfrm>
            <a:off x="5579214" y="5638804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3" y="16256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007280" y="76200"/>
            <a:ext cx="6437981" cy="992290"/>
            <a:chOff x="4539228" y="172432"/>
            <a:chExt cx="6329353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329353" cy="992290"/>
              <a:chOff x="4539228" y="172432"/>
              <a:chExt cx="6329353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3293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A118B2-8F9B-7BFE-A1D5-3493BB5EA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23398" r="1077" b="2114"/>
          <a:stretch/>
        </p:blipFill>
        <p:spPr>
          <a:xfrm>
            <a:off x="3132867" y="3505200"/>
            <a:ext cx="11099077" cy="4421055"/>
          </a:xfrm>
          <a:custGeom>
            <a:avLst/>
            <a:gdLst>
              <a:gd name="connsiteX0" fmla="*/ 6610350 w 6610350"/>
              <a:gd name="connsiteY0" fmla="*/ 3810000 h 3810000"/>
              <a:gd name="connsiteX1" fmla="*/ 0 w 6610350"/>
              <a:gd name="connsiteY1" fmla="*/ 3810000 h 3810000"/>
              <a:gd name="connsiteX2" fmla="*/ 0 w 6610350"/>
              <a:gd name="connsiteY2" fmla="*/ 0 h 3810000"/>
              <a:gd name="connsiteX3" fmla="*/ 1962150 w 6610350"/>
              <a:gd name="connsiteY3" fmla="*/ 0 h 3810000"/>
              <a:gd name="connsiteX4" fmla="*/ 1962150 w 6610350"/>
              <a:gd name="connsiteY4" fmla="*/ 381000 h 3810000"/>
              <a:gd name="connsiteX5" fmla="*/ 5238750 w 6610350"/>
              <a:gd name="connsiteY5" fmla="*/ 381000 h 3810000"/>
              <a:gd name="connsiteX6" fmla="*/ 5238750 w 6610350"/>
              <a:gd name="connsiteY6" fmla="*/ 0 h 3810000"/>
              <a:gd name="connsiteX7" fmla="*/ 6610350 w 661035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350" h="3810000">
                <a:moveTo>
                  <a:pt x="661035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1962150" y="0"/>
                </a:lnTo>
                <a:lnTo>
                  <a:pt x="1962150" y="381000"/>
                </a:lnTo>
                <a:lnTo>
                  <a:pt x="5238750" y="381000"/>
                </a:lnTo>
                <a:lnTo>
                  <a:pt x="5238750" y="0"/>
                </a:lnTo>
                <a:lnTo>
                  <a:pt x="6610350" y="0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0A06E7E-4D5B-47B9-3D61-D755D2190832}"/>
              </a:ext>
            </a:extLst>
          </p:cNvPr>
          <p:cNvSpPr/>
          <p:nvPr/>
        </p:nvSpPr>
        <p:spPr>
          <a:xfrm>
            <a:off x="1588865" y="2632487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CBB72F-0673-059B-DE91-3CA6C3B0B6C6}"/>
              </a:ext>
            </a:extLst>
          </p:cNvPr>
          <p:cNvSpPr txBox="1"/>
          <p:nvPr/>
        </p:nvSpPr>
        <p:spPr>
          <a:xfrm>
            <a:off x="1775955" y="2620376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2A5E2-4677-F1CB-5C4C-76A4605BA914}"/>
              </a:ext>
            </a:extLst>
          </p:cNvPr>
          <p:cNvSpPr txBox="1"/>
          <p:nvPr/>
        </p:nvSpPr>
        <p:spPr>
          <a:xfrm>
            <a:off x="2505721" y="2604987"/>
            <a:ext cx="1172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các hình sau, hình nào có nhiều góc vuông nhất?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08B6C95F-9EF4-3088-6563-5737A66D29A4}"/>
              </a:ext>
            </a:extLst>
          </p:cNvPr>
          <p:cNvSpPr/>
          <p:nvPr/>
        </p:nvSpPr>
        <p:spPr>
          <a:xfrm>
            <a:off x="6844985" y="7315200"/>
            <a:ext cx="823434" cy="762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2" y="1454516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007280" y="76200"/>
            <a:ext cx="6335389" cy="992290"/>
            <a:chOff x="4539228" y="172432"/>
            <a:chExt cx="6228492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228492" cy="992290"/>
              <a:chOff x="4539228" y="172432"/>
              <a:chExt cx="6228492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228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248</Words>
  <Application>Microsoft Office PowerPoint</Application>
  <PresentationFormat>Custom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108</cp:revision>
  <dcterms:created xsi:type="dcterms:W3CDTF">2022-07-10T01:37:20Z</dcterms:created>
  <dcterms:modified xsi:type="dcterms:W3CDTF">2023-06-07T06:19:00Z</dcterms:modified>
</cp:coreProperties>
</file>