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02" r:id="rId4"/>
    <p:sldId id="290" r:id="rId5"/>
    <p:sldId id="333" r:id="rId6"/>
    <p:sldId id="268" r:id="rId7"/>
    <p:sldId id="340" r:id="rId8"/>
    <p:sldId id="353" r:id="rId9"/>
    <p:sldId id="334" r:id="rId10"/>
    <p:sldId id="360" r:id="rId11"/>
    <p:sldId id="3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27B"/>
    <a:srgbClr val="EEB4E6"/>
    <a:srgbClr val="FFE7A3"/>
    <a:srgbClr val="EEBCDD"/>
    <a:srgbClr val="E69ECE"/>
    <a:srgbClr val="B553A7"/>
    <a:srgbClr val="B553B0"/>
    <a:srgbClr val="CF39A8"/>
    <a:srgbClr val="F96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7BE16-7FD1-F897-7624-7C2E8FB85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89A663-A7A3-FDB0-CFE6-E99339A9F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57D26-BD0E-0ECA-5C87-1FDC03A8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08A95C-CE17-99A4-53FE-8C5524C9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0F4C19-B22D-26DB-B972-B0D388EB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01729-3B31-E4B0-B931-777ED8CB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46F51B-22BD-E064-B9A3-C96E372F2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73B96-7B7B-0F66-B69B-E6C54798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ACA6E7-E425-1E92-5E4A-6910A087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0660F-E77B-A155-45DA-CD6E376F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A423FF-9E1D-62C9-6DF0-D4CDAE411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D1467-9954-FE46-AC2F-D15B60144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89A53C-2B07-F2DD-C817-5690B903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ACD3A-5E98-11B1-D5A6-3DEB1534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75F5C-62CA-C8B9-84E3-4B5CC89A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4F18B-3EC8-1C3C-1036-B9F625F2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C8FA3-F45A-5D84-A84A-C8F972F80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4A035F-5EE2-5D59-0DCC-4A891B10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8F8C9-AB3C-3E71-8CF5-693E6E11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8A19E-1315-2CE2-CFB1-65D9B5B1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3A420-1F6B-8A8C-628B-23B6E54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BC7B4E-5669-30EC-5500-08162D2BC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48EE1-1288-3659-B503-D3FF4C04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38675A-7BE0-A142-80CE-D8BD9FE5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350FC-98C6-CDC0-92C4-4BBFCCC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7C192-01AA-52F9-098F-FFB58092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85BFE-7645-D452-1565-A225B125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830265-C23D-434E-3E95-AA204B20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25DF89-0A70-D22B-5CC7-4301A2C3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8A2E8A-8E8B-3EA3-262C-90C432AA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98660A-465B-12FD-E1FC-AF3F5981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134EA-0F07-DEAF-6BD7-679E91CB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9DAD0-7E83-6ACF-53AA-C415CD2E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4AF7D3-0C1B-2F3C-F01E-9A4BD6A99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DA590-2B52-C269-AB82-09FD4871F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E03A7A-B540-CD5B-6E70-DFA3759B3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7A32DB-3359-62BD-E01E-9CCB5486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7F69E3-7FF0-8467-A4BF-CA6436DC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44C5A4-F6F7-E8FE-40D1-2005DFF0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EBC8B-F289-E19E-07B3-32F2C5F0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3991FE-07EB-EFD4-14D7-B5886C9B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D9E0EE-DC98-1E96-6361-E45E4A08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EDB7BA-5CA3-0BC5-CF7D-7C5B2A78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C6840C-3872-21C1-B42F-0E17BD7B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7C2A70-EC3A-216C-221D-C089C150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9E9D70-547A-550E-07EA-8A82482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9AE8A-F342-071B-29C4-C3A30054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65C3E-6FA7-FDDA-BC32-3714BB8F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63ED89-1A44-D4CE-76BD-7BFF7CD9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53D40A-F291-A050-B0D4-B64D3B3B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8A515D-AA8C-DA95-ACFF-4A1C9EF5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116AF2-3A50-D377-8E42-0AA767A9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7CC63-EFF0-FA5C-1244-1F205E13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FB0552-9C9F-D77F-FA38-2864B8D87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4FD7D4-DC22-5434-76FE-F222193C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7A0FC5-5F6B-38B7-EA38-806A3A9B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221F79-FEB0-2534-B8E2-02F0B19E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475480-A801-57EC-754D-D4359CD4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01FC77-7214-6637-5C70-81DE9FA8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FFABBF-CEA6-8C08-7E26-56418323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C6207-3384-F291-32CF-3573210D4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6B07-568E-4358-BB84-7A21157AF5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C7F0A-F196-BBAE-CF7A-E76602990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80B683-2EFE-05A8-A58A-86CEE939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3B745D2-1BE5-FFCA-2501-175225BA404B}"/>
              </a:ext>
            </a:extLst>
          </p:cNvPr>
          <p:cNvSpPr txBox="1">
            <a:spLocks/>
          </p:cNvSpPr>
          <p:nvPr/>
        </p:nvSpPr>
        <p:spPr>
          <a:xfrm>
            <a:off x="510632" y="329063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AB6C868-6371-8D72-F494-20B9DF0B7541}"/>
              </a:ext>
            </a:extLst>
          </p:cNvPr>
          <p:cNvSpPr/>
          <p:nvPr/>
        </p:nvSpPr>
        <p:spPr>
          <a:xfrm>
            <a:off x="998376" y="1670180"/>
            <a:ext cx="2921617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 </a:t>
            </a:r>
          </a:p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51EB78-F429-F889-2F4B-03B04D9F42ED}"/>
              </a:ext>
            </a:extLst>
          </p:cNvPr>
          <p:cNvSpPr txBox="1"/>
          <p:nvPr/>
        </p:nvSpPr>
        <p:spPr>
          <a:xfrm>
            <a:off x="3819795" y="1995755"/>
            <a:ext cx="665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HỌC HỎI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C3FEF3-6961-EBAE-9F4F-FED4A25044B6}"/>
              </a:ext>
            </a:extLst>
          </p:cNvPr>
          <p:cNvSpPr txBox="1"/>
          <p:nvPr/>
        </p:nvSpPr>
        <p:spPr>
          <a:xfrm>
            <a:off x="2459184" y="3204567"/>
            <a:ext cx="7075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Ham học hỏi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812" y="4413379"/>
            <a:ext cx="4651957" cy="21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D82824-6B9B-0417-65A2-CAC3C4759FB4}"/>
              </a:ext>
            </a:extLst>
          </p:cNvPr>
          <p:cNvSpPr txBox="1"/>
          <p:nvPr/>
        </p:nvSpPr>
        <p:spPr>
          <a:xfrm>
            <a:off x="1615440" y="2105561"/>
            <a:ext cx="9865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cố- dặn dò</a:t>
            </a:r>
            <a:endParaRPr lang="en-US" sz="1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57D7C-171B-9F51-7A4D-555DA28A4B29}"/>
              </a:ext>
            </a:extLst>
          </p:cNvPr>
          <p:cNvSpPr txBox="1">
            <a:spLocks/>
          </p:cNvSpPr>
          <p:nvPr/>
        </p:nvSpPr>
        <p:spPr>
          <a:xfrm>
            <a:off x="2002569" y="948485"/>
            <a:ext cx="8304022" cy="2673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</a:t>
            </a: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 </a:t>
            </a:r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endParaRPr lang="en-US" sz="5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5AC4E8-2D97-B5DC-7B04-D2B152C320AA}"/>
              </a:ext>
            </a:extLst>
          </p:cNvPr>
          <p:cNvSpPr txBox="1"/>
          <p:nvPr/>
        </p:nvSpPr>
        <p:spPr>
          <a:xfrm>
            <a:off x="2875280" y="229873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Gluten" pitchFamily="2" charset="0"/>
              </a:rPr>
              <a:t>Tiết 3</a:t>
            </a:r>
            <a:endParaRPr lang="en-US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xmlns="" id="{BEB24048-5431-6433-7076-1CA4F2F7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5642" y="5316957"/>
            <a:ext cx="2240280" cy="20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4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6F5C51-5EDC-9C0C-0A14-62614BB77C3C}"/>
              </a:ext>
            </a:extLst>
          </p:cNvPr>
          <p:cNvSpPr txBox="1"/>
          <p:nvPr/>
        </p:nvSpPr>
        <p:spPr>
          <a:xfrm>
            <a:off x="2804160" y="2400330"/>
            <a:ext cx="863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>
                <a:solidFill>
                  <a:srgbClr val="7030A0"/>
                </a:solidFill>
                <a:latin typeface="Gluten" pitchFamily="2" charset="0"/>
              </a:rPr>
              <a:t>Vận dụng</a:t>
            </a:r>
            <a:endParaRPr lang="en-US" sz="2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713A32A-F296-2753-DE92-6D0FC2094424}"/>
              </a:ext>
            </a:extLst>
          </p:cNvPr>
          <p:cNvSpPr txBox="1">
            <a:spLocks/>
          </p:cNvSpPr>
          <p:nvPr/>
        </p:nvSpPr>
        <p:spPr>
          <a:xfrm>
            <a:off x="2515346" y="1512882"/>
            <a:ext cx="9247367" cy="2673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500" b="1">
                <a:solidFill>
                  <a:srgbClr val="FF0000"/>
                </a:solidFill>
                <a:latin typeface="Gluten" pitchFamily="2" charset="0"/>
              </a:rPr>
              <a:t>Khởi động</a:t>
            </a:r>
            <a:r>
              <a:rPr lang="en-US" sz="8800" b="1">
                <a:solidFill>
                  <a:srgbClr val="FF0000"/>
                </a:solidFill>
                <a:latin typeface="Gluten" pitchFamily="2" charset="0"/>
              </a:rPr>
              <a:t> </a:t>
            </a:r>
          </a:p>
        </p:txBody>
      </p:sp>
      <p:pic>
        <p:nvPicPr>
          <p:cNvPr id="3" name="Picture 4" descr="Bộ trò chơi khởi động phá băng - BTN HTTL An Trung">
            <a:extLst>
              <a:ext uri="{FF2B5EF4-FFF2-40B4-BE49-F238E27FC236}">
                <a16:creationId xmlns:a16="http://schemas.microsoft.com/office/drawing/2014/main" xmlns="" id="{BB5EDB25-412B-474A-239F-1A2FB0D2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7" b="91803" l="6000" r="96000">
                        <a14:foregroundMark x1="23111" y1="39344" x2="34000" y2="73770"/>
                        <a14:foregroundMark x1="9333" y1="26557" x2="25556" y2="66230"/>
                        <a14:foregroundMark x1="6000" y1="48852" x2="10667" y2="55738"/>
                        <a14:foregroundMark x1="34667" y1="75410" x2="41556" y2="73770"/>
                        <a14:foregroundMark x1="39556" y1="60328" x2="39556" y2="60328"/>
                        <a14:foregroundMark x1="39556" y1="59016" x2="40000" y2="58033"/>
                        <a14:foregroundMark x1="52000" y1="62951" x2="53111" y2="65246"/>
                        <a14:foregroundMark x1="47333" y1="18033" x2="50000" y2="11475"/>
                        <a14:foregroundMark x1="33778" y1="20984" x2="37333" y2="6230"/>
                        <a14:foregroundMark x1="36667" y1="4262" x2="36222" y2="6885"/>
                        <a14:foregroundMark x1="18000" y1="90820" x2="19778" y2="90820"/>
                        <a14:foregroundMark x1="17111" y1="80984" x2="19333" y2="85246"/>
                        <a14:foregroundMark x1="28444" y1="73770" x2="35333" y2="84918"/>
                        <a14:foregroundMark x1="82889" y1="42951" x2="88000" y2="59016"/>
                        <a14:foregroundMark x1="81333" y1="50820" x2="83778" y2="63934"/>
                        <a14:foregroundMark x1="84000" y1="65902" x2="85111" y2="86885"/>
                        <a14:foregroundMark x1="92428" y1="65951" x2="94889" y2="66230"/>
                        <a14:foregroundMark x1="89111" y1="65574" x2="91325" y2="65825"/>
                        <a14:foregroundMark x1="95556" y1="67213" x2="95778" y2="67213"/>
                        <a14:foregroundMark x1="93544" y1="70148" x2="96000" y2="68197"/>
                        <a14:foregroundMark x1="92637" y1="70868" x2="93106" y2="70496"/>
                        <a14:foregroundMark x1="90222" y1="72787" x2="92517" y2="70964"/>
                        <a14:foregroundMark x1="90540" y1="71616" x2="90889" y2="72131"/>
                        <a14:foregroundMark x1="87556" y1="67213" x2="90091" y2="70953"/>
                        <a14:foregroundMark x1="66889" y1="41311" x2="67778" y2="48852"/>
                        <a14:foregroundMark x1="53111" y1="61311" x2="53111" y2="64918"/>
                        <a14:foregroundMark x1="83556" y1="89508" x2="82667" y2="89180"/>
                        <a14:foregroundMark x1="82444" y1="90492" x2="82000" y2="88852"/>
                        <a14:foregroundMark x1="82000" y1="90164" x2="82000" y2="90164"/>
                        <a14:foregroundMark x1="81333" y1="89180" x2="81333" y2="91803"/>
                        <a14:foregroundMark x1="40222" y1="56066" x2="39778" y2="55738"/>
                        <a14:foregroundMark x1="30000" y1="50820" x2="37111" y2="44262"/>
                        <a14:backgroundMark x1="92222" y1="66557" x2="91778" y2="65246"/>
                        <a14:backgroundMark x1="92222" y1="66557" x2="91111" y2="64262"/>
                        <a14:backgroundMark x1="91778" y1="67541" x2="91778" y2="66885"/>
                        <a14:backgroundMark x1="91556" y1="65574" x2="90667" y2="63279"/>
                        <a14:backgroundMark x1="92444" y1="66557" x2="91556" y2="65574"/>
                        <a14:backgroundMark x1="91556" y1="66557" x2="92444" y2="6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21" y="3892555"/>
            <a:ext cx="4286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óng bay">
            <a:extLst>
              <a:ext uri="{FF2B5EF4-FFF2-40B4-BE49-F238E27FC236}">
                <a16:creationId xmlns:a16="http://schemas.microsoft.com/office/drawing/2014/main" xmlns="" id="{C885C978-CDD1-89E0-968E-3265304A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7" y="270230"/>
            <a:ext cx="1862127" cy="37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7C22B9-CD66-8B67-47FA-5D61ACA1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2" y="233104"/>
            <a:ext cx="2838846" cy="998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148B8F-DE1C-8F3B-CA41-AF80E6BDB9D4}"/>
              </a:ext>
            </a:extLst>
          </p:cNvPr>
          <p:cNvSpPr txBox="1"/>
          <p:nvPr/>
        </p:nvSpPr>
        <p:spPr>
          <a:xfrm>
            <a:off x="1077129" y="1424435"/>
            <a:ext cx="10300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các bạn những điều thú vị mà em đã học được từ một người bạn, một cuốn sách hoặc một chương trình truyền hình.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43D1741-0A8C-D93E-98FA-1DB06F08D78E}"/>
              </a:ext>
            </a:extLst>
          </p:cNvPr>
          <p:cNvSpPr/>
          <p:nvPr/>
        </p:nvSpPr>
        <p:spPr>
          <a:xfrm>
            <a:off x="418960" y="1470799"/>
            <a:ext cx="568342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9DE5D44-A631-8B98-8B4C-48AA7BB24D31}"/>
              </a:ext>
            </a:extLst>
          </p:cNvPr>
          <p:cNvSpPr/>
          <p:nvPr/>
        </p:nvSpPr>
        <p:spPr>
          <a:xfrm>
            <a:off x="496587" y="3247055"/>
            <a:ext cx="568342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39E0D1-D1C4-78ED-8B94-AEC0080B8127}"/>
              </a:ext>
            </a:extLst>
          </p:cNvPr>
          <p:cNvSpPr txBox="1"/>
          <p:nvPr/>
        </p:nvSpPr>
        <p:spPr>
          <a:xfrm>
            <a:off x="987302" y="3247055"/>
            <a:ext cx="823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tấm gương ham học hỏi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18312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ấm gương vượt khó học giỏi của cô bé mồ côi Phạm Ngọc Tiểu Vy | Báo Dân  tộc và Phát triển">
            <a:extLst>
              <a:ext uri="{FF2B5EF4-FFF2-40B4-BE49-F238E27FC236}">
                <a16:creationId xmlns:a16="http://schemas.microsoft.com/office/drawing/2014/main" xmlns="" id="{AE86FB10-547B-757E-EE58-B0641648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3" y="2436002"/>
            <a:ext cx="4402456" cy="35131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văn mẫu lớp 6: Kể một tấm gương kiên trì vượt khó trong học tập mà em  biết">
            <a:extLst>
              <a:ext uri="{FF2B5EF4-FFF2-40B4-BE49-F238E27FC236}">
                <a16:creationId xmlns:a16="http://schemas.microsoft.com/office/drawing/2014/main" xmlns="" id="{08152874-AF71-C8D6-59DE-15476BA7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525696"/>
            <a:ext cx="4402457" cy="3333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78E559-C467-B442-CAE4-6924F4BE5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15" y="167790"/>
            <a:ext cx="2838846" cy="9980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7249DE93-CAE6-96FC-31E5-FDD79FEB44EB}"/>
              </a:ext>
            </a:extLst>
          </p:cNvPr>
          <p:cNvSpPr/>
          <p:nvPr/>
        </p:nvSpPr>
        <p:spPr>
          <a:xfrm>
            <a:off x="459600" y="1064398"/>
            <a:ext cx="688480" cy="683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9EAF8B-7E66-3833-F497-9FC67F99B489}"/>
              </a:ext>
            </a:extLst>
          </p:cNvPr>
          <p:cNvSpPr txBox="1"/>
          <p:nvPr/>
        </p:nvSpPr>
        <p:spPr>
          <a:xfrm>
            <a:off x="1148080" y="1051007"/>
            <a:ext cx="10300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các bạn những điều thú vị mà em đã học được từ một người bạn, một cuốn sách hoặc một chương trình truyền hình.</a:t>
            </a:r>
          </a:p>
        </p:txBody>
      </p:sp>
    </p:spTree>
    <p:extLst>
      <p:ext uri="{BB962C8B-B14F-4D97-AF65-F5344CB8AC3E}">
        <p14:creationId xmlns:p14="http://schemas.microsoft.com/office/powerpoint/2010/main" val="32910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72E1F1-EACF-E35A-A0FB-363B17DD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0" y="1769807"/>
            <a:ext cx="11015267" cy="3923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2E470A-E6C5-F0CB-74FD-EA23ACC33A5E}"/>
              </a:ext>
            </a:extLst>
          </p:cNvPr>
          <p:cNvSpPr txBox="1"/>
          <p:nvPr/>
        </p:nvSpPr>
        <p:spPr>
          <a:xfrm>
            <a:off x="859483" y="1246587"/>
            <a:ext cx="823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Nunito Black" pitchFamily="2" charset="0"/>
              </a:rPr>
              <a:t>Kể về một tấm gương ham học hỏi mà em biết.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E2D144D-2DCF-5FD6-E677-BE8B5DBD4CB6}"/>
              </a:ext>
            </a:extLst>
          </p:cNvPr>
          <p:cNvSpPr/>
          <p:nvPr/>
        </p:nvSpPr>
        <p:spPr>
          <a:xfrm>
            <a:off x="345563" y="1165123"/>
            <a:ext cx="568342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00FAFA-9D7A-AA1C-1FB3-3FB1FC3D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78" y="167054"/>
            <a:ext cx="2838846" cy="9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07CE013-C40F-A544-8BD8-9D44A7E05174}"/>
              </a:ext>
            </a:extLst>
          </p:cNvPr>
          <p:cNvSpPr/>
          <p:nvPr/>
        </p:nvSpPr>
        <p:spPr>
          <a:xfrm>
            <a:off x="854410" y="1770893"/>
            <a:ext cx="9981352" cy="25125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3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luôn là người ham học hỏi. Ham học hỏi sẽ giúp em thêm hiểu biết, có thêm đam mê và niềm vui về những điều mà em yêu thích.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B9FBDF1-FE5E-01B0-3A47-B8DB60BE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108" y1="82167" x2="49369" y2="89575"/>
                        <a14:backgroundMark x1="50991" y1="65432" x2="50991" y2="80110"/>
                        <a14:backgroundMark x1="51712" y1="80384" x2="50270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80" y="3219062"/>
            <a:ext cx="3480318" cy="39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A7F504-5030-CFF1-4134-7E553E1A0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38846" cy="9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6A1662C-3619-8939-D498-A8F9977BD95B}"/>
              </a:ext>
            </a:extLst>
          </p:cNvPr>
          <p:cNvSpPr/>
          <p:nvPr/>
        </p:nvSpPr>
        <p:spPr>
          <a:xfrm>
            <a:off x="3118765" y="1390261"/>
            <a:ext cx="6102220" cy="30604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 biết phải hỏi</a:t>
            </a:r>
          </a:p>
          <a:p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 giỏi phải học.</a:t>
            </a:r>
          </a:p>
          <a:p>
            <a:r>
              <a:rPr lang="en-US" sz="4400" i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( Tục ngữ)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955E8-6785-6E47-6BBB-32FC870A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9" y="195943"/>
            <a:ext cx="2838846" cy="998069"/>
          </a:xfrm>
          <a:prstGeom prst="rect">
            <a:avLst/>
          </a:prstGeom>
        </p:spPr>
      </p:pic>
      <p:pic>
        <p:nvPicPr>
          <p:cNvPr id="7" name="Picture 2" descr="bóng bay">
            <a:extLst>
              <a:ext uri="{FF2B5EF4-FFF2-40B4-BE49-F238E27FC236}">
                <a16:creationId xmlns:a16="http://schemas.microsoft.com/office/drawing/2014/main" xmlns="" id="{36C3F654-31DE-6E2E-D608-4B0216A6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2" y="2276312"/>
            <a:ext cx="1862127" cy="37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162</Words>
  <Application>Microsoft Office PowerPoint</Application>
  <PresentationFormat>Custom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11</cp:revision>
  <dcterms:created xsi:type="dcterms:W3CDTF">2022-07-11T04:43:25Z</dcterms:created>
  <dcterms:modified xsi:type="dcterms:W3CDTF">2023-06-07T08:57:47Z</dcterms:modified>
</cp:coreProperties>
</file>