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1"/>
  </p:notesMasterIdLst>
  <p:sldIdLst>
    <p:sldId id="470" r:id="rId5"/>
    <p:sldId id="471" r:id="rId6"/>
    <p:sldId id="352" r:id="rId7"/>
    <p:sldId id="513" r:id="rId8"/>
    <p:sldId id="472" r:id="rId9"/>
    <p:sldId id="496" r:id="rId10"/>
    <p:sldId id="318" r:id="rId11"/>
    <p:sldId id="503" r:id="rId12"/>
    <p:sldId id="514" r:id="rId13"/>
    <p:sldId id="515" r:id="rId14"/>
    <p:sldId id="516" r:id="rId15"/>
    <p:sldId id="497" r:id="rId16"/>
    <p:sldId id="502" r:id="rId17"/>
    <p:sldId id="517" r:id="rId18"/>
    <p:sldId id="293" r:id="rId19"/>
    <p:sldId id="518" r:id="rId20"/>
    <p:sldId id="282" r:id="rId21"/>
    <p:sldId id="283" r:id="rId22"/>
    <p:sldId id="499" r:id="rId23"/>
    <p:sldId id="500" r:id="rId24"/>
    <p:sldId id="504" r:id="rId25"/>
    <p:sldId id="507" r:id="rId26"/>
    <p:sldId id="510" r:id="rId27"/>
    <p:sldId id="508" r:id="rId28"/>
    <p:sldId id="511" r:id="rId29"/>
    <p:sldId id="4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696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06/06/2023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11" Type="http://schemas.openxmlformats.org/officeDocument/2006/relationships/slide" Target="slide21.xml"/><Relationship Id="rId5" Type="http://schemas.openxmlformats.org/officeDocument/2006/relationships/image" Target="../media/image44.png"/><Relationship Id="rId1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image" Target="../media/image43.png"/><Relationship Id="rId9" Type="http://schemas.openxmlformats.org/officeDocument/2006/relationships/slide" Target="slide19.xml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xmlns="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xmlns="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xmlns="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xmlns="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xmlns="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xmlns="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xmlns="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xmlns="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xmlns="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xmlns="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xmlns="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xmlns="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xmlns="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xmlns="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xmlns="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xmlns="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xmlns="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xmlns="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xmlns="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xmlns="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xmlns="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xmlns="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xmlns="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xmlns="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xmlns="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xmlns="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xmlns="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xmlns="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xmlns="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xmlns="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xmlns="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xmlns="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xmlns="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xmlns="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xmlns="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8"/>
            <a:ext cx="12187592" cy="7007037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xmlns="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xmlns="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xmlns="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xmlns="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xmlns="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xmlns="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xmlns="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xmlns="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xmlns="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xmlns="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632</Words>
  <Application>Microsoft Office PowerPoint</Application>
  <PresentationFormat>Custom</PresentationFormat>
  <Paragraphs>69</Paragraphs>
  <Slides>26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54</cp:revision>
  <dcterms:created xsi:type="dcterms:W3CDTF">2022-07-19T23:39:35Z</dcterms:created>
  <dcterms:modified xsi:type="dcterms:W3CDTF">2023-06-06T15:54:26Z</dcterms:modified>
</cp:coreProperties>
</file>