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59" r:id="rId4"/>
    <p:sldId id="290" r:id="rId5"/>
    <p:sldId id="292" r:id="rId6"/>
    <p:sldId id="335" r:id="rId7"/>
    <p:sldId id="293" r:id="rId8"/>
    <p:sldId id="336" r:id="rId9"/>
    <p:sldId id="307" r:id="rId10"/>
    <p:sldId id="263" r:id="rId11"/>
    <p:sldId id="351" r:id="rId12"/>
    <p:sldId id="346" r:id="rId13"/>
    <p:sldId id="352" r:id="rId14"/>
    <p:sldId id="258" r:id="rId15"/>
    <p:sldId id="333" r:id="rId16"/>
    <p:sldId id="261" r:id="rId17"/>
    <p:sldId id="260" r:id="rId18"/>
    <p:sldId id="334" r:id="rId19"/>
    <p:sldId id="353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62" d="100"/>
          <a:sy n="62" d="100"/>
        </p:scale>
        <p:origin x="-82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image" Target="../media/image36.jpg"/><Relationship Id="rId7" Type="http://schemas.openxmlformats.org/officeDocument/2006/relationships/slide" Target="slide16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slide" Target="slide15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4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5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5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1"/>
            <a:ext cx="7943776" cy="144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1F4AA7-59B4-4D96-AE5D-DC8D7DBFC736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xmlns="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713731"/>
            <a:chOff x="115912" y="167692"/>
            <a:chExt cx="11766934" cy="2262042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xmlns="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được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xmlns="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xmlns="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được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xmlns="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xmlns="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-1602769" y="102742"/>
            <a:ext cx="1335641" cy="138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537</Words>
  <Application>Microsoft Office PowerPoint</Application>
  <PresentationFormat>Custom</PresentationFormat>
  <Paragraphs>46</Paragraphs>
  <Slides>19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2022-10-28T07:16:26Z</dcterms:created>
  <dcterms:modified xsi:type="dcterms:W3CDTF">2023-06-06T12:43:50Z</dcterms:modified>
</cp:coreProperties>
</file>