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310" r:id="rId4"/>
    <p:sldId id="269" r:id="rId5"/>
    <p:sldId id="281" r:id="rId6"/>
    <p:sldId id="311" r:id="rId7"/>
    <p:sldId id="300" r:id="rId8"/>
    <p:sldId id="312" r:id="rId9"/>
    <p:sldId id="313" r:id="rId10"/>
    <p:sldId id="314" r:id="rId11"/>
    <p:sldId id="315" r:id="rId12"/>
    <p:sldId id="316" r:id="rId13"/>
    <p:sldId id="3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40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71DA7-B127-452D-A1E0-DB5F5EB27F97}" type="datetimeFigureOut">
              <a:rPr lang="en-US" smtClean="0"/>
              <a:t>06/06/2023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9BA35-7E53-47D6-B3B1-526DBAE7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8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83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73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3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08086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96860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4046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18244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75307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33727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15057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79127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86146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063" y="235037"/>
            <a:ext cx="1454063" cy="14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3065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5558826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205740" y="298450"/>
            <a:ext cx="11781155" cy="6431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9E2422D3-25E6-4ACB-8411-748F9C4F672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592" y="0"/>
            <a:ext cx="989474" cy="98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9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" y="-31750"/>
            <a:ext cx="12222480" cy="6920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A4B728-183A-400E-B702-162C142EA0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18648"/>
          <a:stretch/>
        </p:blipFill>
        <p:spPr>
          <a:xfrm>
            <a:off x="-286440" y="-922976"/>
            <a:ext cx="13549516" cy="7647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4B71B2C-0B87-424F-9E31-974837FD4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491" y="687610"/>
            <a:ext cx="3194581" cy="1072989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xmlns="" id="{65FA76D8-1AFE-4594-BB04-1B2B925134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87" y="3831815"/>
            <a:ext cx="3548653" cy="3548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36BC2AD-3294-4EE6-A25E-75131341AD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3274918"/>
            <a:ext cx="3857356" cy="3857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93F37F1-C11C-44D6-8E1A-5BA7AD68309D}"/>
              </a:ext>
            </a:extLst>
          </p:cNvPr>
          <p:cNvSpPr/>
          <p:nvPr/>
        </p:nvSpPr>
        <p:spPr>
          <a:xfrm>
            <a:off x="1578759" y="3743945"/>
            <a:ext cx="10024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6: TÍCH CỰC HOÀN THÀNH NHIỆM VỤ</a:t>
            </a:r>
            <a:endParaRPr lang="vi-VN" sz="3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D4645B5-F4A4-416A-A00D-2230AA84A770}"/>
              </a:ext>
            </a:extLst>
          </p:cNvPr>
          <p:cNvSpPr/>
          <p:nvPr/>
        </p:nvSpPr>
        <p:spPr>
          <a:xfrm>
            <a:off x="1476209" y="2509096"/>
            <a:ext cx="10024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5: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 CỰC HOÀN THÀNH NHIỆM VỤ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BA18707-B10F-48BB-BBF2-8AF71F396B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xmlns="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485C81-DF2B-4C91-BCCC-3C19062CB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888" y="1418844"/>
            <a:ext cx="6739113" cy="5301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CCFD5D-D9F2-4EBF-B9A9-F3A6592C65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47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xmlns="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0677F4-37C5-4C43-86B7-EEDC46C44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237" y="1495182"/>
            <a:ext cx="8858994" cy="4962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C09920-D398-4D93-8CB5-933F13FBFA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67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xmlns="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BB4954-5A8D-48AF-B252-D8431D05E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274" y="1724346"/>
            <a:ext cx="8382406" cy="4385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1C03B5-05D3-44DF-9E0B-4941BE5EBF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17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-31750"/>
            <a:ext cx="12222480" cy="6920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B28C623-B6C3-4033-8149-FA03D9F61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222" y="2075096"/>
            <a:ext cx="6170382" cy="2359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3616DDA-602E-4CDC-BC46-C7557C779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19" y="2456427"/>
            <a:ext cx="4401573" cy="4401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0994EA-964B-4A0A-B280-87B590EE6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18648"/>
          <a:stretch/>
        </p:blipFill>
        <p:spPr>
          <a:xfrm>
            <a:off x="-1093423" y="-304800"/>
            <a:ext cx="11117542" cy="6692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28" y="993914"/>
            <a:ext cx="6168252" cy="6168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0968BD-9A22-40BE-936C-E93971D5A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2985" y="3024548"/>
            <a:ext cx="5883150" cy="1926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D152FAC-33C2-40B8-A31B-477B494D1E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F8668F-E660-4918-B4C7-8F1E2621A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05" y="300585"/>
            <a:ext cx="10587789" cy="62445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1D092B-194E-4F97-A4D5-D9EBEFB6A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74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2" r="48577" b="32019"/>
          <a:stretch/>
        </p:blipFill>
        <p:spPr>
          <a:xfrm>
            <a:off x="4847208" y="-77274"/>
            <a:ext cx="7210601" cy="4778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829" y="-465995"/>
            <a:ext cx="8712941" cy="87129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226" y="4076171"/>
            <a:ext cx="5689584" cy="3200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64C4C3-D4A9-4D04-BDFD-B246846B1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2559" y="1754808"/>
            <a:ext cx="4919898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9D1B3D-DB09-4919-B7CA-9CE8F31758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1;p27">
            <a:extLst>
              <a:ext uri="{FF2B5EF4-FFF2-40B4-BE49-F238E27FC236}">
                <a16:creationId xmlns:a16="http://schemas.microsoft.com/office/drawing/2014/main" xmlns="" id="{1E175A8C-8F4E-4A3D-9BE1-5173EE374094}"/>
              </a:ext>
            </a:extLst>
          </p:cNvPr>
          <p:cNvSpPr/>
          <p:nvPr/>
        </p:nvSpPr>
        <p:spPr>
          <a:xfrm rot="12934007">
            <a:off x="1555777" y="3905981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144F61F0-626B-4A08-8D5F-BB44C9E65563}"/>
              </a:ext>
            </a:extLst>
          </p:cNvPr>
          <p:cNvGrpSpPr/>
          <p:nvPr/>
        </p:nvGrpSpPr>
        <p:grpSpPr>
          <a:xfrm>
            <a:off x="909189" y="424505"/>
            <a:ext cx="9793932" cy="857604"/>
            <a:chOff x="1229832" y="2260106"/>
            <a:chExt cx="7345449" cy="643203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1BB2720F-9886-4FC7-8D0D-7D2D86F01CC2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9585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1: 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hay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ý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dưới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đây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60" name="Google Shape;612;p27">
              <a:extLst>
                <a:ext uri="{FF2B5EF4-FFF2-40B4-BE49-F238E27FC236}">
                  <a16:creationId xmlns:a16="http://schemas.microsoft.com/office/drawing/2014/main" xmlns="" id="{BCB25B41-86E8-4EF5-82DA-683A4D26497A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61" name="Google Shape;613;p27">
                <a:extLst>
                  <a:ext uri="{FF2B5EF4-FFF2-40B4-BE49-F238E27FC236}">
                    <a16:creationId xmlns:a16="http://schemas.microsoft.com/office/drawing/2014/main" xmlns="" id="{C6368B96-A8DC-462F-BD1B-16A4AEFBC213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14;p27">
                <a:extLst>
                  <a:ext uri="{FF2B5EF4-FFF2-40B4-BE49-F238E27FC236}">
                    <a16:creationId xmlns:a16="http://schemas.microsoft.com/office/drawing/2014/main" xmlns="" id="{BDA05D9D-1BE8-45DF-8E12-295E4CA0369C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rgbClr val="65C1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15;p27">
                <a:extLst>
                  <a:ext uri="{FF2B5EF4-FFF2-40B4-BE49-F238E27FC236}">
                    <a16:creationId xmlns:a16="http://schemas.microsoft.com/office/drawing/2014/main" xmlns="" id="{A3DCCA99-BFEF-476E-AC54-68C77CC3276D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rgbClr val="5295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16;p27">
                <a:extLst>
                  <a:ext uri="{FF2B5EF4-FFF2-40B4-BE49-F238E27FC236}">
                    <a16:creationId xmlns:a16="http://schemas.microsoft.com/office/drawing/2014/main" xmlns="" id="{83B7FCEF-8D4A-4218-9432-53C82979E80D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17;p27">
                <a:extLst>
                  <a:ext uri="{FF2B5EF4-FFF2-40B4-BE49-F238E27FC236}">
                    <a16:creationId xmlns:a16="http://schemas.microsoft.com/office/drawing/2014/main" xmlns="" id="{49DA3BE3-B596-4A4A-A4E7-F29692BD63CC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18;p27">
                <a:extLst>
                  <a:ext uri="{FF2B5EF4-FFF2-40B4-BE49-F238E27FC236}">
                    <a16:creationId xmlns:a16="http://schemas.microsoft.com/office/drawing/2014/main" xmlns="" id="{72BC9DB8-EE1F-43FF-8F05-5C8DF6D33B8D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19;p27">
                <a:extLst>
                  <a:ext uri="{FF2B5EF4-FFF2-40B4-BE49-F238E27FC236}">
                    <a16:creationId xmlns:a16="http://schemas.microsoft.com/office/drawing/2014/main" xmlns="" id="{AF662446-C456-4EDE-B1BB-DF103BD47E62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20;p27">
                <a:extLst>
                  <a:ext uri="{FF2B5EF4-FFF2-40B4-BE49-F238E27FC236}">
                    <a16:creationId xmlns:a16="http://schemas.microsoft.com/office/drawing/2014/main" xmlns="" id="{22998C92-7491-4446-BD52-C55A46AAB6AE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621;p27">
                <a:extLst>
                  <a:ext uri="{FF2B5EF4-FFF2-40B4-BE49-F238E27FC236}">
                    <a16:creationId xmlns:a16="http://schemas.microsoft.com/office/drawing/2014/main" xmlns="" id="{CC1CA36A-D3DB-44F6-AC66-074D503B7B69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622;p27">
                <a:extLst>
                  <a:ext uri="{FF2B5EF4-FFF2-40B4-BE49-F238E27FC236}">
                    <a16:creationId xmlns:a16="http://schemas.microsoft.com/office/drawing/2014/main" xmlns="" id="{E7FACDC8-178B-49A4-BD8C-E468435F6BC9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623;p27">
                <a:extLst>
                  <a:ext uri="{FF2B5EF4-FFF2-40B4-BE49-F238E27FC236}">
                    <a16:creationId xmlns:a16="http://schemas.microsoft.com/office/drawing/2014/main" xmlns="" id="{88237103-1C0E-44C8-ABFF-D0E40A4602C0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624;p27">
                <a:extLst>
                  <a:ext uri="{FF2B5EF4-FFF2-40B4-BE49-F238E27FC236}">
                    <a16:creationId xmlns:a16="http://schemas.microsoft.com/office/drawing/2014/main" xmlns="" id="{D19772A3-3AEA-494D-A76F-CB19BCE3F7D5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625;p27">
                <a:extLst>
                  <a:ext uri="{FF2B5EF4-FFF2-40B4-BE49-F238E27FC236}">
                    <a16:creationId xmlns:a16="http://schemas.microsoft.com/office/drawing/2014/main" xmlns="" id="{DAFCAB93-9E59-4DC7-9974-A382D3A2DEDA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626;p27">
                <a:extLst>
                  <a:ext uri="{FF2B5EF4-FFF2-40B4-BE49-F238E27FC236}">
                    <a16:creationId xmlns:a16="http://schemas.microsoft.com/office/drawing/2014/main" xmlns="" id="{23A93FAF-B193-4B93-8BFC-089E1332E6C8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627;p27">
                <a:extLst>
                  <a:ext uri="{FF2B5EF4-FFF2-40B4-BE49-F238E27FC236}">
                    <a16:creationId xmlns:a16="http://schemas.microsoft.com/office/drawing/2014/main" xmlns="" id="{55426E2F-13F7-43E6-9AA4-57A762860AE1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628;p27">
                <a:extLst>
                  <a:ext uri="{FF2B5EF4-FFF2-40B4-BE49-F238E27FC236}">
                    <a16:creationId xmlns:a16="http://schemas.microsoft.com/office/drawing/2014/main" xmlns="" id="{B64BA733-E95B-430A-82E8-7DA922BDEEF8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629;p27">
                <a:extLst>
                  <a:ext uri="{FF2B5EF4-FFF2-40B4-BE49-F238E27FC236}">
                    <a16:creationId xmlns:a16="http://schemas.microsoft.com/office/drawing/2014/main" xmlns="" id="{39AEE832-52F1-4362-9398-393F0AC14C40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647CD7-CE29-47EE-BF61-98E93C5D2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43" y="1658473"/>
            <a:ext cx="9931077" cy="4904235"/>
          </a:xfrm>
          <a:prstGeom prst="rect">
            <a:avLst/>
          </a:prstGeom>
        </p:spPr>
      </p:pic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xmlns="" id="{3C41E963-ED85-4598-B2C6-99A235A342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160">
            <a:off x="3833983" y="5070596"/>
            <a:ext cx="1247981" cy="10566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BB477DD-6B44-4304-BBD3-9124C80B25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363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1;p27">
            <a:extLst>
              <a:ext uri="{FF2B5EF4-FFF2-40B4-BE49-F238E27FC236}">
                <a16:creationId xmlns:a16="http://schemas.microsoft.com/office/drawing/2014/main" xmlns="" id="{1E175A8C-8F4E-4A3D-9BE1-5173EE374094}"/>
              </a:ext>
            </a:extLst>
          </p:cNvPr>
          <p:cNvSpPr/>
          <p:nvPr/>
        </p:nvSpPr>
        <p:spPr>
          <a:xfrm rot="12934007">
            <a:off x="1555777" y="3905981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144F61F0-626B-4A08-8D5F-BB44C9E65563}"/>
              </a:ext>
            </a:extLst>
          </p:cNvPr>
          <p:cNvGrpSpPr/>
          <p:nvPr/>
        </p:nvGrpSpPr>
        <p:grpSpPr>
          <a:xfrm>
            <a:off x="909189" y="424505"/>
            <a:ext cx="9793932" cy="857604"/>
            <a:chOff x="1229832" y="2260106"/>
            <a:chExt cx="7345449" cy="643203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1BB2720F-9886-4FC7-8D0D-7D2D86F01CC2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9585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1: 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hay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ý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dưới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đây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60" name="Google Shape;612;p27">
              <a:extLst>
                <a:ext uri="{FF2B5EF4-FFF2-40B4-BE49-F238E27FC236}">
                  <a16:creationId xmlns:a16="http://schemas.microsoft.com/office/drawing/2014/main" xmlns="" id="{BCB25B41-86E8-4EF5-82DA-683A4D26497A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61" name="Google Shape;613;p27">
                <a:extLst>
                  <a:ext uri="{FF2B5EF4-FFF2-40B4-BE49-F238E27FC236}">
                    <a16:creationId xmlns:a16="http://schemas.microsoft.com/office/drawing/2014/main" xmlns="" id="{C6368B96-A8DC-462F-BD1B-16A4AEFBC213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14;p27">
                <a:extLst>
                  <a:ext uri="{FF2B5EF4-FFF2-40B4-BE49-F238E27FC236}">
                    <a16:creationId xmlns:a16="http://schemas.microsoft.com/office/drawing/2014/main" xmlns="" id="{BDA05D9D-1BE8-45DF-8E12-295E4CA0369C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rgbClr val="65C1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15;p27">
                <a:extLst>
                  <a:ext uri="{FF2B5EF4-FFF2-40B4-BE49-F238E27FC236}">
                    <a16:creationId xmlns:a16="http://schemas.microsoft.com/office/drawing/2014/main" xmlns="" id="{A3DCCA99-BFEF-476E-AC54-68C77CC3276D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rgbClr val="5295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16;p27">
                <a:extLst>
                  <a:ext uri="{FF2B5EF4-FFF2-40B4-BE49-F238E27FC236}">
                    <a16:creationId xmlns:a16="http://schemas.microsoft.com/office/drawing/2014/main" xmlns="" id="{83B7FCEF-8D4A-4218-9432-53C82979E80D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17;p27">
                <a:extLst>
                  <a:ext uri="{FF2B5EF4-FFF2-40B4-BE49-F238E27FC236}">
                    <a16:creationId xmlns:a16="http://schemas.microsoft.com/office/drawing/2014/main" xmlns="" id="{49DA3BE3-B596-4A4A-A4E7-F29692BD63CC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18;p27">
                <a:extLst>
                  <a:ext uri="{FF2B5EF4-FFF2-40B4-BE49-F238E27FC236}">
                    <a16:creationId xmlns:a16="http://schemas.microsoft.com/office/drawing/2014/main" xmlns="" id="{72BC9DB8-EE1F-43FF-8F05-5C8DF6D33B8D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19;p27">
                <a:extLst>
                  <a:ext uri="{FF2B5EF4-FFF2-40B4-BE49-F238E27FC236}">
                    <a16:creationId xmlns:a16="http://schemas.microsoft.com/office/drawing/2014/main" xmlns="" id="{AF662446-C456-4EDE-B1BB-DF103BD47E62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20;p27">
                <a:extLst>
                  <a:ext uri="{FF2B5EF4-FFF2-40B4-BE49-F238E27FC236}">
                    <a16:creationId xmlns:a16="http://schemas.microsoft.com/office/drawing/2014/main" xmlns="" id="{22998C92-7491-4446-BD52-C55A46AAB6AE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621;p27">
                <a:extLst>
                  <a:ext uri="{FF2B5EF4-FFF2-40B4-BE49-F238E27FC236}">
                    <a16:creationId xmlns:a16="http://schemas.microsoft.com/office/drawing/2014/main" xmlns="" id="{CC1CA36A-D3DB-44F6-AC66-074D503B7B69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622;p27">
                <a:extLst>
                  <a:ext uri="{FF2B5EF4-FFF2-40B4-BE49-F238E27FC236}">
                    <a16:creationId xmlns:a16="http://schemas.microsoft.com/office/drawing/2014/main" xmlns="" id="{E7FACDC8-178B-49A4-BD8C-E468435F6BC9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623;p27">
                <a:extLst>
                  <a:ext uri="{FF2B5EF4-FFF2-40B4-BE49-F238E27FC236}">
                    <a16:creationId xmlns:a16="http://schemas.microsoft.com/office/drawing/2014/main" xmlns="" id="{88237103-1C0E-44C8-ABFF-D0E40A4602C0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624;p27">
                <a:extLst>
                  <a:ext uri="{FF2B5EF4-FFF2-40B4-BE49-F238E27FC236}">
                    <a16:creationId xmlns:a16="http://schemas.microsoft.com/office/drawing/2014/main" xmlns="" id="{D19772A3-3AEA-494D-A76F-CB19BCE3F7D5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625;p27">
                <a:extLst>
                  <a:ext uri="{FF2B5EF4-FFF2-40B4-BE49-F238E27FC236}">
                    <a16:creationId xmlns:a16="http://schemas.microsoft.com/office/drawing/2014/main" xmlns="" id="{DAFCAB93-9E59-4DC7-9974-A382D3A2DEDA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626;p27">
                <a:extLst>
                  <a:ext uri="{FF2B5EF4-FFF2-40B4-BE49-F238E27FC236}">
                    <a16:creationId xmlns:a16="http://schemas.microsoft.com/office/drawing/2014/main" xmlns="" id="{23A93FAF-B193-4B93-8BFC-089E1332E6C8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627;p27">
                <a:extLst>
                  <a:ext uri="{FF2B5EF4-FFF2-40B4-BE49-F238E27FC236}">
                    <a16:creationId xmlns:a16="http://schemas.microsoft.com/office/drawing/2014/main" xmlns="" id="{55426E2F-13F7-43E6-9AA4-57A762860AE1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628;p27">
                <a:extLst>
                  <a:ext uri="{FF2B5EF4-FFF2-40B4-BE49-F238E27FC236}">
                    <a16:creationId xmlns:a16="http://schemas.microsoft.com/office/drawing/2014/main" xmlns="" id="{B64BA733-E95B-430A-82E8-7DA922BDEEF8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629;p27">
                <a:extLst>
                  <a:ext uri="{FF2B5EF4-FFF2-40B4-BE49-F238E27FC236}">
                    <a16:creationId xmlns:a16="http://schemas.microsoft.com/office/drawing/2014/main" xmlns="" id="{39AEE832-52F1-4362-9398-393F0AC14C40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A651F4-771A-47EC-B9B0-CC1115B56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38" y="1268471"/>
            <a:ext cx="10633324" cy="5032566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xmlns="" id="{6F624C67-49C6-4D35-97D7-D81CD547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160">
            <a:off x="4122740" y="5061208"/>
            <a:ext cx="1247981" cy="1056640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xmlns="" id="{9ADDB9B3-E944-40C6-91A7-700431380C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160">
            <a:off x="8518278" y="5061208"/>
            <a:ext cx="1247981" cy="10566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46CFAAD-31AA-4826-ACD3-3863A4E5B0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499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xmlns="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2C7FAB7-E4FB-4250-870B-CD192828A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34" y="909538"/>
            <a:ext cx="3129131" cy="25408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E1B9703-8400-4896-94E4-5DC64D802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828" y="1621626"/>
            <a:ext cx="9246288" cy="4676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79801A-1E37-4DB2-9758-1905F72EEC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71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xmlns="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179548-325E-4322-BE6E-640C27B35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580" y="1418845"/>
            <a:ext cx="10555706" cy="5038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525AF3-777E-4016-9C41-6873058307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53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xmlns="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9083A9-1CA3-4439-882F-3F7AA651F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229" y="1419676"/>
            <a:ext cx="5954802" cy="5119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D63862-B88E-4AFC-9DCB-9B487F7A21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5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222</Words>
  <Application>Microsoft Office PowerPoint</Application>
  <PresentationFormat>Custom</PresentationFormat>
  <Paragraphs>14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24</cp:revision>
  <dcterms:created xsi:type="dcterms:W3CDTF">2022-07-11T07:44:40Z</dcterms:created>
  <dcterms:modified xsi:type="dcterms:W3CDTF">2023-06-06T13:36:29Z</dcterms:modified>
</cp:coreProperties>
</file>