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8"/>
  </p:notesMasterIdLst>
  <p:sldIdLst>
    <p:sldId id="325" r:id="rId4"/>
    <p:sldId id="326" r:id="rId5"/>
    <p:sldId id="334" r:id="rId6"/>
    <p:sldId id="329" r:id="rId7"/>
    <p:sldId id="484" r:id="rId8"/>
    <p:sldId id="485" r:id="rId9"/>
    <p:sldId id="330" r:id="rId10"/>
    <p:sldId id="331" r:id="rId11"/>
    <p:sldId id="486" r:id="rId12"/>
    <p:sldId id="487" r:id="rId13"/>
    <p:sldId id="488" r:id="rId14"/>
    <p:sldId id="354" r:id="rId15"/>
    <p:sldId id="489" r:id="rId16"/>
    <p:sldId id="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0"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06/06/2023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2023/6/6</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2023/6/6</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2023/6/6</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AC79932D-1C4D-4CB1-83AD-BCACB707BCA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xmlns=""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xmlns=""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xmlns=""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
        <p:nvSpPr>
          <p:cNvPr id="9" name="Rounded Rectangle 8"/>
          <p:cNvSpPr/>
          <p:nvPr/>
        </p:nvSpPr>
        <p:spPr>
          <a:xfrm>
            <a:off x="-1543050" y="133349"/>
            <a:ext cx="1409700" cy="15533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xmlns=""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xmlns=""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xmlns=""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xmlns=""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xmlns=""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xmlns=""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xmlns=""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xmlns=""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xmlns=""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xmlns=""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xmlns=""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xmlns=""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xmlns=""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xmlns=""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xmlns=""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xmlns=""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xmlns=""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xmlns=""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xmlns=""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xmlns=""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xmlns=""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xmlns=""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xmlns=""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xmlns=""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xmlns=""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xmlns=""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xmlns=""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xmlns=""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xmlns=""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xmlns=""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xmlns=""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xmlns=""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xmlns=""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xmlns=""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xmlns=""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xmlns=""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xmlns=""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xmlns=""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xmlns=""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xmlns=""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xmlns=""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xmlns=""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xmlns=""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xmlns=""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xmlns=""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xmlns=""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xmlns=""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xmlns=""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xmlns=""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xmlns=""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xmlns=""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xmlns=""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xmlns=""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xmlns=""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xmlns=""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xmlns=""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xmlns=""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xmlns=""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xmlns=""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xmlns=""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xmlns=""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xmlns=""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xmlns=""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xmlns=""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xmlns=""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xmlns=""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xmlns=""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xmlns=""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xmlns=""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xmlns=""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xmlns=""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xmlns=""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xmlns=""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xmlns=""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xmlns="" id="{8AB12FC9-365E-4346-B363-E4C5119858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xmlns=""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xmlns=""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353</Words>
  <Application>Microsoft Office PowerPoint</Application>
  <PresentationFormat>Custom</PresentationFormat>
  <Paragraphs>27</Paragraphs>
  <Slides>14</Slides>
  <Notes>0</Notes>
  <HiddenSlides>0</HiddenSlides>
  <MMClips>0</MMClips>
  <ScaleCrop>false</ScaleCrop>
  <HeadingPairs>
    <vt:vector size="4" baseType="variant">
      <vt:variant>
        <vt:lpstr>Theme</vt:lpstr>
      </vt:variant>
      <vt:variant>
        <vt:i4>3</vt:i4>
      </vt:variant>
      <vt:variant>
        <vt:lpstr>Slide Titles</vt:lpstr>
      </vt:variant>
      <vt:variant>
        <vt:i4>14</vt:i4>
      </vt:variant>
    </vt:vector>
  </HeadingPairs>
  <TitlesOfParts>
    <vt:vector size="17" baseType="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2022-10-29T12:15:13Z</dcterms:created>
  <dcterms:modified xsi:type="dcterms:W3CDTF">2023-06-06T12:10:33Z</dcterms:modified>
</cp:coreProperties>
</file>