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  <p:sldMasterId id="2147483727" r:id="rId4"/>
    <p:sldMasterId id="2147483772" r:id="rId5"/>
    <p:sldMasterId id="2147483786" r:id="rId6"/>
  </p:sldMasterIdLst>
  <p:notesMasterIdLst>
    <p:notesMasterId r:id="rId29"/>
  </p:notesMasterIdLst>
  <p:sldIdLst>
    <p:sldId id="366" r:id="rId7"/>
    <p:sldId id="367" r:id="rId8"/>
    <p:sldId id="368" r:id="rId9"/>
    <p:sldId id="428" r:id="rId10"/>
    <p:sldId id="385" r:id="rId11"/>
    <p:sldId id="387" r:id="rId12"/>
    <p:sldId id="391" r:id="rId13"/>
    <p:sldId id="388" r:id="rId14"/>
    <p:sldId id="386" r:id="rId15"/>
    <p:sldId id="389" r:id="rId16"/>
    <p:sldId id="392" r:id="rId17"/>
    <p:sldId id="390" r:id="rId18"/>
    <p:sldId id="393" r:id="rId19"/>
    <p:sldId id="435" r:id="rId20"/>
    <p:sldId id="394" r:id="rId21"/>
    <p:sldId id="436" r:id="rId22"/>
    <p:sldId id="437" r:id="rId23"/>
    <p:sldId id="422" r:id="rId24"/>
    <p:sldId id="434" r:id="rId25"/>
    <p:sldId id="438" r:id="rId26"/>
    <p:sldId id="439" r:id="rId27"/>
    <p:sldId id="42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4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0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0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602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122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98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641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3846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014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4927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1505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378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7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2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3794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316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478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6982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60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8987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2913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38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2007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0780448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997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411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447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702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902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16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937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053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449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32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21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1351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3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542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157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230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744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8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73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46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47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664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599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62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35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72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9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25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183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4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1238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96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071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438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283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89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072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460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3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06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43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0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071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26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071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105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66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2689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147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506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47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409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72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717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4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75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6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6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2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1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2587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44088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77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450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0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4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74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82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04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3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81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1889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8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83154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73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08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74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393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015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3983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076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2326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274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80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D467C80B-56AC-428F-B7A6-203768ADE9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1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E8CB0F2-0B71-455F-B965-AEE67118188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299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7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jp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6.sv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jp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13B0D05-0A96-54EB-03CB-B227BC1789E4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998CB275-0374-9176-3F6B-B640AE7549EB}"/>
                </a:ext>
              </a:extLst>
            </p:cNvPr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HỒ THỊ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TUYẾT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SƯƠNG</a:t>
              </a:r>
              <a:endParaRPr lang="en-SG" sz="10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xmlns="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xmlns="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xmlns="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2034EE37-7880-D82D-AAC8-C040FB16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/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>
            <a:extLst>
              <a:ext uri="{FF2B5EF4-FFF2-40B4-BE49-F238E27FC236}">
                <a16:creationId xmlns:a16="http://schemas.microsoft.com/office/drawing/2014/main" xmlns="" id="{D8BD0E0F-DCE4-41E5-B832-CB1818A8CBEA}"/>
              </a:ext>
            </a:extLst>
          </p:cNvPr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>
              <a:extLst>
                <a:ext uri="{FF2B5EF4-FFF2-40B4-BE49-F238E27FC236}">
                  <a16:creationId xmlns:a16="http://schemas.microsoft.com/office/drawing/2014/main" xmlns="" id="{32E6C4C3-DABC-4D37-83E6-62BD1E4AA96A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>
                <a:extLst>
                  <a:ext uri="{FF2B5EF4-FFF2-40B4-BE49-F238E27FC236}">
                    <a16:creationId xmlns:a16="http://schemas.microsoft.com/office/drawing/2014/main" xmlns="" id="{F1D500E9-FE94-477D-8244-650D27973939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72;p73">
                <a:extLst>
                  <a:ext uri="{FF2B5EF4-FFF2-40B4-BE49-F238E27FC236}">
                    <a16:creationId xmlns:a16="http://schemas.microsoft.com/office/drawing/2014/main" xmlns="" id="{5AB96EED-B2E5-4EF3-B281-5BA5118A8892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" name="Hình ảnh 42">
              <a:extLst>
                <a:ext uri="{FF2B5EF4-FFF2-40B4-BE49-F238E27FC236}">
                  <a16:creationId xmlns:a16="http://schemas.microsoft.com/office/drawing/2014/main" xmlns="" id="{8F9ABEB7-B543-4FAE-A661-400A0670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-1581150" y="0"/>
            <a:ext cx="1381125" cy="18478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0A055C5D-F837-9B9F-3B74-6F52768ADF50}"/>
              </a:ext>
            </a:extLst>
          </p:cNvPr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xmlns="" id="{D62A2785-E676-B70C-9C0A-75241B256EAB}"/>
                </a:ext>
              </a:extLst>
            </p:cNvPr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xmlns="" id="{E3CF8979-738B-86F3-C0F8-DCEE1A599BF4}"/>
                  </a:ext>
                </a:extLst>
              </p:cNvPr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>
                <a:extLst>
                  <a:ext uri="{FF2B5EF4-FFF2-40B4-BE49-F238E27FC236}">
                    <a16:creationId xmlns:a16="http://schemas.microsoft.com/office/drawing/2014/main" xmlns="" id="{16FC6C84-6521-1C04-B1DD-B82F6D739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/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xmlns="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-1581150" y="0"/>
            <a:ext cx="1381125" cy="18478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xmlns="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xmlns="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4: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1EC4C94E-843F-8FF8-4732-A3999B11F154}"/>
              </a:ext>
            </a:extLst>
          </p:cNvPr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xmlns="" id="{4C2AB01B-0908-1E18-7293-B1FC182F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xmlns="" id="{A4111D3F-257B-5686-92FA-962B20B884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A5DA186-D3FB-DB43-85D2-360A022C8D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-1581150" y="0"/>
            <a:ext cx="1381125" cy="18478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1581150" y="0"/>
            <a:ext cx="1381125" cy="18478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29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xmlns="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xmlns="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xmlns="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xmlns="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xmlns="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xmlns="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xmlns="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xmlns="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1A779F8F-39A5-DB67-7FD0-693B889380B5}"/>
              </a:ext>
            </a:extLst>
          </p:cNvPr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1581150" y="0"/>
            <a:ext cx="1381125" cy="18478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xmlns="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xmlns="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xmlns="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xmlns="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AC565C0-6211-4051-85A6-9F9A8261104E}"/>
              </a:ext>
            </a:extLst>
          </p:cNvPr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1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xmlns="" id="{543C40E6-0552-1B6A-3392-9DA164EF30BD}"/>
              </a:ext>
            </a:extLst>
          </p:cNvPr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0B943A5-C629-4DB6-8109-8C27ED460C11}"/>
              </a:ext>
            </a:extLst>
          </p:cNvPr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>
            <a:extLst>
              <a:ext uri="{FF2B5EF4-FFF2-40B4-BE49-F238E27FC236}">
                <a16:creationId xmlns:a16="http://schemas.microsoft.com/office/drawing/2014/main" xmlns="" id="{AB30EFF6-18B8-4157-8A15-5919887C9C43}"/>
              </a:ext>
            </a:extLst>
          </p:cNvPr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A2CC97D-E682-4ACF-8625-B801E4CCCEAB}"/>
              </a:ext>
            </a:extLst>
          </p:cNvPr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>
            <a:extLst>
              <a:ext uri="{FF2B5EF4-FFF2-40B4-BE49-F238E27FC236}">
                <a16:creationId xmlns:a16="http://schemas.microsoft.com/office/drawing/2014/main" xmlns="" id="{77EBC2F8-E9F8-4009-A55F-F7F75F1ED6A5}"/>
              </a:ext>
            </a:extLst>
          </p:cNvPr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xmlns="" id="{AE530537-2C3B-4B5C-883D-CB2D2844EB28}"/>
              </a:ext>
            </a:extLst>
          </p:cNvPr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1581150" y="0"/>
            <a:ext cx="1381125" cy="18478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xmlns="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xmlns="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xmlns="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xmlns="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xmlns="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xmlns="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xmlns="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xmlns="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xmlns="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xmlns="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xmlns="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xmlns="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xmlns="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xmlns="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-1581150" y="0"/>
            <a:ext cx="1381125" cy="18478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xmlns="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xmlns="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xmlns="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xmlns="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xmlns="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xmlns="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xmlns="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xmlns="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1A779F8F-39A5-DB67-7FD0-693B889380B5}"/>
              </a:ext>
            </a:extLst>
          </p:cNvPr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1581150" y="0"/>
            <a:ext cx="1381125" cy="18478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xmlns="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xmlns="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xmlns="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xmlns="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xmlns="" id="{583789DD-22BF-473E-AF9A-26DD44DF996A}"/>
              </a:ext>
            </a:extLst>
          </p:cNvPr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xmlns="" id="{9893031D-AA0C-42DE-8511-D9A902BBA5FD}"/>
              </a:ext>
            </a:extLst>
          </p:cNvPr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5183A57-171C-D153-0285-2112A8CFF5E6}"/>
              </a:ext>
            </a:extLst>
          </p:cNvPr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xmlns="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xmlns="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xmlns="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6136E70F-8C58-9E6A-36FF-83D1B99F7040}"/>
              </a:ext>
            </a:extLst>
          </p:cNvPr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xmlns="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ĐỘNG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-1581150" y="0"/>
            <a:ext cx="1381125" cy="18478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-1581150" y="0"/>
            <a:ext cx="1381125" cy="18478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D734EDC1-875A-4F28-9E08-579A9E8AE08E}"/>
              </a:ext>
            </a:extLst>
          </p:cNvPr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xmlns="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xmlns="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xmlns="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D935C252-3D0E-46F3-8C18-921FD49E764F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-1581150" y="0"/>
            <a:ext cx="1381125" cy="18478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76DE0524-9782-AC23-443B-33793706875C}"/>
              </a:ext>
            </a:extLst>
          </p:cNvPr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xmlns="" id="{5D3B467E-142D-CB06-D237-6B9DE0105BE1}"/>
                </a:ext>
              </a:extLst>
            </p:cNvPr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xmlns="" id="{9C4B9138-BBCD-2CB7-77F4-45356C67CB4C}"/>
                  </a:ext>
                </a:extLst>
              </p:cNvPr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xmlns="" id="{329A7AE4-14B7-31EE-E75A-DC5584F6F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/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xmlns="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-1581150" y="0"/>
            <a:ext cx="1381125" cy="18478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5F10FEAF-8396-D690-B1BA-A687D7CCC74E}"/>
              </a:ext>
            </a:extLst>
          </p:cNvPr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5A580C45-6952-3A24-2DD6-B070A0B5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  <a:extLst>
              <a:ext uri="{FF2B5EF4-FFF2-40B4-BE49-F238E27FC236}">
                <a16:creationId xmlns:a16="http://schemas.microsoft.com/office/drawing/2014/main" xmlns="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xmlns="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-1581150" y="0"/>
            <a:ext cx="1381125" cy="18478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xmlns="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xmlns="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829</Words>
  <Application>Microsoft Office PowerPoint</Application>
  <PresentationFormat>Custom</PresentationFormat>
  <Paragraphs>87</Paragraphs>
  <Slides>22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2023-01-11T12:02:12Z</dcterms:created>
  <dcterms:modified xsi:type="dcterms:W3CDTF">2023-06-06T16:15:31Z</dcterms:modified>
</cp:coreProperties>
</file>