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70" r:id="rId5"/>
    <p:sldId id="269" r:id="rId6"/>
    <p:sldId id="267" r:id="rId7"/>
    <p:sldId id="271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1E3FA"/>
    <a:srgbClr val="FCEDF4"/>
    <a:srgbClr val="C5CFD9"/>
    <a:srgbClr val="F8A145"/>
    <a:srgbClr val="BDCF72"/>
    <a:srgbClr val="FFCDFF"/>
    <a:srgbClr val="F8A6EC"/>
    <a:srgbClr val="FF00FF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8" y="3103284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6710A1A-7CFF-314D-657F-9FFACBEF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83" y="1569481"/>
            <a:ext cx="15136155" cy="74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31907" y="1756946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DD2885-59DE-E51C-2CCF-CEE320125E52}"/>
              </a:ext>
            </a:extLst>
          </p:cNvPr>
          <p:cNvSpPr/>
          <p:nvPr/>
        </p:nvSpPr>
        <p:spPr>
          <a:xfrm>
            <a:off x="12710319" y="2438400"/>
            <a:ext cx="2209800" cy="729945"/>
          </a:xfrm>
          <a:prstGeom prst="rect">
            <a:avLst/>
          </a:prstGeom>
          <a:solidFill>
            <a:srgbClr val="FC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1D20D4FF-6916-2D2D-CB42-60E74410502F}"/>
              </a:ext>
            </a:extLst>
          </p:cNvPr>
          <p:cNvSpPr/>
          <p:nvPr/>
        </p:nvSpPr>
        <p:spPr>
          <a:xfrm rot="20648787">
            <a:off x="8954230" y="3911425"/>
            <a:ext cx="1465142" cy="775764"/>
          </a:xfrm>
          <a:prstGeom prst="rect">
            <a:avLst/>
          </a:prstGeom>
          <a:solidFill>
            <a:srgbClr val="F8A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45 000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5B984853-B44D-0C05-0180-96A114063F6C}"/>
              </a:ext>
            </a:extLst>
          </p:cNvPr>
          <p:cNvSpPr/>
          <p:nvPr/>
        </p:nvSpPr>
        <p:spPr>
          <a:xfrm>
            <a:off x="8138319" y="6593122"/>
            <a:ext cx="2209800" cy="729945"/>
          </a:xfrm>
          <a:prstGeom prst="rect">
            <a:avLst/>
          </a:prstGeom>
          <a:solidFill>
            <a:srgbClr val="C5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1B4DB4A-89C6-F6B6-DCC5-6FE77E800AB8}"/>
              </a:ext>
            </a:extLst>
          </p:cNvPr>
          <p:cNvSpPr/>
          <p:nvPr/>
        </p:nvSpPr>
        <p:spPr>
          <a:xfrm>
            <a:off x="13117211" y="7439890"/>
            <a:ext cx="2209800" cy="729945"/>
          </a:xfrm>
          <a:prstGeom prst="rect">
            <a:avLst/>
          </a:prstGeom>
          <a:solidFill>
            <a:srgbClr val="B1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4CC3F933-AC43-0CC3-6F51-F1B798D0B0DE}"/>
              </a:ext>
            </a:extLst>
          </p:cNvPr>
          <p:cNvGrpSpPr/>
          <p:nvPr/>
        </p:nvGrpSpPr>
        <p:grpSpPr>
          <a:xfrm>
            <a:off x="449772" y="1447800"/>
            <a:ext cx="4754915" cy="681454"/>
            <a:chOff x="1470819" y="1943100"/>
            <a:chExt cx="4754915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410721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xmlns="" id="{FE6DA31C-5E75-F05F-A698-B8DE63BD6FDC}"/>
              </a:ext>
            </a:extLst>
          </p:cNvPr>
          <p:cNvSpPr txBox="1"/>
          <p:nvPr/>
        </p:nvSpPr>
        <p:spPr>
          <a:xfrm>
            <a:off x="-95717" y="2177708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 x 3			15 041 x 5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DF4709D6-E234-8D43-3E93-16A86D58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xmlns="" id="{CF2FD823-CE92-273D-E5DF-9E2568B6DD5C}"/>
              </a:ext>
            </a:extLst>
          </p:cNvPr>
          <p:cNvSpPr txBox="1"/>
          <p:nvPr/>
        </p:nvSpPr>
        <p:spPr>
          <a:xfrm>
            <a:off x="3216122" y="294740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31 624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xmlns="" id="{5958E9EB-DEC5-9FE8-FA0D-1B32CF6E0C7D}"/>
              </a:ext>
            </a:extLst>
          </p:cNvPr>
          <p:cNvSpPr txBox="1"/>
          <p:nvPr/>
        </p:nvSpPr>
        <p:spPr>
          <a:xfrm>
            <a:off x="3216123" y="3680095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xmlns="" id="{F4A9814C-2A07-7FEC-51A7-74D8952DA8EA}"/>
              </a:ext>
            </a:extLst>
          </p:cNvPr>
          <p:cNvSpPr txBox="1"/>
          <p:nvPr/>
        </p:nvSpPr>
        <p:spPr>
          <a:xfrm>
            <a:off x="2835122" y="3328405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xmlns="" id="{CA04F6BA-C0AD-1FF4-E8B5-19DF40DF43F4}"/>
              </a:ext>
            </a:extLst>
          </p:cNvPr>
          <p:cNvSpPr/>
          <p:nvPr/>
        </p:nvSpPr>
        <p:spPr>
          <a:xfrm>
            <a:off x="3001357" y="436746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xmlns="" id="{9E9202B9-DD10-4C70-346E-5F18AB136465}"/>
              </a:ext>
            </a:extLst>
          </p:cNvPr>
          <p:cNvSpPr txBox="1"/>
          <p:nvPr/>
        </p:nvSpPr>
        <p:spPr>
          <a:xfrm>
            <a:off x="3216121" y="4340723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94 872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xmlns="" id="{ECADC76A-97DE-84FF-2BA0-9AB1A97D75ED}"/>
              </a:ext>
            </a:extLst>
          </p:cNvPr>
          <p:cNvSpPr txBox="1"/>
          <p:nvPr/>
        </p:nvSpPr>
        <p:spPr>
          <a:xfrm>
            <a:off x="8997336" y="300590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15 041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xmlns="" id="{0936B3A3-BDE9-9444-C66E-6263948A4032}"/>
              </a:ext>
            </a:extLst>
          </p:cNvPr>
          <p:cNvSpPr txBox="1"/>
          <p:nvPr/>
        </p:nvSpPr>
        <p:spPr>
          <a:xfrm>
            <a:off x="8997337" y="3738592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5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xmlns="" id="{B26461F4-8378-92BB-C245-D2CB34E3028F}"/>
              </a:ext>
            </a:extLst>
          </p:cNvPr>
          <p:cNvSpPr txBox="1"/>
          <p:nvPr/>
        </p:nvSpPr>
        <p:spPr>
          <a:xfrm>
            <a:off x="8616336" y="338690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xmlns="" id="{2913DB1E-FB41-4224-CEAE-B10A66830FC7}"/>
              </a:ext>
            </a:extLst>
          </p:cNvPr>
          <p:cNvSpPr/>
          <p:nvPr/>
        </p:nvSpPr>
        <p:spPr>
          <a:xfrm>
            <a:off x="8782571" y="442595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xmlns="" id="{A8D02952-787A-7185-F37D-2660579E2635}"/>
              </a:ext>
            </a:extLst>
          </p:cNvPr>
          <p:cNvSpPr txBox="1"/>
          <p:nvPr/>
        </p:nvSpPr>
        <p:spPr>
          <a:xfrm>
            <a:off x="8992327" y="4464281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75 205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E330D28-3562-BAC7-8572-8876A147C9FC}"/>
              </a:ext>
            </a:extLst>
          </p:cNvPr>
          <p:cNvSpPr txBox="1"/>
          <p:nvPr/>
        </p:nvSpPr>
        <p:spPr>
          <a:xfrm>
            <a:off x="1433309" y="5439291"/>
            <a:ext cx="6163097" cy="677108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4B0CCBC-7794-D533-0B77-452AC5547777}"/>
              </a:ext>
            </a:extLst>
          </p:cNvPr>
          <p:cNvSpPr txBox="1"/>
          <p:nvPr/>
        </p:nvSpPr>
        <p:spPr>
          <a:xfrm>
            <a:off x="4179152" y="6321276"/>
            <a:ext cx="4660250" cy="707886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26 745 + 12 071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5E86FF7-77C7-16E8-A263-11B063F4DF8B}"/>
              </a:ext>
            </a:extLst>
          </p:cNvPr>
          <p:cNvSpPr txBox="1"/>
          <p:nvPr/>
        </p:nvSpPr>
        <p:spPr>
          <a:xfrm>
            <a:off x="8782571" y="6127568"/>
            <a:ext cx="3785011" cy="1741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26 745 + 72 426</a:t>
            </a: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99 171</a:t>
            </a:r>
          </a:p>
        </p:txBody>
      </p:sp>
    </p:spTree>
    <p:extLst>
      <p:ext uri="{BB962C8B-B14F-4D97-AF65-F5344CB8AC3E}">
        <p14:creationId xmlns:p14="http://schemas.microsoft.com/office/powerpoint/2010/main" val="1406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  <p:bldP spid="52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6742" y="1461249"/>
            <a:ext cx="15183154" cy="1204675"/>
            <a:chOff x="1470819" y="1943100"/>
            <a:chExt cx="151831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5354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 mua 6 quyển vở, mỗi quyển giá 6 000 đồng. Việt đưa cô bán hàng tờ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100 000 đồng. Hỏi cô bán hàng phải trả lại cho Việt bao nhiêu tiền?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0B7438E-DDE8-B832-59BA-21C6DF539AFC}"/>
              </a:ext>
            </a:extLst>
          </p:cNvPr>
          <p:cNvSpPr txBox="1"/>
          <p:nvPr/>
        </p:nvSpPr>
        <p:spPr>
          <a:xfrm>
            <a:off x="1194442" y="3435307"/>
            <a:ext cx="752807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quyển vở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quyển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6 000 đồng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100 000 đồng</a:t>
            </a:r>
          </a:p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đồng?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DE7455-2536-540A-808B-84E8480524B7}"/>
              </a:ext>
            </a:extLst>
          </p:cNvPr>
          <p:cNvSpPr txBox="1"/>
          <p:nvPr/>
        </p:nvSpPr>
        <p:spPr>
          <a:xfrm>
            <a:off x="4556919" y="343530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6 000 x 6 = 36 000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100 000 – 36 000 = 64 000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3B08EAE-870E-4743-A5D0-C10627AF48B9}"/>
              </a:ext>
            </a:extLst>
          </p:cNvPr>
          <p:cNvCxnSpPr/>
          <p:nvPr/>
        </p:nvCxnSpPr>
        <p:spPr>
          <a:xfrm>
            <a:off x="7982952" y="3435307"/>
            <a:ext cx="0" cy="3416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2BA6B-F561-B3D9-4848-86B27489F349}"/>
              </a:ext>
            </a:extLst>
          </p:cNvPr>
          <p:cNvSpPr txBox="1"/>
          <p:nvPr/>
        </p:nvSpPr>
        <p:spPr>
          <a:xfrm>
            <a:off x="4785519" y="9525000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12 000 x 3 = 36 000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36 000 – 21 000 = 15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 dầu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25E8966-592E-B10F-A557-C09A38BD9080}"/>
              </a:ext>
            </a:extLst>
          </p:cNvPr>
          <p:cNvGrpSpPr/>
          <p:nvPr/>
        </p:nvGrpSpPr>
        <p:grpSpPr>
          <a:xfrm>
            <a:off x="0" y="1397769"/>
            <a:ext cx="16276639" cy="1758672"/>
            <a:chOff x="1470819" y="1943100"/>
            <a:chExt cx="16276639" cy="17586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F4260AA-7E50-7E99-22DF-BD216E42E92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9C269828-60F1-B7C6-8A63-F042387364B9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E247EC89-FA2D-F66B-2C94-94CEE8185136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0231F84-663D-2D56-96B6-46361548E9D8}"/>
                </a:ext>
              </a:extLst>
            </p:cNvPr>
            <p:cNvSpPr txBox="1"/>
            <p:nvPr/>
          </p:nvSpPr>
          <p:spPr>
            <a:xfrm>
              <a:off x="2118520" y="1947446"/>
              <a:ext cx="15628938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cây giống có hai vườn ươm, mỗi vườn có 14 000 cây giống.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trại ươm khác có 15 000 cây giống. Hỏi cả hai trại ươm đó có bao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 cây giống?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43576" y="4358027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6A6B516-7396-B6EC-0DD1-7712A9F7305A}"/>
              </a:ext>
            </a:extLst>
          </p:cNvPr>
          <p:cNvSpPr txBox="1"/>
          <p:nvPr/>
        </p:nvSpPr>
        <p:spPr>
          <a:xfrm>
            <a:off x="4317836" y="3333250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30382A-E3D3-97CF-CFED-51131BDBB41D}"/>
              </a:ext>
            </a:extLst>
          </p:cNvPr>
          <p:cNvSpPr txBox="1"/>
          <p:nvPr/>
        </p:nvSpPr>
        <p:spPr>
          <a:xfrm>
            <a:off x="1433596" y="452722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17383C-91D7-9B3C-24D6-F7926F0D5C92}"/>
              </a:ext>
            </a:extLst>
          </p:cNvPr>
          <p:cNvSpPr txBox="1"/>
          <p:nvPr/>
        </p:nvSpPr>
        <p:spPr>
          <a:xfrm>
            <a:off x="1462058" y="5450508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59BE817-FD20-42FE-CBD4-B87B1DE2F9F4}"/>
              </a:ext>
            </a:extLst>
          </p:cNvPr>
          <p:cNvGrpSpPr/>
          <p:nvPr/>
        </p:nvGrpSpPr>
        <p:grpSpPr>
          <a:xfrm>
            <a:off x="6475182" y="4868751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DE6DDE5-4DFB-E938-DBA2-6FEED3A359ED}"/>
              </a:ext>
            </a:extLst>
          </p:cNvPr>
          <p:cNvGrpSpPr/>
          <p:nvPr/>
        </p:nvGrpSpPr>
        <p:grpSpPr>
          <a:xfrm>
            <a:off x="9609981" y="4862476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F1F4E72-3A50-B1BC-7046-2D8FF3016B51}"/>
              </a:ext>
            </a:extLst>
          </p:cNvPr>
          <p:cNvSpPr txBox="1"/>
          <p:nvPr/>
        </p:nvSpPr>
        <p:spPr>
          <a:xfrm>
            <a:off x="7069665" y="3969180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409579" y="5925612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B9D9007-3B1C-F69A-FC55-2322473E6B46}"/>
              </a:ext>
            </a:extLst>
          </p:cNvPr>
          <p:cNvGrpSpPr/>
          <p:nvPr/>
        </p:nvGrpSpPr>
        <p:grpSpPr>
          <a:xfrm>
            <a:off x="6457644" y="5807289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71713" y="5150397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168F9D0-D7C1-E031-4595-D083E5A7425A}"/>
              </a:ext>
            </a:extLst>
          </p:cNvPr>
          <p:cNvSpPr txBox="1"/>
          <p:nvPr/>
        </p:nvSpPr>
        <p:spPr>
          <a:xfrm>
            <a:off x="7541982" y="6464386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623884" y="5214128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76B473F-0926-9368-9F49-1AB46E82B89F}"/>
              </a:ext>
            </a:extLst>
          </p:cNvPr>
          <p:cNvSpPr txBox="1"/>
          <p:nvPr/>
        </p:nvSpPr>
        <p:spPr>
          <a:xfrm>
            <a:off x="13859869" y="5165122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4EE3462-2F50-1C76-5D77-29EACC28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156441"/>
            <a:ext cx="144780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2BA6B-F561-B3D9-4848-86B27489F349}"/>
              </a:ext>
            </a:extLst>
          </p:cNvPr>
          <p:cNvSpPr txBox="1"/>
          <p:nvPr/>
        </p:nvSpPr>
        <p:spPr>
          <a:xfrm>
            <a:off x="3442905" y="5475888"/>
            <a:ext cx="99556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14 000 x 2 = 28 000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28 000 + 15 000 = 43 000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xmlns="" id="{0553B281-1498-CD36-705A-F2CDF9BCF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494" y="821561"/>
            <a:ext cx="1139961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 VỚI SỐ CÓ MỘT CHỮ SỐ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963A47F-F51F-73D8-EBF8-039430B1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6402013" y="2706802"/>
            <a:ext cx="3276599" cy="695949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6A6B516-7396-B6EC-0DD1-7712A9F7305A}"/>
              </a:ext>
            </a:extLst>
          </p:cNvPr>
          <p:cNvSpPr txBox="1"/>
          <p:nvPr/>
        </p:nvSpPr>
        <p:spPr>
          <a:xfrm>
            <a:off x="4276273" y="1682025"/>
            <a:ext cx="7528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30382A-E3D3-97CF-CFED-51131BDBB41D}"/>
              </a:ext>
            </a:extLst>
          </p:cNvPr>
          <p:cNvSpPr txBox="1"/>
          <p:nvPr/>
        </p:nvSpPr>
        <p:spPr>
          <a:xfrm>
            <a:off x="1392033" y="2875995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17383C-91D7-9B3C-24D6-F7926F0D5C92}"/>
              </a:ext>
            </a:extLst>
          </p:cNvPr>
          <p:cNvSpPr txBox="1"/>
          <p:nvPr/>
        </p:nvSpPr>
        <p:spPr>
          <a:xfrm>
            <a:off x="1420495" y="3799283"/>
            <a:ext cx="5013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59BE817-FD20-42FE-CBD4-B87B1DE2F9F4}"/>
              </a:ext>
            </a:extLst>
          </p:cNvPr>
          <p:cNvGrpSpPr/>
          <p:nvPr/>
        </p:nvGrpSpPr>
        <p:grpSpPr>
          <a:xfrm>
            <a:off x="6433619" y="3217526"/>
            <a:ext cx="3134799" cy="304800"/>
            <a:chOff x="5003520" y="5721275"/>
            <a:chExt cx="3134799" cy="304800"/>
          </a:xfrm>
          <a:noFill/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A0B7C53-F191-4FE9-1160-BEF8539E1263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7102745-697A-9A2A-F7E1-BD73F3ED5A59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2099B3C2-5023-B3D7-5789-B14BA8610990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DE6DDE5-4DFB-E938-DBA2-6FEED3A359ED}"/>
              </a:ext>
            </a:extLst>
          </p:cNvPr>
          <p:cNvGrpSpPr/>
          <p:nvPr/>
        </p:nvGrpSpPr>
        <p:grpSpPr>
          <a:xfrm>
            <a:off x="9568418" y="3211251"/>
            <a:ext cx="3134799" cy="304800"/>
            <a:chOff x="5003520" y="5721275"/>
            <a:chExt cx="3134799" cy="304800"/>
          </a:xfrm>
          <a:noFill/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8BC20186-F673-CDA9-6916-1F9C70979ABA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AC77477-7DCC-6831-E311-BF1CCFC3BFD3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8506E89-2E7B-9399-6FB9-7ECB18A2907E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F1F4E72-3A50-B1BC-7046-2D8FF3016B51}"/>
              </a:ext>
            </a:extLst>
          </p:cNvPr>
          <p:cNvSpPr txBox="1"/>
          <p:nvPr/>
        </p:nvSpPr>
        <p:spPr>
          <a:xfrm>
            <a:off x="7028102" y="2317955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32BAC91F-5797-EA4F-0597-62CC020BB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368016" y="4274387"/>
            <a:ext cx="3961021" cy="695949"/>
          </a:xfrm>
          <a:prstGeom prst="rect">
            <a:avLst/>
          </a:prstGeom>
          <a:noFill/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B9D9007-3B1C-F69A-FC55-2322473E6B46}"/>
              </a:ext>
            </a:extLst>
          </p:cNvPr>
          <p:cNvGrpSpPr/>
          <p:nvPr/>
        </p:nvGrpSpPr>
        <p:grpSpPr>
          <a:xfrm>
            <a:off x="6416081" y="4156064"/>
            <a:ext cx="3903738" cy="373419"/>
            <a:chOff x="5003520" y="5721275"/>
            <a:chExt cx="3134799" cy="304800"/>
          </a:xfrm>
          <a:noFill/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0559927-8BD8-DAC6-9589-C06FC18A728E}"/>
                </a:ext>
              </a:extLst>
            </p:cNvPr>
            <p:cNvCxnSpPr/>
            <p:nvPr/>
          </p:nvCxnSpPr>
          <p:spPr>
            <a:xfrm>
              <a:off x="5003520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ECD60CF-FAB1-1D24-1D09-B0AEC0D0CDD6}"/>
                </a:ext>
              </a:extLst>
            </p:cNvPr>
            <p:cNvCxnSpPr/>
            <p:nvPr/>
          </p:nvCxnSpPr>
          <p:spPr>
            <a:xfrm>
              <a:off x="5014119" y="5867400"/>
              <a:ext cx="312420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F8EDBF2-B615-FFCF-034C-3A3A879DC2CC}"/>
                </a:ext>
              </a:extLst>
            </p:cNvPr>
            <p:cNvCxnSpPr/>
            <p:nvPr/>
          </p:nvCxnSpPr>
          <p:spPr>
            <a:xfrm>
              <a:off x="8138319" y="5721275"/>
              <a:ext cx="0" cy="3048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CA5592D1-8EB8-510C-8D8E-453DC1502125}"/>
              </a:ext>
            </a:extLst>
          </p:cNvPr>
          <p:cNvCxnSpPr>
            <a:cxnSpLocks/>
          </p:cNvCxnSpPr>
          <p:nvPr/>
        </p:nvCxnSpPr>
        <p:spPr>
          <a:xfrm>
            <a:off x="6430150" y="3499172"/>
            <a:ext cx="0" cy="685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168F9D0-D7C1-E031-4595-D083E5A7425A}"/>
              </a:ext>
            </a:extLst>
          </p:cNvPr>
          <p:cNvSpPr txBox="1"/>
          <p:nvPr/>
        </p:nvSpPr>
        <p:spPr>
          <a:xfrm>
            <a:off x="7453549" y="471625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637FA76-1B35-3497-0B42-B47F2059B7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5400000">
            <a:off x="11582321" y="3562903"/>
            <a:ext cx="3097230" cy="695949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76B473F-0926-9368-9F49-1AB46E82B89F}"/>
              </a:ext>
            </a:extLst>
          </p:cNvPr>
          <p:cNvSpPr txBox="1"/>
          <p:nvPr/>
        </p:nvSpPr>
        <p:spPr>
          <a:xfrm>
            <a:off x="13818306" y="3513897"/>
            <a:ext cx="2464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26D7592-A296-F4B8-449E-C2BC72729D89}"/>
              </a:ext>
            </a:extLst>
          </p:cNvPr>
          <p:cNvGrpSpPr/>
          <p:nvPr/>
        </p:nvGrpSpPr>
        <p:grpSpPr>
          <a:xfrm>
            <a:off x="718747" y="1715931"/>
            <a:ext cx="533400" cy="646331"/>
            <a:chOff x="1737519" y="1943100"/>
            <a:chExt cx="533400" cy="646331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03E44975-63CA-B22C-D593-3F852D9B7185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2102872-AB06-687C-F38D-F47B2661D33D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58415B3-3CE9-4A17-8E7C-CA987DCA3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6233320" y="3446941"/>
            <a:ext cx="6549631" cy="68721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65A3AB-E261-499C-B280-898FEC6607B1}"/>
              </a:ext>
            </a:extLst>
          </p:cNvPr>
          <p:cNvSpPr txBox="1"/>
          <p:nvPr/>
        </p:nvSpPr>
        <p:spPr>
          <a:xfrm>
            <a:off x="9128059" y="3758861"/>
            <a:ext cx="173853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/>
      <p:bldP spid="43" grpId="0"/>
      <p:bldP spid="4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503</Words>
  <Application>Microsoft Office PowerPoint</Application>
  <PresentationFormat>Custom</PresentationFormat>
  <Paragraphs>104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181</cp:revision>
  <dcterms:created xsi:type="dcterms:W3CDTF">2022-07-10T01:37:20Z</dcterms:created>
  <dcterms:modified xsi:type="dcterms:W3CDTF">2023-06-07T08:21:21Z</dcterms:modified>
</cp:coreProperties>
</file>