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12262" y="2591610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440</Words>
  <Application>Microsoft Office PowerPoint</Application>
  <PresentationFormat>Custom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155</cp:revision>
  <dcterms:created xsi:type="dcterms:W3CDTF">2022-07-10T01:37:20Z</dcterms:created>
  <dcterms:modified xsi:type="dcterms:W3CDTF">2023-06-07T08:08:26Z</dcterms:modified>
</cp:coreProperties>
</file>