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70" r:id="rId5"/>
    <p:sldId id="265" r:id="rId6"/>
    <p:sldId id="269" r:id="rId7"/>
    <p:sldId id="266" r:id="rId8"/>
    <p:sldId id="267" r:id="rId9"/>
    <p:sldId id="268" r:id="rId10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CDFF"/>
    <a:srgbClr val="F8A6EC"/>
    <a:srgbClr val="FF00FF"/>
    <a:srgbClr val="88DFE8"/>
    <a:srgbClr val="FFCC29"/>
    <a:srgbClr val="FFDB69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648" y="-52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07/06/2023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07/06/2023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07/06/2023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07/06/2023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07/06/2023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07/06/2023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07/06/2023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07/06/2023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07/06/2023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07/06/2023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07/06/2023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07/06/2023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07/06/2023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</a:t>
            </a:r>
            <a:r>
              <a:rPr lang="en-US" altLang="en-US" sz="3500" b="1" smtClean="0">
                <a:solidFill>
                  <a:srgbClr val="FF0066"/>
                </a:solidFill>
                <a:latin typeface="Times New Roman" pitchFamily="18" charset="0"/>
              </a:rPr>
              <a:t>NGỌC LÂM</a:t>
            </a:r>
            <a:endParaRPr lang="en-US" altLang="en-US" sz="3500" b="1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465777" y="2895600"/>
            <a:ext cx="13500099" cy="2422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63: PHÉP CỘNG TRONG </a:t>
            </a:r>
          </a:p>
          <a:p>
            <a:pPr algn="ctr" eaLnBrk="1" hangingPunct="1"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PHẠM VI 100 000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672" y="6919537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314080" y="6875620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9" r="15248"/>
          <a:stretch/>
        </p:blipFill>
        <p:spPr>
          <a:xfrm>
            <a:off x="10318751" y="2050152"/>
            <a:ext cx="5439568" cy="6334983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 rot="1733507">
            <a:off x="14061814" y="5625371"/>
            <a:ext cx="891128" cy="875584"/>
            <a:chOff x="14567223" y="3276600"/>
            <a:chExt cx="904816" cy="90481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67223" y="3276600"/>
              <a:ext cx="904816" cy="904816"/>
            </a:xfrm>
            <a:prstGeom prst="rect">
              <a:avLst/>
            </a:prstGeom>
          </p:spPr>
        </p:pic>
        <p:sp>
          <p:nvSpPr>
            <p:cNvPr id="6" name="Text Box 14"/>
            <p:cNvSpPr txBox="1">
              <a:spLocks noChangeArrowheads="1"/>
            </p:cNvSpPr>
            <p:nvPr/>
          </p:nvSpPr>
          <p:spPr bwMode="auto">
            <a:xfrm rot="19866493">
              <a:off x="14720339" y="3416504"/>
              <a:ext cx="677389" cy="637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1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 rot="2106069">
            <a:off x="11191241" y="5445356"/>
            <a:ext cx="886710" cy="881584"/>
            <a:chOff x="13291780" y="2858073"/>
            <a:chExt cx="982407" cy="98240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91780" y="2858073"/>
              <a:ext cx="982407" cy="982407"/>
            </a:xfrm>
            <a:prstGeom prst="rect">
              <a:avLst/>
            </a:prstGeom>
          </p:spPr>
        </p:pic>
        <p:sp>
          <p:nvSpPr>
            <p:cNvPr id="9" name="Text Box 14"/>
            <p:cNvSpPr txBox="1">
              <a:spLocks noChangeArrowheads="1"/>
            </p:cNvSpPr>
            <p:nvPr/>
          </p:nvSpPr>
          <p:spPr bwMode="auto">
            <a:xfrm rot="19493931">
              <a:off x="13508769" y="3084219"/>
              <a:ext cx="634573" cy="637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2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3306797" y="5009479"/>
            <a:ext cx="898058" cy="740641"/>
            <a:chOff x="12772623" y="5565510"/>
            <a:chExt cx="911853" cy="765368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320218">
              <a:off x="12772623" y="5565510"/>
              <a:ext cx="911853" cy="765368"/>
            </a:xfrm>
            <a:prstGeom prst="rect">
              <a:avLst/>
            </a:prstGeom>
          </p:spPr>
        </p:pic>
        <p:sp>
          <p:nvSpPr>
            <p:cNvPr id="12" name="Text Box 14"/>
            <p:cNvSpPr txBox="1">
              <a:spLocks noChangeArrowheads="1"/>
            </p:cNvSpPr>
            <p:nvPr/>
          </p:nvSpPr>
          <p:spPr bwMode="auto">
            <a:xfrm>
              <a:off x="12928637" y="5605380"/>
              <a:ext cx="583015" cy="6588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3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sp>
        <p:nvSpPr>
          <p:cNvPr id="13" name="Rectangle 95"/>
          <p:cNvSpPr>
            <a:spLocks noChangeArrowheads="1"/>
          </p:cNvSpPr>
          <p:nvPr/>
        </p:nvSpPr>
        <p:spPr bwMode="auto">
          <a:xfrm>
            <a:off x="5196057" y="1066800"/>
            <a:ext cx="553068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 CHƠI: HÁI XOÀI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5236910" y="136065"/>
            <a:ext cx="5492209" cy="930735"/>
            <a:chOff x="4539228" y="172432"/>
            <a:chExt cx="5399539" cy="93073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11932692" y="4654356"/>
            <a:ext cx="936334" cy="772208"/>
            <a:chOff x="12760526" y="5502002"/>
            <a:chExt cx="950717" cy="797989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320218">
              <a:off x="12760526" y="5502002"/>
              <a:ext cx="950717" cy="797989"/>
            </a:xfrm>
            <a:prstGeom prst="rect">
              <a:avLst/>
            </a:prstGeom>
          </p:spPr>
        </p:pic>
        <p:sp>
          <p:nvSpPr>
            <p:cNvPr id="21" name="Text Box 14"/>
            <p:cNvSpPr txBox="1">
              <a:spLocks noChangeArrowheads="1"/>
            </p:cNvSpPr>
            <p:nvPr/>
          </p:nvSpPr>
          <p:spPr bwMode="auto">
            <a:xfrm>
              <a:off x="12928634" y="5605374"/>
              <a:ext cx="583015" cy="6588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4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823119" y="3037582"/>
            <a:ext cx="374711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60 011</a:t>
            </a:r>
            <a:r>
              <a:rPr lang="en-US" sz="40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…..</a:t>
            </a:r>
            <a:r>
              <a:rPr lang="en-US" sz="40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59 999</a:t>
            </a:r>
            <a:endParaRPr lang="en-US" sz="4000"/>
          </a:p>
        </p:txBody>
      </p:sp>
      <p:sp>
        <p:nvSpPr>
          <p:cNvPr id="23" name="Rectangle 22"/>
          <p:cNvSpPr/>
          <p:nvPr/>
        </p:nvSpPr>
        <p:spPr>
          <a:xfrm>
            <a:off x="5471319" y="5685472"/>
            <a:ext cx="457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41 235</a:t>
            </a:r>
            <a:r>
              <a:rPr lang="en-US" sz="40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…….</a:t>
            </a:r>
            <a:r>
              <a:rPr lang="en-US" sz="40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41 304</a:t>
            </a:r>
            <a:endParaRPr lang="en-US" sz="4000"/>
          </a:p>
        </p:txBody>
      </p:sp>
      <p:sp>
        <p:nvSpPr>
          <p:cNvPr id="24" name="Rectangle 23"/>
          <p:cNvSpPr/>
          <p:nvPr/>
        </p:nvSpPr>
        <p:spPr>
          <a:xfrm>
            <a:off x="5704699" y="3037582"/>
            <a:ext cx="42624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32 798</a:t>
            </a:r>
            <a:r>
              <a:rPr lang="en-US" sz="40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….</a:t>
            </a:r>
            <a:r>
              <a:rPr lang="en-US" sz="40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32 799</a:t>
            </a:r>
            <a:endParaRPr lang="en-US" sz="4000"/>
          </a:p>
        </p:txBody>
      </p:sp>
      <p:sp>
        <p:nvSpPr>
          <p:cNvPr id="25" name="Rectangle 24"/>
          <p:cNvSpPr/>
          <p:nvPr/>
        </p:nvSpPr>
        <p:spPr>
          <a:xfrm>
            <a:off x="661435" y="5796326"/>
            <a:ext cx="40859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16 201</a:t>
            </a:r>
            <a:r>
              <a:rPr lang="en-US" sz="40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….</a:t>
            </a:r>
            <a:r>
              <a:rPr lang="en-US" sz="40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16 201</a:t>
            </a:r>
            <a:endParaRPr lang="en-US" sz="4000"/>
          </a:p>
        </p:txBody>
      </p:sp>
      <p:sp>
        <p:nvSpPr>
          <p:cNvPr id="26" name="Rectangle 25"/>
          <p:cNvSpPr/>
          <p:nvPr/>
        </p:nvSpPr>
        <p:spPr>
          <a:xfrm>
            <a:off x="6853925" y="5700116"/>
            <a:ext cx="12781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321044" y="3071336"/>
            <a:ext cx="8773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265517" y="5835348"/>
            <a:ext cx="8773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194719" y="3059668"/>
            <a:ext cx="8472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endParaRPr lang="en-US" sz="40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4366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833019" y="979986"/>
            <a:ext cx="8610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63: PHÉP CỘNG TRONG PHẠM VI 100 000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9" t="20741" r="85263" b="70356"/>
          <a:stretch/>
        </p:blipFill>
        <p:spPr bwMode="auto">
          <a:xfrm>
            <a:off x="1119188" y="1512450"/>
            <a:ext cx="2219006" cy="97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1129507" y="2013525"/>
            <a:ext cx="13282908" cy="6520875"/>
            <a:chOff x="1129507" y="2013525"/>
            <a:chExt cx="13282908" cy="6520875"/>
          </a:xfrm>
        </p:grpSpPr>
        <p:pic>
          <p:nvPicPr>
            <p:cNvPr id="27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00" t="31549" r="80556" b="36045"/>
            <a:stretch/>
          </p:blipFill>
          <p:spPr bwMode="auto">
            <a:xfrm>
              <a:off x="1129507" y="2855353"/>
              <a:ext cx="4140926" cy="54526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8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44" t="26546" r="49993" b="36045"/>
            <a:stretch/>
          </p:blipFill>
          <p:spPr bwMode="auto">
            <a:xfrm>
              <a:off x="5270433" y="2013525"/>
              <a:ext cx="9141982" cy="6294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9" name="Rectangle: Rounded Corners 7">
              <a:extLst>
                <a:ext uri="{FF2B5EF4-FFF2-40B4-BE49-F238E27FC236}">
                  <a16:creationId xmlns="" xmlns:a16="http://schemas.microsoft.com/office/drawing/2014/main" id="{7F7DB72A-8EFB-B282-1CFA-18BF3575BB82}"/>
                </a:ext>
              </a:extLst>
            </p:cNvPr>
            <p:cNvSpPr/>
            <p:nvPr/>
          </p:nvSpPr>
          <p:spPr>
            <a:xfrm>
              <a:off x="4404519" y="7239000"/>
              <a:ext cx="7315200" cy="1295400"/>
            </a:xfrm>
            <a:prstGeom prst="roundRect">
              <a:avLst/>
            </a:prstGeom>
            <a:solidFill>
              <a:schemeClr val="bg1"/>
            </a:solidFill>
            <a:ln w="38100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5" name="Rounded Rectangle 24"/>
          <p:cNvSpPr/>
          <p:nvPr/>
        </p:nvSpPr>
        <p:spPr>
          <a:xfrm>
            <a:off x="5234529" y="7277100"/>
            <a:ext cx="5189790" cy="1030905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23 628 + 12 547 = </a:t>
            </a:r>
            <a:endParaRPr lang="en-US" sz="4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FB5A15F5-9074-21BB-3802-C1C981E8BDD3}"/>
              </a:ext>
            </a:extLst>
          </p:cNvPr>
          <p:cNvSpPr/>
          <p:nvPr/>
        </p:nvSpPr>
        <p:spPr>
          <a:xfrm>
            <a:off x="5156121" y="4228416"/>
            <a:ext cx="5478641" cy="8744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/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833019" y="979986"/>
            <a:ext cx="8610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63: PHÉP CỘNG TRONG PHẠM VI 100 000</a:t>
            </a:r>
          </a:p>
        </p:txBody>
      </p:sp>
      <p:sp>
        <p:nvSpPr>
          <p:cNvPr id="11" name="Text Box 23">
            <a:extLst>
              <a:ext uri="{FF2B5EF4-FFF2-40B4-BE49-F238E27FC236}">
                <a16:creationId xmlns="" xmlns:a16="http://schemas.microsoft.com/office/drawing/2014/main" id="{7D63CBCA-E2A4-F280-CA91-C65A22EF9810}"/>
              </a:ext>
            </a:extLst>
          </p:cNvPr>
          <p:cNvSpPr txBox="1"/>
          <p:nvPr/>
        </p:nvSpPr>
        <p:spPr>
          <a:xfrm>
            <a:off x="5507440" y="3277627"/>
            <a:ext cx="10434423" cy="76944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lvl="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vi-VN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en-US" altLang="vi-VN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altLang="vi-VN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altLang="vi-VN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vi-VN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15, viết 5 nhớ 1.</a:t>
            </a:r>
          </a:p>
        </p:txBody>
      </p:sp>
      <p:sp>
        <p:nvSpPr>
          <p:cNvPr id="12" name="Text Box 24">
            <a:extLst>
              <a:ext uri="{FF2B5EF4-FFF2-40B4-BE49-F238E27FC236}">
                <a16:creationId xmlns="" xmlns:a16="http://schemas.microsoft.com/office/drawing/2014/main" id="{0AB8DDB9-B76B-775D-BC93-52FBBEA4BE14}"/>
              </a:ext>
            </a:extLst>
          </p:cNvPr>
          <p:cNvSpPr txBox="1"/>
          <p:nvPr/>
        </p:nvSpPr>
        <p:spPr>
          <a:xfrm>
            <a:off x="5481960" y="4072114"/>
            <a:ext cx="10276358" cy="76944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lvl="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vi-VN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altLang="vi-VN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altLang="vi-VN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vi-VN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vi-VN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5; 5 </a:t>
            </a:r>
            <a:r>
              <a:rPr lang="en-US" altLang="vi-VN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altLang="vi-VN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vi-VN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vi-VN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7, </a:t>
            </a:r>
            <a:r>
              <a:rPr lang="en-US" altLang="vi-VN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vi-VN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7.</a:t>
            </a:r>
          </a:p>
        </p:txBody>
      </p:sp>
      <p:sp>
        <p:nvSpPr>
          <p:cNvPr id="13" name="Text Box 25">
            <a:extLst>
              <a:ext uri="{FF2B5EF4-FFF2-40B4-BE49-F238E27FC236}">
                <a16:creationId xmlns="" xmlns:a16="http://schemas.microsoft.com/office/drawing/2014/main" id="{3C64B229-F202-01C2-57A4-33300EDFDF46}"/>
              </a:ext>
            </a:extLst>
          </p:cNvPr>
          <p:cNvSpPr txBox="1"/>
          <p:nvPr/>
        </p:nvSpPr>
        <p:spPr>
          <a:xfrm>
            <a:off x="5469093" y="4869359"/>
            <a:ext cx="10289225" cy="76944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lvl="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vi-VN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altLang="vi-VN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altLang="vi-VN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altLang="vi-VN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vi-VN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11, </a:t>
            </a:r>
            <a:r>
              <a:rPr lang="en-US" altLang="vi-VN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vi-VN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nhớ 1.</a:t>
            </a:r>
          </a:p>
        </p:txBody>
      </p:sp>
      <p:sp>
        <p:nvSpPr>
          <p:cNvPr id="16" name="Text Box 26">
            <a:extLst>
              <a:ext uri="{FF2B5EF4-FFF2-40B4-BE49-F238E27FC236}">
                <a16:creationId xmlns="" xmlns:a16="http://schemas.microsoft.com/office/drawing/2014/main" id="{A03B9004-A5F5-C058-567A-229CE32EC512}"/>
              </a:ext>
            </a:extLst>
          </p:cNvPr>
          <p:cNvSpPr txBox="1"/>
          <p:nvPr/>
        </p:nvSpPr>
        <p:spPr>
          <a:xfrm>
            <a:off x="5469094" y="5717624"/>
            <a:ext cx="10289224" cy="76944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lvl="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vi-VN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altLang="vi-VN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altLang="vi-VN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vi-VN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vi-VN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3; 3 </a:t>
            </a:r>
            <a:r>
              <a:rPr lang="en-US" altLang="vi-VN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altLang="vi-VN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altLang="vi-VN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vi-VN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6, </a:t>
            </a:r>
            <a:r>
              <a:rPr lang="en-US" altLang="vi-VN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vi-VN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6.</a:t>
            </a:r>
          </a:p>
        </p:txBody>
      </p:sp>
      <p:sp>
        <p:nvSpPr>
          <p:cNvPr id="17" name="Text Box 29">
            <a:extLst>
              <a:ext uri="{FF2B5EF4-FFF2-40B4-BE49-F238E27FC236}">
                <a16:creationId xmlns="" xmlns:a16="http://schemas.microsoft.com/office/drawing/2014/main" id="{AB84685F-550B-0CAC-6B6B-8D431D4DCB9A}"/>
              </a:ext>
            </a:extLst>
          </p:cNvPr>
          <p:cNvSpPr txBox="1"/>
          <p:nvPr/>
        </p:nvSpPr>
        <p:spPr>
          <a:xfrm>
            <a:off x="2533571" y="3577347"/>
            <a:ext cx="1731783" cy="76944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12 547</a:t>
            </a:r>
          </a:p>
        </p:txBody>
      </p:sp>
      <p:sp>
        <p:nvSpPr>
          <p:cNvPr id="18" name="Text Box 31">
            <a:extLst>
              <a:ext uri="{FF2B5EF4-FFF2-40B4-BE49-F238E27FC236}">
                <a16:creationId xmlns="" xmlns:a16="http://schemas.microsoft.com/office/drawing/2014/main" id="{7DFEEFD2-41F1-7BCB-4DE8-871F4D08209E}"/>
              </a:ext>
            </a:extLst>
          </p:cNvPr>
          <p:cNvSpPr txBox="1"/>
          <p:nvPr/>
        </p:nvSpPr>
        <p:spPr>
          <a:xfrm>
            <a:off x="2520872" y="4415547"/>
            <a:ext cx="1751000" cy="76944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23 628</a:t>
            </a:r>
          </a:p>
        </p:txBody>
      </p:sp>
      <p:sp>
        <p:nvSpPr>
          <p:cNvPr id="19" name="Text Box 32">
            <a:extLst>
              <a:ext uri="{FF2B5EF4-FFF2-40B4-BE49-F238E27FC236}">
                <a16:creationId xmlns="" xmlns:a16="http://schemas.microsoft.com/office/drawing/2014/main" id="{79081CE7-3DE5-F8D8-9F79-C436625774AE}"/>
              </a:ext>
            </a:extLst>
          </p:cNvPr>
          <p:cNvSpPr txBox="1"/>
          <p:nvPr/>
        </p:nvSpPr>
        <p:spPr>
          <a:xfrm>
            <a:off x="2139871" y="3958347"/>
            <a:ext cx="669485" cy="76944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400" dirty="0">
                <a:solidFill>
                  <a:srgbClr val="0000FF"/>
                </a:solidFill>
                <a:latin typeface="Times New Roman" panose="02020603050405020304" pitchFamily="18" charset="0"/>
              </a:rPr>
              <a:t>+</a:t>
            </a:r>
          </a:p>
        </p:txBody>
      </p:sp>
      <p:sp>
        <p:nvSpPr>
          <p:cNvPr id="20" name="Line 33">
            <a:extLst>
              <a:ext uri="{FF2B5EF4-FFF2-40B4-BE49-F238E27FC236}">
                <a16:creationId xmlns="" xmlns:a16="http://schemas.microsoft.com/office/drawing/2014/main" id="{812A262A-00DE-B8DC-FB30-04FD640F102F}"/>
              </a:ext>
            </a:extLst>
          </p:cNvPr>
          <p:cNvSpPr/>
          <p:nvPr/>
        </p:nvSpPr>
        <p:spPr>
          <a:xfrm>
            <a:off x="2344206" y="5191812"/>
            <a:ext cx="1785294" cy="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1" name="Text Box 35">
            <a:extLst>
              <a:ext uri="{FF2B5EF4-FFF2-40B4-BE49-F238E27FC236}">
                <a16:creationId xmlns="" xmlns:a16="http://schemas.microsoft.com/office/drawing/2014/main" id="{0EA37075-7AF0-67FB-F699-541EE32C714C}"/>
              </a:ext>
            </a:extLst>
          </p:cNvPr>
          <p:cNvSpPr txBox="1"/>
          <p:nvPr/>
        </p:nvSpPr>
        <p:spPr>
          <a:xfrm>
            <a:off x="3679326" y="5222631"/>
            <a:ext cx="405505" cy="76944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22" name="Text Box 38">
            <a:extLst>
              <a:ext uri="{FF2B5EF4-FFF2-40B4-BE49-F238E27FC236}">
                <a16:creationId xmlns="" xmlns:a16="http://schemas.microsoft.com/office/drawing/2014/main" id="{3EC626F3-19AC-2CC0-4DCF-03B42BB890D0}"/>
              </a:ext>
            </a:extLst>
          </p:cNvPr>
          <p:cNvSpPr txBox="1"/>
          <p:nvPr/>
        </p:nvSpPr>
        <p:spPr>
          <a:xfrm>
            <a:off x="3374526" y="5209296"/>
            <a:ext cx="360219" cy="76944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7</a:t>
            </a:r>
          </a:p>
        </p:txBody>
      </p:sp>
      <p:sp>
        <p:nvSpPr>
          <p:cNvPr id="23" name="Text Box 39">
            <a:extLst>
              <a:ext uri="{FF2B5EF4-FFF2-40B4-BE49-F238E27FC236}">
                <a16:creationId xmlns="" xmlns:a16="http://schemas.microsoft.com/office/drawing/2014/main" id="{C155F21F-F6AC-6276-4897-3B5910242384}"/>
              </a:ext>
            </a:extLst>
          </p:cNvPr>
          <p:cNvSpPr txBox="1"/>
          <p:nvPr/>
        </p:nvSpPr>
        <p:spPr>
          <a:xfrm>
            <a:off x="3106057" y="5218261"/>
            <a:ext cx="423869" cy="76944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24" name="Text Box 40">
            <a:extLst>
              <a:ext uri="{FF2B5EF4-FFF2-40B4-BE49-F238E27FC236}">
                <a16:creationId xmlns="" xmlns:a16="http://schemas.microsoft.com/office/drawing/2014/main" id="{8CC1B992-91A5-32BB-4997-F57D54FB0DDD}"/>
              </a:ext>
            </a:extLst>
          </p:cNvPr>
          <p:cNvSpPr txBox="1"/>
          <p:nvPr/>
        </p:nvSpPr>
        <p:spPr>
          <a:xfrm>
            <a:off x="2735131" y="5215647"/>
            <a:ext cx="385433" cy="76944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32" name="Text Box 26">
            <a:extLst>
              <a:ext uri="{FF2B5EF4-FFF2-40B4-BE49-F238E27FC236}">
                <a16:creationId xmlns="" xmlns:a16="http://schemas.microsoft.com/office/drawing/2014/main" id="{EB916012-4A77-7B64-5A9F-518A345DE547}"/>
              </a:ext>
            </a:extLst>
          </p:cNvPr>
          <p:cNvSpPr txBox="1"/>
          <p:nvPr/>
        </p:nvSpPr>
        <p:spPr>
          <a:xfrm>
            <a:off x="5469093" y="6591384"/>
            <a:ext cx="9659672" cy="76944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lvl="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vi-VN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altLang="vi-VN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altLang="vi-VN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vi-VN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vi-VN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3, </a:t>
            </a:r>
            <a:r>
              <a:rPr lang="en-US" altLang="vi-VN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vi-VN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</a:t>
            </a:r>
          </a:p>
        </p:txBody>
      </p:sp>
      <p:sp>
        <p:nvSpPr>
          <p:cNvPr id="33" name="Text Box 40">
            <a:extLst>
              <a:ext uri="{FF2B5EF4-FFF2-40B4-BE49-F238E27FC236}">
                <a16:creationId xmlns="" xmlns:a16="http://schemas.microsoft.com/office/drawing/2014/main" id="{59DBA664-8D2A-B70C-4E9B-344573CC4622}"/>
              </a:ext>
            </a:extLst>
          </p:cNvPr>
          <p:cNvSpPr txBox="1"/>
          <p:nvPr/>
        </p:nvSpPr>
        <p:spPr>
          <a:xfrm>
            <a:off x="2450148" y="5215647"/>
            <a:ext cx="385433" cy="76944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="" xmlns:a16="http://schemas.microsoft.com/office/drawing/2014/main" id="{7F7DB72A-8EFB-B282-1CFA-18BF3575BB82}"/>
              </a:ext>
            </a:extLst>
          </p:cNvPr>
          <p:cNvSpPr/>
          <p:nvPr/>
        </p:nvSpPr>
        <p:spPr>
          <a:xfrm>
            <a:off x="4785519" y="7755096"/>
            <a:ext cx="6153087" cy="822008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FF00FF"/>
            </a:solidFill>
            <a:prstDash val="sysDash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12 547 + 23 628 = 36 175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9" t="20741" r="85263" b="70356"/>
          <a:stretch/>
        </p:blipFill>
        <p:spPr bwMode="auto">
          <a:xfrm>
            <a:off x="1119188" y="1512450"/>
            <a:ext cx="2219006" cy="97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Rounded Rectangle 27"/>
          <p:cNvSpPr/>
          <p:nvPr/>
        </p:nvSpPr>
        <p:spPr>
          <a:xfrm>
            <a:off x="4972954" y="2000825"/>
            <a:ext cx="5189790" cy="1030905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23 628 + 12 547 = </a:t>
            </a:r>
            <a:endParaRPr lang="en-US" sz="4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3084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1" grpId="0"/>
      <p:bldP spid="12" grpId="0"/>
      <p:bldP spid="13" grpId="0"/>
      <p:bldP spid="16" grpId="0"/>
      <p:bldP spid="17" grpId="0"/>
      <p:bldP spid="18" grpId="0"/>
      <p:bldP spid="19" grpId="0"/>
      <p:bldP spid="21" grpId="0"/>
      <p:bldP spid="22" grpId="0"/>
      <p:bldP spid="23" grpId="0"/>
      <p:bldP spid="24" grpId="0"/>
      <p:bldP spid="32" grpId="0"/>
      <p:bldP spid="33" grpId="0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140483" y="1600200"/>
            <a:ext cx="1956071" cy="681454"/>
            <a:chOff x="1470819" y="1943100"/>
            <a:chExt cx="1956071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1308371" cy="677108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sp>
        <p:nvSpPr>
          <p:cNvPr id="75" name="Text Box 14">
            <a:extLst>
              <a:ext uri="{FF2B5EF4-FFF2-40B4-BE49-F238E27FC236}">
                <a16:creationId xmlns="" xmlns:a16="http://schemas.microsoft.com/office/drawing/2014/main" id="{E4962C80-65D5-EA60-4416-D93FDEAE5A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3019" y="979986"/>
            <a:ext cx="8610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63: PHÉP CỘNG TRONG PHẠM VI 100 000</a:t>
            </a:r>
          </a:p>
        </p:txBody>
      </p:sp>
      <p:sp>
        <p:nvSpPr>
          <p:cNvPr id="76" name="Text Box 29">
            <a:extLst>
              <a:ext uri="{FF2B5EF4-FFF2-40B4-BE49-F238E27FC236}">
                <a16:creationId xmlns="" xmlns:a16="http://schemas.microsoft.com/office/drawing/2014/main" id="{9C6E52A4-BE87-9DBC-B77C-EB6FFF73EE24}"/>
              </a:ext>
            </a:extLst>
          </p:cNvPr>
          <p:cNvSpPr txBox="1"/>
          <p:nvPr/>
        </p:nvSpPr>
        <p:spPr>
          <a:xfrm>
            <a:off x="3196124" y="2357854"/>
            <a:ext cx="1731783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86 362</a:t>
            </a:r>
          </a:p>
        </p:txBody>
      </p:sp>
      <p:sp>
        <p:nvSpPr>
          <p:cNvPr id="77" name="Text Box 31">
            <a:extLst>
              <a:ext uri="{FF2B5EF4-FFF2-40B4-BE49-F238E27FC236}">
                <a16:creationId xmlns="" xmlns:a16="http://schemas.microsoft.com/office/drawing/2014/main" id="{0C335540-EFE4-B6EF-1055-CF2625E57FD7}"/>
              </a:ext>
            </a:extLst>
          </p:cNvPr>
          <p:cNvSpPr txBox="1"/>
          <p:nvPr/>
        </p:nvSpPr>
        <p:spPr>
          <a:xfrm>
            <a:off x="3196125" y="3090544"/>
            <a:ext cx="175100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 918</a:t>
            </a:r>
          </a:p>
        </p:txBody>
      </p:sp>
      <p:sp>
        <p:nvSpPr>
          <p:cNvPr id="78" name="Text Box 32">
            <a:extLst>
              <a:ext uri="{FF2B5EF4-FFF2-40B4-BE49-F238E27FC236}">
                <a16:creationId xmlns="" xmlns:a16="http://schemas.microsoft.com/office/drawing/2014/main" id="{0557C416-83B0-3ACF-EFE0-ABA815249C35}"/>
              </a:ext>
            </a:extLst>
          </p:cNvPr>
          <p:cNvSpPr txBox="1"/>
          <p:nvPr/>
        </p:nvSpPr>
        <p:spPr>
          <a:xfrm>
            <a:off x="2815124" y="2738854"/>
            <a:ext cx="66948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+</a:t>
            </a:r>
          </a:p>
        </p:txBody>
      </p:sp>
      <p:sp>
        <p:nvSpPr>
          <p:cNvPr id="79" name="Line 33">
            <a:extLst>
              <a:ext uri="{FF2B5EF4-FFF2-40B4-BE49-F238E27FC236}">
                <a16:creationId xmlns="" xmlns:a16="http://schemas.microsoft.com/office/drawing/2014/main" id="{528AA956-B489-B264-1C02-23E5AC692D21}"/>
              </a:ext>
            </a:extLst>
          </p:cNvPr>
          <p:cNvSpPr/>
          <p:nvPr/>
        </p:nvSpPr>
        <p:spPr>
          <a:xfrm>
            <a:off x="3149865" y="3777909"/>
            <a:ext cx="1616787" cy="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94" name="Text Box 29">
            <a:extLst>
              <a:ext uri="{FF2B5EF4-FFF2-40B4-BE49-F238E27FC236}">
                <a16:creationId xmlns="" xmlns:a16="http://schemas.microsoft.com/office/drawing/2014/main" id="{31CCD018-89CC-C7CC-24D1-46CC367FC361}"/>
              </a:ext>
            </a:extLst>
          </p:cNvPr>
          <p:cNvSpPr txBox="1"/>
          <p:nvPr/>
        </p:nvSpPr>
        <p:spPr>
          <a:xfrm>
            <a:off x="6873883" y="2385476"/>
            <a:ext cx="1731783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93 246</a:t>
            </a:r>
          </a:p>
        </p:txBody>
      </p:sp>
      <p:sp>
        <p:nvSpPr>
          <p:cNvPr id="95" name="Text Box 31">
            <a:extLst>
              <a:ext uri="{FF2B5EF4-FFF2-40B4-BE49-F238E27FC236}">
                <a16:creationId xmlns="" xmlns:a16="http://schemas.microsoft.com/office/drawing/2014/main" id="{27B591D7-F79E-BF09-9490-F6429CCA945F}"/>
              </a:ext>
            </a:extLst>
          </p:cNvPr>
          <p:cNvSpPr txBox="1"/>
          <p:nvPr/>
        </p:nvSpPr>
        <p:spPr>
          <a:xfrm>
            <a:off x="6873884" y="3118166"/>
            <a:ext cx="175100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4 825</a:t>
            </a:r>
          </a:p>
        </p:txBody>
      </p:sp>
      <p:sp>
        <p:nvSpPr>
          <p:cNvPr id="96" name="Text Box 32">
            <a:extLst>
              <a:ext uri="{FF2B5EF4-FFF2-40B4-BE49-F238E27FC236}">
                <a16:creationId xmlns="" xmlns:a16="http://schemas.microsoft.com/office/drawing/2014/main" id="{3A9E15CF-67CA-F7F8-7E4C-3184C76043CF}"/>
              </a:ext>
            </a:extLst>
          </p:cNvPr>
          <p:cNvSpPr txBox="1"/>
          <p:nvPr/>
        </p:nvSpPr>
        <p:spPr>
          <a:xfrm>
            <a:off x="6492883" y="2766476"/>
            <a:ext cx="66948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+</a:t>
            </a:r>
          </a:p>
        </p:txBody>
      </p:sp>
      <p:sp>
        <p:nvSpPr>
          <p:cNvPr id="97" name="Line 33">
            <a:extLst>
              <a:ext uri="{FF2B5EF4-FFF2-40B4-BE49-F238E27FC236}">
                <a16:creationId xmlns="" xmlns:a16="http://schemas.microsoft.com/office/drawing/2014/main" id="{752D0995-60B4-9142-8C87-D30016056B22}"/>
              </a:ext>
            </a:extLst>
          </p:cNvPr>
          <p:cNvSpPr/>
          <p:nvPr/>
        </p:nvSpPr>
        <p:spPr>
          <a:xfrm>
            <a:off x="6659118" y="3805531"/>
            <a:ext cx="1785294" cy="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98" name="Text Box 29">
            <a:extLst>
              <a:ext uri="{FF2B5EF4-FFF2-40B4-BE49-F238E27FC236}">
                <a16:creationId xmlns="" xmlns:a16="http://schemas.microsoft.com/office/drawing/2014/main" id="{01AB8219-F3CD-60F4-5ACB-22C6ABC88A01}"/>
              </a:ext>
            </a:extLst>
          </p:cNvPr>
          <p:cNvSpPr txBox="1"/>
          <p:nvPr/>
        </p:nvSpPr>
        <p:spPr>
          <a:xfrm>
            <a:off x="11568918" y="2385476"/>
            <a:ext cx="1731783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67 294</a:t>
            </a:r>
          </a:p>
        </p:txBody>
      </p:sp>
      <p:sp>
        <p:nvSpPr>
          <p:cNvPr id="99" name="Text Box 31">
            <a:extLst>
              <a:ext uri="{FF2B5EF4-FFF2-40B4-BE49-F238E27FC236}">
                <a16:creationId xmlns="" xmlns:a16="http://schemas.microsoft.com/office/drawing/2014/main" id="{127BF023-2A89-3BA1-C4FA-D49A85EC604A}"/>
              </a:ext>
            </a:extLst>
          </p:cNvPr>
          <p:cNvSpPr txBox="1"/>
          <p:nvPr/>
        </p:nvSpPr>
        <p:spPr>
          <a:xfrm>
            <a:off x="11568919" y="3118166"/>
            <a:ext cx="175100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25 431</a:t>
            </a:r>
          </a:p>
        </p:txBody>
      </p:sp>
      <p:sp>
        <p:nvSpPr>
          <p:cNvPr id="100" name="Text Box 32">
            <a:extLst>
              <a:ext uri="{FF2B5EF4-FFF2-40B4-BE49-F238E27FC236}">
                <a16:creationId xmlns="" xmlns:a16="http://schemas.microsoft.com/office/drawing/2014/main" id="{59DB3B57-7194-9E03-FD2B-04E49BA83A9D}"/>
              </a:ext>
            </a:extLst>
          </p:cNvPr>
          <p:cNvSpPr txBox="1"/>
          <p:nvPr/>
        </p:nvSpPr>
        <p:spPr>
          <a:xfrm>
            <a:off x="11187918" y="2766476"/>
            <a:ext cx="66948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+</a:t>
            </a:r>
          </a:p>
        </p:txBody>
      </p:sp>
      <p:sp>
        <p:nvSpPr>
          <p:cNvPr id="101" name="Line 33">
            <a:extLst>
              <a:ext uri="{FF2B5EF4-FFF2-40B4-BE49-F238E27FC236}">
                <a16:creationId xmlns="" xmlns:a16="http://schemas.microsoft.com/office/drawing/2014/main" id="{C6740F8A-E28E-9F9B-DF2F-F346D83BF0F3}"/>
              </a:ext>
            </a:extLst>
          </p:cNvPr>
          <p:cNvSpPr/>
          <p:nvPr/>
        </p:nvSpPr>
        <p:spPr>
          <a:xfrm>
            <a:off x="11354153" y="3805531"/>
            <a:ext cx="1785294" cy="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06" name="Text Box 35">
            <a:extLst>
              <a:ext uri="{FF2B5EF4-FFF2-40B4-BE49-F238E27FC236}">
                <a16:creationId xmlns="" xmlns:a16="http://schemas.microsoft.com/office/drawing/2014/main" id="{0693CA8C-61D0-17C1-9E68-B90FD013EF47}"/>
              </a:ext>
            </a:extLst>
          </p:cNvPr>
          <p:cNvSpPr txBox="1"/>
          <p:nvPr/>
        </p:nvSpPr>
        <p:spPr>
          <a:xfrm>
            <a:off x="6868874" y="3843855"/>
            <a:ext cx="2013859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98 071</a:t>
            </a:r>
          </a:p>
        </p:txBody>
      </p:sp>
      <p:sp>
        <p:nvSpPr>
          <p:cNvPr id="107" name="Text Box 35">
            <a:extLst>
              <a:ext uri="{FF2B5EF4-FFF2-40B4-BE49-F238E27FC236}">
                <a16:creationId xmlns="" xmlns:a16="http://schemas.microsoft.com/office/drawing/2014/main" id="{79B1C884-C564-27B1-D597-6CC0D918C69B}"/>
              </a:ext>
            </a:extLst>
          </p:cNvPr>
          <p:cNvSpPr txBox="1"/>
          <p:nvPr/>
        </p:nvSpPr>
        <p:spPr>
          <a:xfrm>
            <a:off x="11573500" y="3751171"/>
            <a:ext cx="1841437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92 725</a:t>
            </a:r>
          </a:p>
        </p:txBody>
      </p:sp>
      <p:grpSp>
        <p:nvGrpSpPr>
          <p:cNvPr id="108" name="Group 107">
            <a:extLst>
              <a:ext uri="{FF2B5EF4-FFF2-40B4-BE49-F238E27FC236}">
                <a16:creationId xmlns="" xmlns:a16="http://schemas.microsoft.com/office/drawing/2014/main" id="{4CC3F933-AC43-0CC3-6F51-F1B798D0B0DE}"/>
              </a:ext>
            </a:extLst>
          </p:cNvPr>
          <p:cNvGrpSpPr/>
          <p:nvPr/>
        </p:nvGrpSpPr>
        <p:grpSpPr>
          <a:xfrm>
            <a:off x="1140483" y="5410200"/>
            <a:ext cx="4227526" cy="681454"/>
            <a:chOff x="1470819" y="1943100"/>
            <a:chExt cx="4227526" cy="681454"/>
          </a:xfrm>
        </p:grpSpPr>
        <p:grpSp>
          <p:nvGrpSpPr>
            <p:cNvPr id="109" name="Group 108">
              <a:extLst>
                <a:ext uri="{FF2B5EF4-FFF2-40B4-BE49-F238E27FC236}">
                  <a16:creationId xmlns="" xmlns:a16="http://schemas.microsoft.com/office/drawing/2014/main" id="{0B2C2FAF-6D37-5361-FFF7-54E31A7C3843}"/>
                </a:ext>
              </a:extLst>
            </p:cNvPr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111" name="Oval 110">
                <a:extLst>
                  <a:ext uri="{FF2B5EF4-FFF2-40B4-BE49-F238E27FC236}">
                    <a16:creationId xmlns="" xmlns:a16="http://schemas.microsoft.com/office/drawing/2014/main" id="{6838E17A-FB4A-5D74-908C-03EB899BBA70}"/>
                  </a:ext>
                </a:extLst>
              </p:cNvPr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112" name="TextBox 111">
                <a:extLst>
                  <a:ext uri="{FF2B5EF4-FFF2-40B4-BE49-F238E27FC236}">
                    <a16:creationId xmlns="" xmlns:a16="http://schemas.microsoft.com/office/drawing/2014/main" id="{3CFD7781-5F61-BF22-AFD3-4A556B81FBE0}"/>
                  </a:ext>
                </a:extLst>
              </p:cNvPr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</p:grpSp>
        <p:sp>
          <p:nvSpPr>
            <p:cNvPr id="110" name="TextBox 109">
              <a:extLst>
                <a:ext uri="{FF2B5EF4-FFF2-40B4-BE49-F238E27FC236}">
                  <a16:creationId xmlns="" xmlns:a16="http://schemas.microsoft.com/office/drawing/2014/main" id="{803CDC0B-15E0-9670-CDC8-6BA7BF172DAF}"/>
                </a:ext>
              </a:extLst>
            </p:cNvPr>
            <p:cNvSpPr txBox="1"/>
            <p:nvPr/>
          </p:nvSpPr>
          <p:spPr>
            <a:xfrm>
              <a:off x="2118519" y="1947446"/>
              <a:ext cx="3579826" cy="677108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Đặt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rồi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endPara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13" name="Text Box 29">
            <a:extLst>
              <a:ext uri="{FF2B5EF4-FFF2-40B4-BE49-F238E27FC236}">
                <a16:creationId xmlns="" xmlns:a16="http://schemas.microsoft.com/office/drawing/2014/main" id="{FE6DA31C-5E75-F05F-A698-B8DE63BD6FDC}"/>
              </a:ext>
            </a:extLst>
          </p:cNvPr>
          <p:cNvSpPr txBox="1"/>
          <p:nvPr/>
        </p:nvSpPr>
        <p:spPr>
          <a:xfrm>
            <a:off x="1752826" y="6369784"/>
            <a:ext cx="14081693" cy="163121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	43 835 + 55 807 			67 254 + 92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	25 346 + 37 292			7 528 + 5 345</a:t>
            </a:r>
          </a:p>
        </p:txBody>
      </p:sp>
      <p:sp>
        <p:nvSpPr>
          <p:cNvPr id="34" name="Text Box 35">
            <a:extLst>
              <a:ext uri="{FF2B5EF4-FFF2-40B4-BE49-F238E27FC236}">
                <a16:creationId xmlns="" xmlns:a16="http://schemas.microsoft.com/office/drawing/2014/main" id="{58D5AEB7-61F7-8706-BD33-700EE3420143}"/>
              </a:ext>
            </a:extLst>
          </p:cNvPr>
          <p:cNvSpPr txBox="1"/>
          <p:nvPr/>
        </p:nvSpPr>
        <p:spPr>
          <a:xfrm>
            <a:off x="4009638" y="3797299"/>
            <a:ext cx="514133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r" eaLnBrk="1" hangingPunct="1">
              <a:spcBef>
                <a:spcPct val="50000"/>
              </a:spcBef>
              <a:buNone/>
            </a:pPr>
            <a:r>
              <a:rPr lang="en-US" altLang="vi-VN" sz="4000" b="1" smtClean="0">
                <a:solidFill>
                  <a:srgbClr val="FF0000"/>
                </a:solidFill>
                <a:latin typeface="Times New Roman" panose="02020603050405020304" pitchFamily="18" charset="0"/>
              </a:rPr>
              <a:t>8</a:t>
            </a:r>
            <a:endParaRPr lang="en-US" altLang="vi-VN" sz="4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" name="Text Box 35">
            <a:extLst>
              <a:ext uri="{FF2B5EF4-FFF2-40B4-BE49-F238E27FC236}">
                <a16:creationId xmlns="" xmlns:a16="http://schemas.microsoft.com/office/drawing/2014/main" id="{58D5AEB7-61F7-8706-BD33-700EE3420143}"/>
              </a:ext>
            </a:extLst>
          </p:cNvPr>
          <p:cNvSpPr txBox="1"/>
          <p:nvPr/>
        </p:nvSpPr>
        <p:spPr>
          <a:xfrm>
            <a:off x="3718624" y="3797299"/>
            <a:ext cx="514133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r" eaLnBrk="1" hangingPunct="1">
              <a:spcBef>
                <a:spcPct val="50000"/>
              </a:spcBef>
              <a:buNone/>
            </a:pPr>
            <a:r>
              <a:rPr lang="en-US" altLang="vi-VN" sz="4000" b="1" smtClean="0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  <a:endParaRPr lang="en-US" altLang="vi-VN" sz="4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" name="Text Box 35">
            <a:extLst>
              <a:ext uri="{FF2B5EF4-FFF2-40B4-BE49-F238E27FC236}">
                <a16:creationId xmlns="" xmlns:a16="http://schemas.microsoft.com/office/drawing/2014/main" id="{58D5AEB7-61F7-8706-BD33-700EE3420143}"/>
              </a:ext>
            </a:extLst>
          </p:cNvPr>
          <p:cNvSpPr txBox="1"/>
          <p:nvPr/>
        </p:nvSpPr>
        <p:spPr>
          <a:xfrm>
            <a:off x="3337719" y="3805363"/>
            <a:ext cx="514133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r" eaLnBrk="1" hangingPunct="1">
              <a:spcBef>
                <a:spcPct val="50000"/>
              </a:spcBef>
              <a:buNone/>
            </a:pPr>
            <a:r>
              <a:rPr lang="en-US" altLang="vi-VN" sz="4000" b="1" smtClean="0">
                <a:solidFill>
                  <a:srgbClr val="FF0000"/>
                </a:solidFill>
                <a:latin typeface="Times New Roman" panose="02020603050405020304" pitchFamily="18" charset="0"/>
              </a:rPr>
              <a:t>7</a:t>
            </a:r>
            <a:endParaRPr lang="en-US" altLang="vi-VN" sz="4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" name="Text Box 35">
            <a:extLst>
              <a:ext uri="{FF2B5EF4-FFF2-40B4-BE49-F238E27FC236}">
                <a16:creationId xmlns="" xmlns:a16="http://schemas.microsoft.com/office/drawing/2014/main" id="{58D5AEB7-61F7-8706-BD33-700EE3420143}"/>
              </a:ext>
            </a:extLst>
          </p:cNvPr>
          <p:cNvSpPr txBox="1"/>
          <p:nvPr/>
        </p:nvSpPr>
        <p:spPr>
          <a:xfrm>
            <a:off x="3052186" y="3805363"/>
            <a:ext cx="514133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r" eaLnBrk="1" hangingPunct="1">
              <a:spcBef>
                <a:spcPct val="50000"/>
              </a:spcBef>
              <a:buNone/>
            </a:pPr>
            <a:r>
              <a:rPr lang="en-US" altLang="vi-VN" sz="4000" b="1" smtClean="0">
                <a:solidFill>
                  <a:srgbClr val="FF0000"/>
                </a:solidFill>
                <a:latin typeface="Times New Roman" panose="02020603050405020304" pitchFamily="18" charset="0"/>
              </a:rPr>
              <a:t>8</a:t>
            </a:r>
            <a:endParaRPr lang="en-US" altLang="vi-VN" sz="4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8" name="Text Box 35">
            <a:extLst>
              <a:ext uri="{FF2B5EF4-FFF2-40B4-BE49-F238E27FC236}">
                <a16:creationId xmlns="" xmlns:a16="http://schemas.microsoft.com/office/drawing/2014/main" id="{58D5AEB7-61F7-8706-BD33-700EE3420143}"/>
              </a:ext>
            </a:extLst>
          </p:cNvPr>
          <p:cNvSpPr txBox="1"/>
          <p:nvPr/>
        </p:nvSpPr>
        <p:spPr>
          <a:xfrm>
            <a:off x="4328319" y="3805363"/>
            <a:ext cx="514133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r" eaLnBrk="1" hangingPunct="1">
              <a:spcBef>
                <a:spcPct val="50000"/>
              </a:spcBef>
              <a:buNone/>
            </a:pPr>
            <a:r>
              <a:rPr lang="en-US" altLang="vi-VN" sz="4000" b="1" smtClean="0">
                <a:solidFill>
                  <a:srgbClr val="FF0000"/>
                </a:solidFill>
                <a:latin typeface="Times New Roman" panose="02020603050405020304" pitchFamily="18" charset="0"/>
              </a:rPr>
              <a:t>0</a:t>
            </a:r>
            <a:endParaRPr lang="en-US" altLang="vi-VN" sz="4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1099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  <p:bldP spid="77" grpId="0"/>
      <p:bldP spid="78" grpId="0"/>
      <p:bldP spid="94" grpId="0"/>
      <p:bldP spid="95" grpId="0"/>
      <p:bldP spid="96" grpId="0"/>
      <p:bldP spid="98" grpId="0"/>
      <p:bldP spid="99" grpId="0"/>
      <p:bldP spid="100" grpId="0"/>
      <p:bldP spid="106" grpId="0"/>
      <p:bldP spid="107" grpId="0"/>
      <p:bldP spid="113" grpId="0"/>
      <p:bldP spid="34" grpId="0"/>
      <p:bldP spid="35" grpId="0"/>
      <p:bldP spid="36" grpId="0"/>
      <p:bldP spid="37" grpId="0"/>
      <p:bldP spid="3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448C020A-0C5F-CB34-7C8F-3FBB8135FAC6}"/>
              </a:ext>
            </a:extLst>
          </p:cNvPr>
          <p:cNvGrpSpPr/>
          <p:nvPr/>
        </p:nvGrpSpPr>
        <p:grpSpPr>
          <a:xfrm>
            <a:off x="594519" y="1672003"/>
            <a:ext cx="4227526" cy="681454"/>
            <a:chOff x="1470819" y="1943100"/>
            <a:chExt cx="4227526" cy="681454"/>
          </a:xfrm>
        </p:grpSpPr>
        <p:grpSp>
          <p:nvGrpSpPr>
            <p:cNvPr id="5" name="Group 4">
              <a:extLst>
                <a:ext uri="{FF2B5EF4-FFF2-40B4-BE49-F238E27FC236}">
                  <a16:creationId xmlns="" xmlns:a16="http://schemas.microsoft.com/office/drawing/2014/main" id="{DACFAF4F-6FAA-B883-C106-5ED40E6895FB}"/>
                </a:ext>
              </a:extLst>
            </p:cNvPr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7" name="Oval 6">
                <a:extLst>
                  <a:ext uri="{FF2B5EF4-FFF2-40B4-BE49-F238E27FC236}">
                    <a16:creationId xmlns="" xmlns:a16="http://schemas.microsoft.com/office/drawing/2014/main" id="{0B69C366-1E84-6310-D54B-2F86E22CE88C}"/>
                  </a:ext>
                </a:extLst>
              </p:cNvPr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="" xmlns:a16="http://schemas.microsoft.com/office/drawing/2014/main" id="{F23B0470-73B1-872F-1434-F17E56AD5F4D}"/>
                  </a:ext>
                </a:extLst>
              </p:cNvPr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A2010D44-B98B-0A50-24F6-49F47389AA03}"/>
                </a:ext>
              </a:extLst>
            </p:cNvPr>
            <p:cNvSpPr txBox="1"/>
            <p:nvPr/>
          </p:nvSpPr>
          <p:spPr>
            <a:xfrm>
              <a:off x="2118519" y="1947446"/>
              <a:ext cx="3579826" cy="677108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Đặt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rồi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endPara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" name="Text Box 29">
            <a:extLst>
              <a:ext uri="{FF2B5EF4-FFF2-40B4-BE49-F238E27FC236}">
                <a16:creationId xmlns="" xmlns:a16="http://schemas.microsoft.com/office/drawing/2014/main" id="{7463BB79-DDFC-8C19-C956-0168DF83B151}"/>
              </a:ext>
            </a:extLst>
          </p:cNvPr>
          <p:cNvSpPr txBox="1"/>
          <p:nvPr/>
        </p:nvSpPr>
        <p:spPr>
          <a:xfrm>
            <a:off x="1206862" y="2498478"/>
            <a:ext cx="14081693" cy="6247864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latin typeface="Times New Roman" panose="02020603050405020304" pitchFamily="18" charset="0"/>
              </a:rPr>
              <a:t>	</a:t>
            </a: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43 835 + 55 807 			67 254 + 92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endParaRPr lang="en-US" altLang="vi-VN" sz="4000" b="1" dirty="0">
              <a:latin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50000"/>
              </a:spcBef>
              <a:buNone/>
            </a:pPr>
            <a:endParaRPr lang="en-US" altLang="vi-VN" sz="4000" b="1" dirty="0">
              <a:latin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latin typeface="Times New Roman" panose="02020603050405020304" pitchFamily="18" charset="0"/>
              </a:rPr>
              <a:t>	</a:t>
            </a: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25 346 + 37 292			7 528 + 5 345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endParaRPr lang="en-US" altLang="vi-VN" sz="4000" b="1" dirty="0">
              <a:latin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50000"/>
              </a:spcBef>
              <a:buNone/>
            </a:pPr>
            <a:endParaRPr lang="en-US" altLang="vi-VN" sz="4000" b="1" dirty="0">
              <a:latin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50000"/>
              </a:spcBef>
              <a:buNone/>
            </a:pPr>
            <a:endParaRPr lang="en-US" altLang="vi-VN" sz="4000" b="1" dirty="0">
              <a:latin typeface="Times New Roman" panose="02020603050405020304" pitchFamily="18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A2B775EF-CD83-CBF0-B4E3-D3D65DF9ABFF}"/>
              </a:ext>
            </a:extLst>
          </p:cNvPr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11" name="Group 10">
              <a:extLst>
                <a:ext uri="{FF2B5EF4-FFF2-40B4-BE49-F238E27FC236}">
                  <a16:creationId xmlns="" xmlns:a16="http://schemas.microsoft.com/office/drawing/2014/main" id="{61389BB0-2CB5-E7A3-AAC6-C227E51277E8}"/>
                </a:ext>
              </a:extLst>
            </p:cNvPr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13" name="TextBox 12">
                <a:extLst>
                  <a:ext uri="{FF2B5EF4-FFF2-40B4-BE49-F238E27FC236}">
                    <a16:creationId xmlns="" xmlns:a16="http://schemas.microsoft.com/office/drawing/2014/main" id="{591E66F0-1F65-D35D-AF1D-0A52FE1A2788}"/>
                  </a:ext>
                </a:extLst>
              </p:cNvPr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="" xmlns:a16="http://schemas.microsoft.com/office/drawing/2014/main" id="{5C5F7379-EDF7-6D07-C5CC-ED64511F2FD4}"/>
                  </a:ext>
                </a:extLst>
              </p:cNvPr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12" name="Straight Connector 11">
              <a:extLst>
                <a:ext uri="{FF2B5EF4-FFF2-40B4-BE49-F238E27FC236}">
                  <a16:creationId xmlns="" xmlns:a16="http://schemas.microsoft.com/office/drawing/2014/main" id="{E9B46639-6442-DE78-545C-C316D5AABAF6}"/>
                </a:ext>
              </a:extLst>
            </p:cNvPr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5" name="Text Box 14">
            <a:extLst>
              <a:ext uri="{FF2B5EF4-FFF2-40B4-BE49-F238E27FC236}">
                <a16:creationId xmlns="" xmlns:a16="http://schemas.microsoft.com/office/drawing/2014/main" id="{A8FE7E39-710A-0A1A-BD8A-4BB95B2558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3019" y="979986"/>
            <a:ext cx="8610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63: PHÉP CỘNG TRONG PHẠM VI 100 000</a:t>
            </a:r>
          </a:p>
        </p:txBody>
      </p:sp>
      <p:sp>
        <p:nvSpPr>
          <p:cNvPr id="16" name="Text Box 29">
            <a:extLst>
              <a:ext uri="{FF2B5EF4-FFF2-40B4-BE49-F238E27FC236}">
                <a16:creationId xmlns="" xmlns:a16="http://schemas.microsoft.com/office/drawing/2014/main" id="{FE9750D6-B530-986D-6D43-5534FBE355E4}"/>
              </a:ext>
            </a:extLst>
          </p:cNvPr>
          <p:cNvSpPr txBox="1"/>
          <p:nvPr/>
        </p:nvSpPr>
        <p:spPr>
          <a:xfrm>
            <a:off x="3505127" y="3124200"/>
            <a:ext cx="1731783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43 835</a:t>
            </a:r>
          </a:p>
        </p:txBody>
      </p:sp>
      <p:sp>
        <p:nvSpPr>
          <p:cNvPr id="17" name="Text Box 31">
            <a:extLst>
              <a:ext uri="{FF2B5EF4-FFF2-40B4-BE49-F238E27FC236}">
                <a16:creationId xmlns="" xmlns:a16="http://schemas.microsoft.com/office/drawing/2014/main" id="{A215F71B-C045-9478-02FA-55669673166F}"/>
              </a:ext>
            </a:extLst>
          </p:cNvPr>
          <p:cNvSpPr txBox="1"/>
          <p:nvPr/>
        </p:nvSpPr>
        <p:spPr>
          <a:xfrm>
            <a:off x="3505128" y="3856890"/>
            <a:ext cx="175100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55 807</a:t>
            </a:r>
          </a:p>
        </p:txBody>
      </p:sp>
      <p:sp>
        <p:nvSpPr>
          <p:cNvPr id="18" name="Text Box 32">
            <a:extLst>
              <a:ext uri="{FF2B5EF4-FFF2-40B4-BE49-F238E27FC236}">
                <a16:creationId xmlns="" xmlns:a16="http://schemas.microsoft.com/office/drawing/2014/main" id="{84F09195-03CD-0530-04E7-20F7B28C9BDE}"/>
              </a:ext>
            </a:extLst>
          </p:cNvPr>
          <p:cNvSpPr txBox="1"/>
          <p:nvPr/>
        </p:nvSpPr>
        <p:spPr>
          <a:xfrm>
            <a:off x="3124127" y="3505200"/>
            <a:ext cx="66948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+</a:t>
            </a:r>
          </a:p>
        </p:txBody>
      </p:sp>
      <p:sp>
        <p:nvSpPr>
          <p:cNvPr id="19" name="Line 33">
            <a:extLst>
              <a:ext uri="{FF2B5EF4-FFF2-40B4-BE49-F238E27FC236}">
                <a16:creationId xmlns="" xmlns:a16="http://schemas.microsoft.com/office/drawing/2014/main" id="{FC57930A-920B-923E-BB09-94E20946056F}"/>
              </a:ext>
            </a:extLst>
          </p:cNvPr>
          <p:cNvSpPr/>
          <p:nvPr/>
        </p:nvSpPr>
        <p:spPr>
          <a:xfrm>
            <a:off x="3290362" y="4544255"/>
            <a:ext cx="1785294" cy="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0" name="Text Box 35">
            <a:extLst>
              <a:ext uri="{FF2B5EF4-FFF2-40B4-BE49-F238E27FC236}">
                <a16:creationId xmlns="" xmlns:a16="http://schemas.microsoft.com/office/drawing/2014/main" id="{B83F80CB-9D70-88E0-980C-2F08D1AC1481}"/>
              </a:ext>
            </a:extLst>
          </p:cNvPr>
          <p:cNvSpPr txBox="1"/>
          <p:nvPr/>
        </p:nvSpPr>
        <p:spPr>
          <a:xfrm>
            <a:off x="3509709" y="4489895"/>
            <a:ext cx="1841437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99 642</a:t>
            </a:r>
          </a:p>
        </p:txBody>
      </p:sp>
      <p:sp>
        <p:nvSpPr>
          <p:cNvPr id="21" name="Text Box 29">
            <a:extLst>
              <a:ext uri="{FF2B5EF4-FFF2-40B4-BE49-F238E27FC236}">
                <a16:creationId xmlns="" xmlns:a16="http://schemas.microsoft.com/office/drawing/2014/main" id="{1891711F-6E1B-F6FA-91DD-BEAA718746D7}"/>
              </a:ext>
            </a:extLst>
          </p:cNvPr>
          <p:cNvSpPr txBox="1"/>
          <p:nvPr/>
        </p:nvSpPr>
        <p:spPr>
          <a:xfrm>
            <a:off x="10594295" y="3151822"/>
            <a:ext cx="1731783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67 254</a:t>
            </a:r>
          </a:p>
        </p:txBody>
      </p:sp>
      <p:sp>
        <p:nvSpPr>
          <p:cNvPr id="22" name="Text Box 31">
            <a:extLst>
              <a:ext uri="{FF2B5EF4-FFF2-40B4-BE49-F238E27FC236}">
                <a16:creationId xmlns="" xmlns:a16="http://schemas.microsoft.com/office/drawing/2014/main" id="{76E3073C-ABE7-F4C1-0239-1F2C5EB17B7E}"/>
              </a:ext>
            </a:extLst>
          </p:cNvPr>
          <p:cNvSpPr txBox="1"/>
          <p:nvPr/>
        </p:nvSpPr>
        <p:spPr>
          <a:xfrm>
            <a:off x="10594296" y="3884512"/>
            <a:ext cx="175100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   92</a:t>
            </a:r>
          </a:p>
        </p:txBody>
      </p:sp>
      <p:sp>
        <p:nvSpPr>
          <p:cNvPr id="23" name="Text Box 32">
            <a:extLst>
              <a:ext uri="{FF2B5EF4-FFF2-40B4-BE49-F238E27FC236}">
                <a16:creationId xmlns="" xmlns:a16="http://schemas.microsoft.com/office/drawing/2014/main" id="{F78EAE52-1A0D-568E-B46B-380120C0BAAC}"/>
              </a:ext>
            </a:extLst>
          </p:cNvPr>
          <p:cNvSpPr txBox="1"/>
          <p:nvPr/>
        </p:nvSpPr>
        <p:spPr>
          <a:xfrm>
            <a:off x="10213295" y="3532822"/>
            <a:ext cx="66948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+</a:t>
            </a:r>
          </a:p>
        </p:txBody>
      </p:sp>
      <p:sp>
        <p:nvSpPr>
          <p:cNvPr id="24" name="Line 33">
            <a:extLst>
              <a:ext uri="{FF2B5EF4-FFF2-40B4-BE49-F238E27FC236}">
                <a16:creationId xmlns="" xmlns:a16="http://schemas.microsoft.com/office/drawing/2014/main" id="{46FA044F-3A86-FC7C-B1C1-016DFAD317E1}"/>
              </a:ext>
            </a:extLst>
          </p:cNvPr>
          <p:cNvSpPr/>
          <p:nvPr/>
        </p:nvSpPr>
        <p:spPr>
          <a:xfrm>
            <a:off x="10379530" y="4571877"/>
            <a:ext cx="1785294" cy="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5" name="Text Box 35">
            <a:extLst>
              <a:ext uri="{FF2B5EF4-FFF2-40B4-BE49-F238E27FC236}">
                <a16:creationId xmlns="" xmlns:a16="http://schemas.microsoft.com/office/drawing/2014/main" id="{7182EA4A-2E66-FD44-887B-167819B68E69}"/>
              </a:ext>
            </a:extLst>
          </p:cNvPr>
          <p:cNvSpPr txBox="1"/>
          <p:nvPr/>
        </p:nvSpPr>
        <p:spPr>
          <a:xfrm>
            <a:off x="10598877" y="4517517"/>
            <a:ext cx="1841437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67 346</a:t>
            </a:r>
          </a:p>
        </p:txBody>
      </p:sp>
      <p:sp>
        <p:nvSpPr>
          <p:cNvPr id="26" name="Text Box 29">
            <a:extLst>
              <a:ext uri="{FF2B5EF4-FFF2-40B4-BE49-F238E27FC236}">
                <a16:creationId xmlns="" xmlns:a16="http://schemas.microsoft.com/office/drawing/2014/main" id="{191DD43E-B0FF-FB6C-D25A-1052E0778F64}"/>
              </a:ext>
            </a:extLst>
          </p:cNvPr>
          <p:cNvSpPr txBox="1"/>
          <p:nvPr/>
        </p:nvSpPr>
        <p:spPr>
          <a:xfrm>
            <a:off x="3407738" y="6074771"/>
            <a:ext cx="1731783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25 346</a:t>
            </a:r>
          </a:p>
        </p:txBody>
      </p:sp>
      <p:sp>
        <p:nvSpPr>
          <p:cNvPr id="27" name="Text Box 31">
            <a:extLst>
              <a:ext uri="{FF2B5EF4-FFF2-40B4-BE49-F238E27FC236}">
                <a16:creationId xmlns="" xmlns:a16="http://schemas.microsoft.com/office/drawing/2014/main" id="{5604563A-8F51-B3F9-5C9C-8A6A2CE25930}"/>
              </a:ext>
            </a:extLst>
          </p:cNvPr>
          <p:cNvSpPr txBox="1"/>
          <p:nvPr/>
        </p:nvSpPr>
        <p:spPr>
          <a:xfrm>
            <a:off x="3407739" y="6807461"/>
            <a:ext cx="175100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37 292</a:t>
            </a:r>
          </a:p>
        </p:txBody>
      </p:sp>
      <p:sp>
        <p:nvSpPr>
          <p:cNvPr id="28" name="Text Box 32">
            <a:extLst>
              <a:ext uri="{FF2B5EF4-FFF2-40B4-BE49-F238E27FC236}">
                <a16:creationId xmlns="" xmlns:a16="http://schemas.microsoft.com/office/drawing/2014/main" id="{E89C9236-4725-C841-73A1-2D1E7FBC5164}"/>
              </a:ext>
            </a:extLst>
          </p:cNvPr>
          <p:cNvSpPr txBox="1"/>
          <p:nvPr/>
        </p:nvSpPr>
        <p:spPr>
          <a:xfrm>
            <a:off x="3026738" y="6455771"/>
            <a:ext cx="66948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+</a:t>
            </a:r>
          </a:p>
        </p:txBody>
      </p:sp>
      <p:sp>
        <p:nvSpPr>
          <p:cNvPr id="29" name="Line 33">
            <a:extLst>
              <a:ext uri="{FF2B5EF4-FFF2-40B4-BE49-F238E27FC236}">
                <a16:creationId xmlns="" xmlns:a16="http://schemas.microsoft.com/office/drawing/2014/main" id="{8D8B096B-8239-6C71-CDB9-FE1F3ECB27D0}"/>
              </a:ext>
            </a:extLst>
          </p:cNvPr>
          <p:cNvSpPr/>
          <p:nvPr/>
        </p:nvSpPr>
        <p:spPr>
          <a:xfrm>
            <a:off x="3192973" y="7494826"/>
            <a:ext cx="1785294" cy="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0" name="Text Box 35">
            <a:extLst>
              <a:ext uri="{FF2B5EF4-FFF2-40B4-BE49-F238E27FC236}">
                <a16:creationId xmlns="" xmlns:a16="http://schemas.microsoft.com/office/drawing/2014/main" id="{85CDDCA5-6A47-83C9-AC73-0A025B26EE67}"/>
              </a:ext>
            </a:extLst>
          </p:cNvPr>
          <p:cNvSpPr txBox="1"/>
          <p:nvPr/>
        </p:nvSpPr>
        <p:spPr>
          <a:xfrm>
            <a:off x="3412320" y="7440466"/>
            <a:ext cx="1841437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62 638</a:t>
            </a:r>
          </a:p>
        </p:txBody>
      </p:sp>
      <p:sp>
        <p:nvSpPr>
          <p:cNvPr id="31" name="Text Box 29">
            <a:extLst>
              <a:ext uri="{FF2B5EF4-FFF2-40B4-BE49-F238E27FC236}">
                <a16:creationId xmlns="" xmlns:a16="http://schemas.microsoft.com/office/drawing/2014/main" id="{85712B7A-8124-C8AA-F051-E65AE165B30E}"/>
              </a:ext>
            </a:extLst>
          </p:cNvPr>
          <p:cNvSpPr txBox="1"/>
          <p:nvPr/>
        </p:nvSpPr>
        <p:spPr>
          <a:xfrm>
            <a:off x="10594295" y="6062256"/>
            <a:ext cx="1731783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7 528</a:t>
            </a:r>
          </a:p>
        </p:txBody>
      </p:sp>
      <p:sp>
        <p:nvSpPr>
          <p:cNvPr id="32" name="Text Box 31">
            <a:extLst>
              <a:ext uri="{FF2B5EF4-FFF2-40B4-BE49-F238E27FC236}">
                <a16:creationId xmlns="" xmlns:a16="http://schemas.microsoft.com/office/drawing/2014/main" id="{A153F2D6-4DDB-1693-06EB-01CF471A1DCB}"/>
              </a:ext>
            </a:extLst>
          </p:cNvPr>
          <p:cNvSpPr txBox="1"/>
          <p:nvPr/>
        </p:nvSpPr>
        <p:spPr>
          <a:xfrm>
            <a:off x="10594296" y="6794946"/>
            <a:ext cx="175100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5 345</a:t>
            </a:r>
          </a:p>
        </p:txBody>
      </p:sp>
      <p:sp>
        <p:nvSpPr>
          <p:cNvPr id="33" name="Text Box 32">
            <a:extLst>
              <a:ext uri="{FF2B5EF4-FFF2-40B4-BE49-F238E27FC236}">
                <a16:creationId xmlns="" xmlns:a16="http://schemas.microsoft.com/office/drawing/2014/main" id="{D5F597D8-D30F-287B-C882-2CAF47735825}"/>
              </a:ext>
            </a:extLst>
          </p:cNvPr>
          <p:cNvSpPr txBox="1"/>
          <p:nvPr/>
        </p:nvSpPr>
        <p:spPr>
          <a:xfrm>
            <a:off x="10213295" y="6443256"/>
            <a:ext cx="66948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+</a:t>
            </a:r>
          </a:p>
        </p:txBody>
      </p:sp>
      <p:sp>
        <p:nvSpPr>
          <p:cNvPr id="34" name="Line 33">
            <a:extLst>
              <a:ext uri="{FF2B5EF4-FFF2-40B4-BE49-F238E27FC236}">
                <a16:creationId xmlns="" xmlns:a16="http://schemas.microsoft.com/office/drawing/2014/main" id="{B6DA4524-6637-CBE7-849F-36E2026B1C3F}"/>
              </a:ext>
            </a:extLst>
          </p:cNvPr>
          <p:cNvSpPr/>
          <p:nvPr/>
        </p:nvSpPr>
        <p:spPr>
          <a:xfrm>
            <a:off x="10379530" y="7482311"/>
            <a:ext cx="1785294" cy="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5" name="Text Box 35">
            <a:extLst>
              <a:ext uri="{FF2B5EF4-FFF2-40B4-BE49-F238E27FC236}">
                <a16:creationId xmlns="" xmlns:a16="http://schemas.microsoft.com/office/drawing/2014/main" id="{67965FA8-D514-0EE4-C741-C9AF1B4F95DA}"/>
              </a:ext>
            </a:extLst>
          </p:cNvPr>
          <p:cNvSpPr txBox="1"/>
          <p:nvPr/>
        </p:nvSpPr>
        <p:spPr>
          <a:xfrm>
            <a:off x="10598877" y="7427951"/>
            <a:ext cx="1841437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12 873</a:t>
            </a:r>
          </a:p>
        </p:txBody>
      </p:sp>
    </p:spTree>
    <p:extLst>
      <p:ext uri="{BB962C8B-B14F-4D97-AF65-F5344CB8AC3E}">
        <p14:creationId xmlns:p14="http://schemas.microsoft.com/office/powerpoint/2010/main" val="3456407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20" grpId="0"/>
      <p:bldP spid="21" grpId="0"/>
      <p:bldP spid="22" grpId="0"/>
      <p:bldP spid="23" grpId="0"/>
      <p:bldP spid="25" grpId="0"/>
      <p:bldP spid="26" grpId="0"/>
      <p:bldP spid="27" grpId="0"/>
      <p:bldP spid="28" grpId="0"/>
      <p:bldP spid="30" grpId="0"/>
      <p:bldP spid="31" grpId="0"/>
      <p:bldP spid="32" grpId="0"/>
      <p:bldP spid="33" grpId="0"/>
      <p:bldP spid="3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470819" y="2137946"/>
            <a:ext cx="5649390" cy="681454"/>
            <a:chOff x="1470819" y="1943100"/>
            <a:chExt cx="5649390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5001690" cy="677108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nhẩm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(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theo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mẫu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).</a:t>
              </a: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655527" y="3124200"/>
            <a:ext cx="9162765" cy="1846659"/>
          </a:xfrm>
          <a:prstGeom prst="rect">
            <a:avLst/>
          </a:prstGeom>
          <a:solidFill>
            <a:srgbClr val="FFCDFF"/>
          </a:solidFill>
        </p:spPr>
        <p:txBody>
          <a:bodyPr wrap="none" rtlCol="0">
            <a:spAutoFit/>
          </a:bodyPr>
          <a:lstStyle/>
          <a:p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:   8 000 + 7 000 = ?</a:t>
            </a:r>
          </a:p>
          <a:p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Nhẩm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: 8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+ 7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= 15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nghìn</a:t>
            </a:r>
            <a:endParaRPr lang="en-US" sz="3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		 8 000 + 7 000 = 15 000</a:t>
            </a:r>
          </a:p>
        </p:txBody>
      </p:sp>
      <p:sp>
        <p:nvSpPr>
          <p:cNvPr id="18" name="Text Box 14">
            <a:extLst>
              <a:ext uri="{FF2B5EF4-FFF2-40B4-BE49-F238E27FC236}">
                <a16:creationId xmlns="" xmlns:a16="http://schemas.microsoft.com/office/drawing/2014/main" id="{77A5802C-F675-6A0D-A6E6-0E042A545C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3019" y="979986"/>
            <a:ext cx="8610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63: PHÉP CỘNG TRONG PHẠM VI 100 000</a:t>
            </a:r>
          </a:p>
        </p:txBody>
      </p:sp>
      <p:sp>
        <p:nvSpPr>
          <p:cNvPr id="19" name="Text Box 14">
            <a:extLst>
              <a:ext uri="{FF2B5EF4-FFF2-40B4-BE49-F238E27FC236}">
                <a16:creationId xmlns="" xmlns:a16="http://schemas.microsoft.com/office/drawing/2014/main" id="{B3C478AA-7849-8AB1-C410-9BAD27F8BA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0944" y="5306486"/>
            <a:ext cx="3886200" cy="2671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514350" indent="-514350" eaLnBrk="1" hangingPunct="1">
              <a:lnSpc>
                <a:spcPct val="150000"/>
              </a:lnSpc>
              <a:buAutoNum type="alphaLcParenR"/>
              <a:defRPr/>
            </a:pPr>
            <a:r>
              <a:rPr lang="en-US" sz="3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6 000 + 5 000</a:t>
            </a:r>
          </a:p>
          <a:p>
            <a:pPr marL="514350" indent="-514350" eaLnBrk="1" hangingPunct="1">
              <a:lnSpc>
                <a:spcPct val="150000"/>
              </a:lnSpc>
              <a:buAutoNum type="alphaLcParenR"/>
              <a:defRPr/>
            </a:pPr>
            <a:r>
              <a:rPr lang="en-US" sz="3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9 000 + 4 000</a:t>
            </a:r>
          </a:p>
          <a:p>
            <a:pPr marL="514350" indent="-514350" eaLnBrk="1" hangingPunct="1">
              <a:lnSpc>
                <a:spcPct val="150000"/>
              </a:lnSpc>
              <a:buAutoNum type="alphaLcParenR"/>
              <a:defRPr/>
            </a:pPr>
            <a:r>
              <a:rPr lang="en-US" sz="3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7 000 + 9 000</a:t>
            </a:r>
          </a:p>
        </p:txBody>
      </p:sp>
      <p:sp>
        <p:nvSpPr>
          <p:cNvPr id="20" name="Text Box 14">
            <a:extLst>
              <a:ext uri="{FF2B5EF4-FFF2-40B4-BE49-F238E27FC236}">
                <a16:creationId xmlns="" xmlns:a16="http://schemas.microsoft.com/office/drawing/2014/main" id="{1C312CC5-07FD-4857-69BE-65048C8C48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69944" y="5473559"/>
            <a:ext cx="2092354" cy="729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3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= 11 000</a:t>
            </a:r>
          </a:p>
        </p:txBody>
      </p:sp>
      <p:sp>
        <p:nvSpPr>
          <p:cNvPr id="22" name="Text Box 14">
            <a:extLst>
              <a:ext uri="{FF2B5EF4-FFF2-40B4-BE49-F238E27FC236}">
                <a16:creationId xmlns="" xmlns:a16="http://schemas.microsoft.com/office/drawing/2014/main" id="{A4E8FF63-8020-E045-715D-179D4B7F27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69944" y="6311882"/>
            <a:ext cx="2092354" cy="729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3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= 13 000</a:t>
            </a:r>
          </a:p>
        </p:txBody>
      </p:sp>
      <p:sp>
        <p:nvSpPr>
          <p:cNvPr id="23" name="Text Box 14">
            <a:extLst>
              <a:ext uri="{FF2B5EF4-FFF2-40B4-BE49-F238E27FC236}">
                <a16:creationId xmlns="" xmlns:a16="http://schemas.microsoft.com/office/drawing/2014/main" id="{3D4DF4D9-4F4C-0FAE-C034-563012C3C5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07617" y="7188321"/>
            <a:ext cx="2092354" cy="729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3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= 16 000</a:t>
            </a:r>
          </a:p>
        </p:txBody>
      </p:sp>
    </p:spTree>
    <p:extLst>
      <p:ext uri="{BB962C8B-B14F-4D97-AF65-F5344CB8AC3E}">
        <p14:creationId xmlns:p14="http://schemas.microsoft.com/office/powerpoint/2010/main" val="191401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2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292435" y="1605215"/>
            <a:ext cx="15629686" cy="1758672"/>
            <a:chOff x="1470819" y="1943100"/>
            <a:chExt cx="15629686" cy="1758672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14981986" cy="1754326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phục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vụ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sinh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chuẩn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bị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vào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năm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hoạc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mới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cửa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hàng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đã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nhập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về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6 500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cuốn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sách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giáo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khoa, 3 860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cuốn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sách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tham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khảo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8 500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cuốn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vở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</a:p>
            <a:p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Hỏi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cửa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hàng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đó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đã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nhập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về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tất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cả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bao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nhiêu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cuốn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sách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vở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</p:grpSp>
      <p:sp>
        <p:nvSpPr>
          <p:cNvPr id="25" name="Text Box 14">
            <a:extLst>
              <a:ext uri="{FF2B5EF4-FFF2-40B4-BE49-F238E27FC236}">
                <a16:creationId xmlns="" xmlns:a16="http://schemas.microsoft.com/office/drawing/2014/main" id="{AA2B2FB7-2666-FE35-4FF9-0FB83DEE79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3019" y="979986"/>
            <a:ext cx="8610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63: PHÉP CỘNG TRONG PHẠM VI 100 000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6A5796D0-9EBD-0F96-739B-0026A52E1D4D}"/>
              </a:ext>
            </a:extLst>
          </p:cNvPr>
          <p:cNvSpPr txBox="1"/>
          <p:nvPr/>
        </p:nvSpPr>
        <p:spPr>
          <a:xfrm>
            <a:off x="1372242" y="3417484"/>
            <a:ext cx="14051627" cy="230832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sz="3600" b="1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6 500 </a:t>
            </a:r>
            <a:r>
              <a:rPr lang="en-US" sz="3600" b="1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3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SGK, 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3 860 </a:t>
            </a:r>
            <a:r>
              <a:rPr lang="en-US" sz="3600" b="1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3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STK</a:t>
            </a:r>
            <a:endParaRPr lang="en-US" sz="3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8 500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endParaRPr lang="en-US" sz="3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: 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A602BA6B-F561-B3D9-4848-86B27489F349}"/>
              </a:ext>
            </a:extLst>
          </p:cNvPr>
          <p:cNvSpPr txBox="1"/>
          <p:nvPr/>
        </p:nvSpPr>
        <p:spPr>
          <a:xfrm>
            <a:off x="616312" y="5777346"/>
            <a:ext cx="15339219" cy="34163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600" b="1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khoa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6 500 + 3 860 = 10 360 (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10 360 + 8 500 = 18 860 (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600" b="1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10 360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endParaRPr lang="en-US" sz="3600" b="1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8971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78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1023</TotalTime>
  <Words>495</Words>
  <Application>Microsoft Office PowerPoint</Application>
  <PresentationFormat>Custom</PresentationFormat>
  <Paragraphs>126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174</cp:revision>
  <dcterms:created xsi:type="dcterms:W3CDTF">2022-07-10T01:37:20Z</dcterms:created>
  <dcterms:modified xsi:type="dcterms:W3CDTF">2023-06-07T08:05:39Z</dcterms:modified>
</cp:coreProperties>
</file>