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50031" y="3021072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250" t="22592" r="18750" b="47778"/>
          <a:stretch/>
        </p:blipFill>
        <p:spPr>
          <a:xfrm>
            <a:off x="4881772" y="3276600"/>
            <a:ext cx="7225245" cy="2189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8191" y="6205121"/>
            <a:ext cx="4304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– 3 000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8 000 – 5 000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3264" y="6205121"/>
            <a:ext cx="4560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9 000 – 7 000 = </a:t>
            </a:r>
          </a:p>
          <a:p>
            <a:pPr marL="742950" indent="-742950"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10 000 – 6 000 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785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80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61783" y="620101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44772" y="677450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50" t="15185" r="17084" b="14445"/>
          <a:stretch/>
        </p:blipFill>
        <p:spPr>
          <a:xfrm>
            <a:off x="755541" y="3058643"/>
            <a:ext cx="88392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380" y="3820643"/>
            <a:ext cx="4304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5 200 – 200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3 500 – 1 000 =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6 700 – 600 = </a:t>
            </a: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8 400 – 6000 =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24748" y="382064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82523" y="4366395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24748" y="501684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5719" y="55626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00" t="54444" r="6666" b="32222"/>
          <a:stretch/>
        </p:blipFill>
        <p:spPr>
          <a:xfrm>
            <a:off x="346626" y="3059134"/>
            <a:ext cx="15635922" cy="1327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61514" y="4495800"/>
            <a:ext cx="1467068" cy="2793598"/>
            <a:chOff x="1537909" y="4010288"/>
            <a:chExt cx="1467068" cy="2793598"/>
          </a:xfrm>
        </p:grpSpPr>
        <p:sp>
          <p:nvSpPr>
            <p:cNvPr id="36" name="TextBox 35"/>
            <p:cNvSpPr txBox="1"/>
            <p:nvPr/>
          </p:nvSpPr>
          <p:spPr>
            <a:xfrm>
              <a:off x="153790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6 378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2 549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3 829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3719" y="4495800"/>
            <a:ext cx="1467068" cy="2793598"/>
            <a:chOff x="5600114" y="4010288"/>
            <a:chExt cx="1467068" cy="2793598"/>
          </a:xfrm>
        </p:grpSpPr>
        <p:sp>
          <p:nvSpPr>
            <p:cNvPr id="37" name="TextBox 36"/>
            <p:cNvSpPr txBox="1"/>
            <p:nvPr/>
          </p:nvSpPr>
          <p:spPr>
            <a:xfrm>
              <a:off x="5600114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5 624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4 718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0114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84834" y="6096000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80734" y="4495800"/>
            <a:ext cx="1467068" cy="2793598"/>
            <a:chOff x="9557129" y="4010288"/>
            <a:chExt cx="1467068" cy="2793598"/>
          </a:xfrm>
        </p:grpSpPr>
        <p:sp>
          <p:nvSpPr>
            <p:cNvPr id="38" name="TextBox 37"/>
            <p:cNvSpPr txBox="1"/>
            <p:nvPr/>
          </p:nvSpPr>
          <p:spPr>
            <a:xfrm>
              <a:off x="9557129" y="4010288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4 628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719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57129" y="5975011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55712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3 909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37749" y="4499811"/>
            <a:ext cx="1501443" cy="2789587"/>
            <a:chOff x="13514144" y="4014299"/>
            <a:chExt cx="1501443" cy="2789587"/>
          </a:xfrm>
        </p:grpSpPr>
        <p:sp>
          <p:nvSpPr>
            <p:cNvPr id="39" name="TextBox 38"/>
            <p:cNvSpPr txBox="1"/>
            <p:nvPr/>
          </p:nvSpPr>
          <p:spPr>
            <a:xfrm>
              <a:off x="13514144" y="4014299"/>
              <a:ext cx="146706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8 372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39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548519" y="595094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514144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8 333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1912060"/>
            <a:ext cx="14363700" cy="1851005"/>
            <a:chOff x="1470819" y="1943100"/>
            <a:chExt cx="143637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2 500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 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2 200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(T2)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122" y="4114800"/>
            <a:ext cx="7408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xe chở dầu đã bơm trong hai lần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2 500 + 2 200 = 4 700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9 000 - 4 700 = 4 300 (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Đáp số: 4 300 </a:t>
            </a:r>
            <a:r>
              <a:rPr lang="en-US" sz="3600" b="1" i="1" dirty="0"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9355" y="4123038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giải </a:t>
            </a: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bơm lẩn đầu, trong xe còn lại số lít dầu là: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9 000 - 2 500 = 6 500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6 500 - 2 200 = 4 300 (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Đáp số: 4 300 </a:t>
            </a:r>
            <a:r>
              <a:rPr lang="en-US" sz="36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283</Words>
  <Application>Microsoft Office PowerPoint</Application>
  <PresentationFormat>Custom</PresentationFormat>
  <Paragraphs>69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2022-07-10T01:37:20Z</dcterms:created>
  <dcterms:modified xsi:type="dcterms:W3CDTF">2023-06-07T07:50:49Z</dcterms:modified>
</cp:coreProperties>
</file>