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88" r:id="rId2"/>
    <p:sldId id="3201" r:id="rId3"/>
    <p:sldId id="3216" r:id="rId4"/>
    <p:sldId id="3203" r:id="rId5"/>
    <p:sldId id="3204" r:id="rId6"/>
    <p:sldId id="3229" r:id="rId7"/>
    <p:sldId id="3230" r:id="rId8"/>
    <p:sldId id="32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xmlns="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xmlns="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xmlns="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xmlns="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xmlns="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xmlns="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xmlns="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xmlns="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xmlns="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xmlns="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xmlns="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xmlns="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xmlns="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xmlns="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xmlns="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xmlns="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xmlns="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xmlns="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xmlns="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xmlns="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xmlns="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xmlns="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xmlns="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xmlns="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xmlns="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xmlns="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xmlns="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xmlns="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xmlns="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xmlns="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xmlns="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xmlns="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xmlns="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xmlns="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xmlns="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xmlns="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xmlns="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xmlns="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xmlns="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xmlns="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xmlns="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xmlns="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xmlns="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xmlns="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xmlns="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xmlns="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xmlns="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xmlns="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xmlns="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xmlns="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xmlns="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xmlns="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xmlns="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xmlns="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xmlns="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xmlns="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xmlns="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xmlns="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xmlns="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xmlns="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xmlns="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xmlns="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xmlns="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xmlns="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xmlns="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xmlns="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xmlns="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xmlns="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xmlns="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xmlns="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xmlns="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xmlns="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xmlns="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xmlns="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xmlns="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xmlns="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xmlns="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xmlns="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xmlns="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xmlns="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xmlns="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xmlns="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xmlns="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xmlns="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xmlns="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xmlns="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xmlns="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xmlns="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xmlns="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xmlns="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xmlns="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xmlns="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xmlns="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xmlns="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xmlns="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xmlns="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xmlns="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xmlns="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xmlns="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xmlns="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xmlns="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xmlns="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xmlns="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xmlns="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xmlns="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xmlns="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xmlns="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xmlns="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xmlns="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xmlns="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xmlns="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xmlns="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xmlns="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xmlns="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xmlns="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xmlns="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xmlns="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xmlns="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xmlns="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xmlns="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xmlns="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xmlns="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xmlns="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xmlns="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xmlns="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xmlns="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xmlns="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xmlns="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xmlns="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xmlns="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xmlns="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xmlns="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xmlns="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xmlns="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xmlns="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xmlns="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xmlns="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xmlns="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xmlns="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xmlns="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xmlns="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xmlns="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xmlns="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xmlns="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xmlns="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xmlns="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xmlns="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xmlns="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xmlns="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xmlns="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xmlns="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xmlns="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xmlns="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xmlns="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xmlns="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xmlns="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xmlns="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xmlns="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xmlns="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xmlns="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xmlns="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xmlns="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xmlns="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xmlns="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xmlns="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xmlns="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xmlns="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xmlns="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xmlns="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xmlns="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xmlns="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xmlns="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xmlns="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xmlns="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xmlns="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xmlns="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xmlns="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xmlns="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xmlns="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xmlns="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xmlns="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xmlns="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xmlns="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xmlns="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xmlns="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xmlns="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xmlns="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xmlns="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xmlns="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xmlns="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xmlns="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xmlns="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xmlns="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xmlns="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xmlns="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xmlns="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xmlns="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xmlns="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xmlns="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xmlns="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xmlns="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xmlns="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xmlns="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xmlns="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xmlns="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xmlns="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xmlns="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xmlns="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xmlns="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xmlns="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xmlns="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xmlns="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xmlns="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xmlns="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xmlns="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xmlns="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xmlns="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xmlns="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xmlns="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xmlns="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xmlns="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xmlns="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xmlns="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xmlns="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xmlns="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xmlns="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xmlns="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xmlns="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xmlns="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xmlns="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xmlns="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xmlns="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xmlns="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A8CE51-7560-4BDC-BC40-073853857239}"/>
              </a:ext>
            </a:extLst>
          </p:cNvPr>
          <p:cNvSpPr txBox="1"/>
          <p:nvPr/>
        </p:nvSpPr>
        <p:spPr>
          <a:xfrm>
            <a:off x="2019300" y="16528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220</Words>
  <Application>Microsoft Office PowerPoint</Application>
  <PresentationFormat>Custom</PresentationFormat>
  <Paragraphs>40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2022-09-05T06:32:36Z</dcterms:created>
  <dcterms:modified xsi:type="dcterms:W3CDTF">2023-06-07T06:50:02Z</dcterms:modified>
</cp:coreProperties>
</file>