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9"/>
  </p:notesMasterIdLst>
  <p:sldIdLst>
    <p:sldId id="272" r:id="rId4"/>
    <p:sldId id="273" r:id="rId5"/>
    <p:sldId id="310" r:id="rId6"/>
    <p:sldId id="275" r:id="rId7"/>
    <p:sldId id="263" r:id="rId8"/>
    <p:sldId id="276" r:id="rId9"/>
    <p:sldId id="260" r:id="rId10"/>
    <p:sldId id="294" r:id="rId11"/>
    <p:sldId id="261" r:id="rId12"/>
    <p:sldId id="295" r:id="rId13"/>
    <p:sldId id="297" r:id="rId14"/>
    <p:sldId id="308" r:id="rId15"/>
    <p:sldId id="262" r:id="rId16"/>
    <p:sldId id="30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7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xmlns="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xmlns="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xmlns="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xmlns="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xmlns="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xmlns="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xmlns="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xmlns="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xmlns="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xmlns="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xmlns="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xmlns="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xmlns="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xmlns="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xmlns="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xmlns="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xmlns="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xmlns="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xmlns="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xmlns="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xmlns="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xmlns="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xmlns="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xmlns="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xmlns="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xmlns="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xmlns="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xmlns="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xmlns="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xmlns="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xmlns="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xmlns="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xmlns="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xmlns="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xmlns="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xmlns="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xmlns="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xmlns="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xmlns="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xmlns="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xmlns="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xmlns="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xmlns="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xmlns="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xmlns="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xmlns="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xmlns="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xmlns="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xmlns="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xmlns="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xmlns="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xmlns="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xmlns="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xmlns="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xmlns="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xmlns="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xmlns="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xmlns="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xmlns="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xmlns="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xmlns="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xmlns="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xmlns="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xmlns="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xmlns="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xmlns="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xmlns="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xmlns="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xmlns="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xmlns="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xmlns="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xmlns="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xmlns="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xmlns="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xmlns="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xmlns="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xmlns="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xmlns="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xmlns="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xmlns="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xmlns="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xmlns="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xmlns="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xmlns="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xmlns="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xmlns="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xmlns="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xmlns="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xmlns="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xmlns="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xmlns="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xmlns="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xmlns="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xmlns="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xmlns="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xmlns="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xmlns="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xmlns="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xmlns="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xmlns="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xmlns="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xmlns="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xmlns="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xmlns="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xmlns="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xmlns="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xmlns="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  <p:sp>
        <p:nvSpPr>
          <p:cNvPr id="121" name="Rounded Rectangle 120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B6F584-B992-4FDF-8F3B-E74D130A9599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hát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Tép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ounded Rectangle 23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xmlns="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1826128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xmlns="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1605064" y="163650"/>
            <a:ext cx="1374509" cy="1402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390</Words>
  <Application>Microsoft Office PowerPoint</Application>
  <PresentationFormat>Custom</PresentationFormat>
  <Paragraphs>33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2022-07-21T01:10:23Z</dcterms:created>
  <dcterms:modified xsi:type="dcterms:W3CDTF">2023-06-07T08:51:42Z</dcterms:modified>
</cp:coreProperties>
</file>