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55" r:id="rId8"/>
    <p:sldMasterId id="2147483767" r:id="rId9"/>
  </p:sldMasterIdLst>
  <p:notesMasterIdLst>
    <p:notesMasterId r:id="rId36"/>
  </p:notesMasterIdLst>
  <p:handoutMasterIdLst>
    <p:handoutMasterId r:id="rId37"/>
  </p:handoutMasterIdLst>
  <p:sldIdLst>
    <p:sldId id="2007577210" r:id="rId10"/>
    <p:sldId id="258" r:id="rId11"/>
    <p:sldId id="259" r:id="rId12"/>
    <p:sldId id="263" r:id="rId13"/>
    <p:sldId id="2007577218" r:id="rId14"/>
    <p:sldId id="270" r:id="rId15"/>
    <p:sldId id="262" r:id="rId16"/>
    <p:sldId id="2007577197" r:id="rId17"/>
    <p:sldId id="269" r:id="rId18"/>
    <p:sldId id="2007577212" r:id="rId19"/>
    <p:sldId id="2007577213" r:id="rId20"/>
    <p:sldId id="2007577214" r:id="rId21"/>
    <p:sldId id="2007577219" r:id="rId22"/>
    <p:sldId id="275" r:id="rId23"/>
    <p:sldId id="266" r:id="rId24"/>
    <p:sldId id="2007577220" r:id="rId25"/>
    <p:sldId id="2007577221" r:id="rId26"/>
    <p:sldId id="2007577222" r:id="rId27"/>
    <p:sldId id="2007577223" r:id="rId28"/>
    <p:sldId id="2007577224" r:id="rId29"/>
    <p:sldId id="2007577225" r:id="rId30"/>
    <p:sldId id="276" r:id="rId31"/>
    <p:sldId id="2007577208" r:id="rId32"/>
    <p:sldId id="2007577226" r:id="rId33"/>
    <p:sldId id="2007577217" r:id="rId34"/>
    <p:sldId id="2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1280" y="-4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799879"/>
      </p:ext>
    </p:extLst>
  </p:cSld>
  <p:clrMapOvr>
    <a:masterClrMapping/>
  </p:clrMapOvr>
  <p:transition spd="slow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2944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62871516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8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xmlns="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044C684-C5AC-4DFC-BACD-1A52D6AF50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581024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xmlns="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B3B27845-A9B7-8A92-A106-925BF373593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5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svg"/><Relationship Id="rId3" Type="http://schemas.openxmlformats.org/officeDocument/2006/relationships/image" Target="../media/image27.jpeg"/><Relationship Id="rId7" Type="http://schemas.openxmlformats.org/officeDocument/2006/relationships/image" Target="../media/image32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svg"/><Relationship Id="rId3" Type="http://schemas.openxmlformats.org/officeDocument/2006/relationships/image" Target="../media/image27.jpeg"/><Relationship Id="rId7" Type="http://schemas.openxmlformats.org/officeDocument/2006/relationships/image" Target="../media/image32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4;p20">
            <a:extLst>
              <a:ext uri="{FF2B5EF4-FFF2-40B4-BE49-F238E27FC236}">
                <a16:creationId xmlns:a16="http://schemas.microsoft.com/office/drawing/2014/main" xmlns="" id="{CF624AAC-3D84-57A2-1F4F-BB6CFA68462C}"/>
              </a:ext>
            </a:extLst>
          </p:cNvPr>
          <p:cNvSpPr txBox="1">
            <a:spLocks/>
          </p:cNvSpPr>
          <p:nvPr/>
        </p:nvSpPr>
        <p:spPr>
          <a:xfrm>
            <a:off x="2831638" y="1553902"/>
            <a:ext cx="6298037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783">
              <a:defRPr/>
            </a:pP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Thứ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… </a:t>
            </a: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ngày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… </a:t>
            </a: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tháng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… </a:t>
            </a: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năm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....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356FDF8-4456-11DB-566B-0AD7359DE8B8}"/>
              </a:ext>
            </a:extLst>
          </p:cNvPr>
          <p:cNvSpPr txBox="1"/>
          <p:nvPr/>
        </p:nvSpPr>
        <p:spPr>
          <a:xfrm>
            <a:off x="1965327" y="2203716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1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xmlns="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xmlns="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xmlns="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xmlns="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xmlns="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xmlns="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xmlns="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xmlns="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xmlns="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xmlns="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xmlns="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xmlns="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xmlns="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xmlns="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xmlns="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xmlns="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xmlns="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xmlns="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xmlns="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xmlns="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xmlns="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xmlns="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xmlns="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xmlns="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xmlns="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xmlns="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xmlns="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xmlns="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xmlns="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xmlns="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xmlns="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xmlns="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xmlns="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xmlns="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xmlns="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xmlns="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xmlns="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xmlns="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xmlns="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xmlns="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xmlns="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xmlns="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xmlns="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xmlns="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xmlns="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xmlns="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xmlns="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xmlns="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xmlns="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xmlns="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xmlns="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xmlns="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xmlns="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xmlns="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xmlns="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xmlns="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xmlns="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xmlns="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xmlns="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xmlns="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xmlns="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xmlns="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xmlns="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xmlns="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xmlns="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xmlns="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xmlns="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xmlns="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xmlns="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xmlns="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xmlns="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xmlns="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xmlns="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xmlns="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xmlns="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xmlns="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xmlns="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xmlns="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xmlns="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xmlns="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xmlns="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xmlns="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xmlns="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xmlns="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xmlns="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xmlns="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xmlns="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xmlns="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xmlns="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xmlns="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xmlns="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xmlns="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xmlns="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xmlns="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xmlns="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xmlns="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xmlns="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xmlns="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xmlns="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xmlns="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xmlns="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xmlns="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xmlns="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xmlns="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xmlns="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xmlns="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xmlns="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xmlns="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xmlns="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xmlns="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xmlns="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xmlns="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xmlns="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xmlns="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xmlns="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xmlns="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xmlns="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xmlns="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xmlns="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xmlns="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xmlns="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xmlns="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xmlns="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xmlns="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xmlns="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xmlns="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xmlns="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xmlns="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xmlns="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xmlns="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xmlns="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xmlns="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xmlns="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xmlns="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xmlns="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xmlns="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xmlns="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xmlns="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xmlns="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xmlns="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xmlns="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xmlns="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xmlns="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xmlns="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xmlns="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xmlns="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xmlns="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xmlns="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xmlns="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xmlns="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xmlns="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xmlns="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xmlns="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xmlns="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xmlns="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xmlns="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xmlns="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xmlns="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xmlns="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xmlns="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xmlns="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xmlns="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xmlns="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xmlns="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xmlns="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xmlns="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xmlns="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xmlns="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xmlns="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xmlns="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xmlns="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xmlns="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xmlns="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xmlns="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xmlns="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xmlns="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xmlns="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xmlns="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xmlns="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xmlns="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xmlns="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xmlns="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xmlns="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xmlns="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xmlns="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xmlns="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xmlns="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xmlns="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xmlns="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xmlns="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xmlns="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xmlns="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xmlns="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xmlns="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xmlns="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xmlns="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xmlns="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xmlns="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xmlns="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xmlns="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xmlns="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xmlns="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xmlns="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xmlns="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xmlns="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xmlns="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xmlns="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xmlns="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xmlns="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xmlns="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xmlns="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xmlns="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xmlns="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xmlns="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xmlns="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xmlns="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xmlns="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xmlns="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xmlns="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xmlns="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xmlns="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xmlns="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xmlns="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xmlns="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95E4ED-73F1-4B5F-B3B8-DD9D8480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32" y="2756801"/>
            <a:ext cx="7663336" cy="26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yêu cầu bạn không được chơi với Hoa nếu chơi sẽ không chơi cùng.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b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nói dối.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xmlns="" id="{02DAAE2A-43E3-A9C8-10D2-1E73CCEE9A47}"/>
              </a:ext>
            </a:extLst>
          </p:cNvPr>
          <p:cNvSpPr/>
          <p:nvPr/>
        </p:nvSpPr>
        <p:spPr>
          <a:xfrm>
            <a:off x="361950" y="457200"/>
            <a:ext cx="7820734" cy="2005687"/>
          </a:xfrm>
          <a:prstGeom prst="flowChartTerminator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3600" b="1" dirty="0">
                <a:solidFill>
                  <a:srgbClr val="0070C0"/>
                </a:solidFill>
                <a:latin typeface="Calibri" panose="020F0502020204030204"/>
              </a:rPr>
              <a:t>Bạn bè cần phải hòa hợp với nhau, các em cũng cần phân biệt việc tốt việc xấu, không nên làm những việc xấu dể bất hòa với bạn bè</a:t>
            </a:r>
            <a:endParaRPr lang="en-US" sz="36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defTabSz="914377"/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lang="en-US" sz="880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cư xử 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</a:rPr>
              <a:t>Nếu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không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bất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hòa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điều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585913"/>
            <a:ext cx="5586413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xmlns="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xmlns="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xmlns="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xmlns="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xmlns="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xmlns="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xmlns="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67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xmlns="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31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biểu hiện bất hòa với bạn bè.</a:t>
            </a: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 vì sao bất hòa với bạn bè.</a:t>
            </a: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xmlns="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xmlns="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làm hòa để làm hòa và gắn kết tình bạn của cả ba.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27D527-2EB5-4081-8FDC-E54034D78405}"/>
              </a:ext>
            </a:extLst>
          </p:cNvPr>
          <p:cNvSpPr txBox="1"/>
          <p:nvPr/>
        </p:nvSpPr>
        <p:spPr>
          <a:xfrm>
            <a:off x="2142034" y="1794140"/>
            <a:ext cx="607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xmlns="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873798-28A2-90C9-DA3F-495578719485}"/>
              </a:ext>
            </a:extLst>
          </p:cNvPr>
          <p:cNvSpPr txBox="1"/>
          <p:nvPr/>
        </p:nvSpPr>
        <p:spPr>
          <a:xfrm>
            <a:off x="2303958" y="528109"/>
            <a:ext cx="8725991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DD36E9F-E480-46AB-9350-8B50DAD546F7}"/>
              </a:ext>
            </a:extLst>
          </p:cNvPr>
          <p:cNvSpPr/>
          <p:nvPr/>
        </p:nvSpPr>
        <p:spPr>
          <a:xfrm>
            <a:off x="3105150" y="2152650"/>
            <a:ext cx="7067550" cy="2362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hôm nay cho chúng ta biết cần cần bình tĩnh, bày tỏ quan điểm với bạn để giải quyết được mâu thuẫn 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0C5D9E-9439-4265-8DDC-4FFA65455028}"/>
              </a:ext>
            </a:extLst>
          </p:cNvPr>
          <p:cNvSpPr txBox="1"/>
          <p:nvPr/>
        </p:nvSpPr>
        <p:spPr>
          <a:xfrm>
            <a:off x="6257924" y="571500"/>
            <a:ext cx="513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quyết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33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01910C-8876-4214-8F4E-15EF4A77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9" y="2333192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xmlns="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BFD7E2-C875-4811-8E24-CFE145EF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47" y="2462716"/>
            <a:ext cx="6062399" cy="19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824558E3-A687-4798-B001-438591D7F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4" y="66676"/>
            <a:ext cx="5667371" cy="679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BC4687-005F-4F96-9C15-B4680B00A44F}"/>
              </a:ext>
            </a:extLst>
          </p:cNvPr>
          <p:cNvSpPr txBox="1"/>
          <p:nvPr/>
        </p:nvSpPr>
        <p:spPr>
          <a:xfrm>
            <a:off x="7124700" y="638175"/>
            <a:ext cx="4838700" cy="1710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và bạn đã từng bất hòa chưa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Bất hòa về chuyện gì?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đã xử lý bất hòa đó như thế nào?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0390B5-2E8B-4844-827D-85F20636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49" y="1081087"/>
            <a:ext cx="5320585" cy="314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xmlns="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5FF7EA4-CEDB-4BA9-A2A1-81727233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00" y="4171950"/>
            <a:ext cx="292361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xmlns="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xmlns="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xmlns="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xmlns="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xmlns="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70222"/>
            <a:chOff x="6834011" y="1330036"/>
            <a:chExt cx="5255448" cy="5554436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9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>
                  <a:solidFill>
                    <a:prstClr val="black"/>
                  </a:solidFill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đang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yêu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cầu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phải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theo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 hai bạn.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525</Words>
  <Application>Microsoft Office PowerPoint</Application>
  <PresentationFormat>Custom</PresentationFormat>
  <Paragraphs>38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2023-01-02T23:55:56Z</dcterms:created>
  <dcterms:modified xsi:type="dcterms:W3CDTF">2023-06-06T10:05:34Z</dcterms:modified>
</cp:coreProperties>
</file>